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600" baseline="0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404" y="4800600"/>
            <a:ext cx="7063740" cy="1691640"/>
          </a:xfrm>
        </p:spPr>
        <p:txBody>
          <a:bodyPr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41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996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6525" y="381000"/>
            <a:ext cx="1857375" cy="589756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381000"/>
            <a:ext cx="5800725" cy="5897562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466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371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758952"/>
            <a:ext cx="706374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6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4800600"/>
            <a:ext cx="706374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2506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6404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860" y="1828801"/>
            <a:ext cx="336042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8406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717185"/>
            <a:ext cx="336042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6404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99432" y="1717185"/>
            <a:ext cx="3364992" cy="731520"/>
          </a:xfrm>
        </p:spPr>
        <p:txBody>
          <a:bodyPr anchor="b">
            <a:normAutofit/>
          </a:bodyPr>
          <a:lstStyle>
            <a:lvl1pPr marL="0" indent="0">
              <a:buFontTx/>
              <a:buNone/>
              <a:defRPr lang="en-US" sz="1800" b="0" kern="1200" spc="1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80000"/>
              <a:buNone/>
            </a:pPr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4860" y="2507550"/>
            <a:ext cx="336042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7107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6580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226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400300" cy="1600197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8200" y="685800"/>
            <a:ext cx="4559300" cy="5486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99735"/>
            <a:ext cx="24003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6659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846963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57800"/>
            <a:ext cx="748665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1"/>
            <a:ext cx="8469630" cy="5128923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6108590"/>
            <a:ext cx="748665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407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7AE32942-F247-45FE-B7D6-20A6E39DCB29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CDEC5-68A0-4C4F-982D-2F671CB950F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460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>
                <a:latin typeface="Segoe UI" panose="020B0502040204020203" pitchFamily="34" charset="0"/>
                <a:cs typeface="Segoe UI" panose="020B0502040204020203" pitchFamily="34" charset="0"/>
              </a:rPr>
              <a:t>Álbum</a:t>
            </a:r>
            <a:r>
              <a:rPr lang="fr-FR" dirty="0"/>
              <a:t> de </a:t>
            </a:r>
            <a:r>
              <a:rPr lang="es-ES" dirty="0"/>
              <a:t>fotos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>
                <a:latin typeface="Segoe UI" panose="020B0502040204020203" pitchFamily="34" charset="0"/>
                <a:cs typeface="Segoe UI" panose="020B0502040204020203" pitchFamily="34" charset="0"/>
              </a:rPr>
              <a:t>Creado por</a:t>
            </a:r>
            <a:r>
              <a:rPr lang="fr-FR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dirty="0">
                <a:latin typeface="Segoe UI" panose="020B0502040204020203" pitchFamily="34" charset="0"/>
                <a:cs typeface="Segoe UI" panose="020B0502040204020203" pitchFamily="34" charset="0"/>
              </a:rPr>
              <a:t>cweber</a:t>
            </a:r>
          </a:p>
        </p:txBody>
      </p:sp>
    </p:spTree>
    <p:extLst>
      <p:ext uri="{BB962C8B-B14F-4D97-AF65-F5344CB8AC3E}">
        <p14:creationId xmlns:p14="http://schemas.microsoft.com/office/powerpoint/2010/main" val="336635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rcelone 2007 04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8530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rcelone 2007 041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322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rcelone 2007 04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6792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rcelone 2007 03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2472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arcelone 2007 037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319956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TM03457515[[fn=Vista]]</Template>
  <TotalTime>0</TotalTime>
  <Words>6</Words>
  <Application>Microsoft Office PowerPoint</Application>
  <PresentationFormat>Presentación en pantalla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Century Schoolbook</vt:lpstr>
      <vt:lpstr>Segoe UI</vt:lpstr>
      <vt:lpstr>Wingdings 2</vt:lpstr>
      <vt:lpstr>View</vt:lpstr>
      <vt:lpstr>Álbum de fotos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Álbum de fotos</dc:title>
  <dc:creator>ENI</dc:creator>
  <cp:lastModifiedBy>Silvia Diaz Lopez</cp:lastModifiedBy>
  <cp:revision>4</cp:revision>
  <dcterms:created xsi:type="dcterms:W3CDTF">2016-12-05T08:22:02Z</dcterms:created>
  <dcterms:modified xsi:type="dcterms:W3CDTF">2024-12-17T09:39:25Z</dcterms:modified>
</cp:coreProperties>
</file>