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/>
              <a:t>Sectores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Sectores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6000"/>
                      <a:lumMod val="104000"/>
                    </a:schemeClr>
                  </a:gs>
                  <a:gs pos="100000">
                    <a:schemeClr val="accent1">
                      <a:shade val="90000"/>
                      <a:lumMod val="9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rotWithShape="0">
                  <a:srgbClr val="000000">
                    <a:alpha val="7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hardEdge"/>
              </a:sp3d>
            </c:spPr>
            <c:extLst>
              <c:ext xmlns:c16="http://schemas.microsoft.com/office/drawing/2014/chart" uri="{C3380CC4-5D6E-409C-BE32-E72D297353CC}">
                <c16:uniqueId val="{00000001-68EB-40AE-86B1-8867E983AD44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6000"/>
                      <a:lumMod val="104000"/>
                    </a:schemeClr>
                  </a:gs>
                  <a:gs pos="100000">
                    <a:schemeClr val="accent2">
                      <a:shade val="90000"/>
                      <a:lumMod val="9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rotWithShape="0">
                  <a:srgbClr val="000000">
                    <a:alpha val="7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hardEdge"/>
              </a:sp3d>
            </c:spPr>
            <c:extLst>
              <c:ext xmlns:c16="http://schemas.microsoft.com/office/drawing/2014/chart" uri="{C3380CC4-5D6E-409C-BE32-E72D297353CC}">
                <c16:uniqueId val="{00000003-68EB-40AE-86B1-8867E983AD44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6000"/>
                      <a:lumMod val="104000"/>
                    </a:schemeClr>
                  </a:gs>
                  <a:gs pos="100000">
                    <a:schemeClr val="accent3">
                      <a:shade val="90000"/>
                      <a:lumMod val="9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rotWithShape="0">
                  <a:srgbClr val="000000">
                    <a:alpha val="7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hardEdge"/>
              </a:sp3d>
            </c:spPr>
            <c:extLst>
              <c:ext xmlns:c16="http://schemas.microsoft.com/office/drawing/2014/chart" uri="{C3380CC4-5D6E-409C-BE32-E72D297353CC}">
                <c16:uniqueId val="{00000005-68EB-40AE-86B1-8867E983AD44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6000"/>
                      <a:lumMod val="104000"/>
                    </a:schemeClr>
                  </a:gs>
                  <a:gs pos="100000">
                    <a:schemeClr val="accent4">
                      <a:shade val="90000"/>
                      <a:lumMod val="9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rotWithShape="0">
                  <a:srgbClr val="000000">
                    <a:alpha val="7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hardEdge"/>
              </a:sp3d>
            </c:spPr>
            <c:extLst>
              <c:ext xmlns:c16="http://schemas.microsoft.com/office/drawing/2014/chart" uri="{C3380CC4-5D6E-409C-BE32-E72D297353CC}">
                <c16:uniqueId val="{00000007-68EB-40AE-86B1-8867E983AD44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6000"/>
                      <a:lumMod val="104000"/>
                    </a:schemeClr>
                  </a:gs>
                  <a:gs pos="100000">
                    <a:schemeClr val="accent5">
                      <a:shade val="90000"/>
                      <a:lumMod val="9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rotWithShape="0">
                  <a:srgbClr val="000000">
                    <a:alpha val="7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hardEdge"/>
              </a:sp3d>
            </c:spPr>
            <c:extLst>
              <c:ext xmlns:c16="http://schemas.microsoft.com/office/drawing/2014/chart" uri="{C3380CC4-5D6E-409C-BE32-E72D297353CC}">
                <c16:uniqueId val="{00000009-68EB-40AE-86B1-8867E983AD44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tint val="96000"/>
                      <a:lumMod val="104000"/>
                    </a:schemeClr>
                  </a:gs>
                  <a:gs pos="100000">
                    <a:schemeClr val="accent6">
                      <a:shade val="90000"/>
                      <a:lumMod val="9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rotWithShape="0">
                  <a:srgbClr val="000000">
                    <a:alpha val="7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 prst="hardEdge"/>
              </a:sp3d>
            </c:spPr>
            <c:extLst>
              <c:ext xmlns:c16="http://schemas.microsoft.com/office/drawing/2014/chart" uri="{C3380CC4-5D6E-409C-BE32-E72D297353CC}">
                <c16:uniqueId val="{0000000B-68EB-40AE-86B1-8867E983AD4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Feuil1!$A$2:$A$7</c:f>
              <c:strCache>
                <c:ptCount val="6"/>
                <c:pt idx="0">
                  <c:v>Alojamiento</c:v>
                </c:pt>
                <c:pt idx="1">
                  <c:v>industria</c:v>
                </c:pt>
                <c:pt idx="2">
                  <c:v>educación</c:v>
                </c:pt>
                <c:pt idx="3">
                  <c:v>salud</c:v>
                </c:pt>
                <c:pt idx="4">
                  <c:v>hostelería</c:v>
                </c:pt>
                <c:pt idx="5">
                  <c:v>administración</c:v>
                </c:pt>
              </c:strCache>
            </c:strRef>
          </c:cat>
          <c:val>
            <c:numRef>
              <c:f>Feuil1!$B$2:$B$7</c:f>
              <c:numCache>
                <c:formatCode>General</c:formatCode>
                <c:ptCount val="6"/>
                <c:pt idx="0">
                  <c:v>35</c:v>
                </c:pt>
                <c:pt idx="1">
                  <c:v>20</c:v>
                </c:pt>
                <c:pt idx="2">
                  <c:v>22</c:v>
                </c:pt>
                <c:pt idx="3">
                  <c:v>3</c:v>
                </c:pt>
                <c:pt idx="4">
                  <c:v>5</c:v>
                </c:pt>
                <c:pt idx="5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BD-4FD7-B026-C6188CC8F4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Serie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6000"/>
                    <a:lumMod val="104000"/>
                  </a:schemeClr>
                </a:gs>
                <a:gs pos="100000">
                  <a:schemeClr val="accent1">
                    <a:shade val="90000"/>
                    <a:lumMod val="9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25400" dir="5400000" rotWithShape="0">
                <a:srgbClr val="000000">
                  <a:alpha val="60000"/>
                </a:srgbClr>
              </a:outerShdw>
            </a:effectLst>
            <a:sp3d/>
          </c:spPr>
          <c:invertIfNegative val="0"/>
          <c:cat>
            <c:strRef>
              <c:f>Feuil1!$A$2:$A$7</c:f>
              <c:strCache>
                <c:ptCount val="6"/>
                <c:pt idx="0">
                  <c:v>Ñ-5</c:v>
                </c:pt>
                <c:pt idx="1">
                  <c:v>Ñ-4</c:v>
                </c:pt>
                <c:pt idx="2">
                  <c:v>Ñ-3</c:v>
                </c:pt>
                <c:pt idx="3">
                  <c:v>Ñ-2</c:v>
                </c:pt>
                <c:pt idx="4">
                  <c:v>Ñ-1</c:v>
                </c:pt>
                <c:pt idx="5">
                  <c:v>Ñ</c:v>
                </c:pt>
              </c:strCache>
            </c:strRef>
          </c:cat>
          <c:val>
            <c:numRef>
              <c:f>Feuil1!$B$2:$B$7</c:f>
              <c:numCache>
                <c:formatCode>General</c:formatCode>
                <c:ptCount val="6"/>
                <c:pt idx="0">
                  <c:v>4.3</c:v>
                </c:pt>
                <c:pt idx="1">
                  <c:v>9.5</c:v>
                </c:pt>
                <c:pt idx="2">
                  <c:v>15.8</c:v>
                </c:pt>
                <c:pt idx="3">
                  <c:v>16.100000000000001</c:v>
                </c:pt>
                <c:pt idx="4">
                  <c:v>13.2</c:v>
                </c:pt>
                <c:pt idx="5">
                  <c:v>12.9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34-417E-8723-3056985164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44917040"/>
        <c:axId val="244917432"/>
        <c:axId val="0"/>
      </c:bar3DChart>
      <c:catAx>
        <c:axId val="2449170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ES"/>
                  <a:t>Año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44917432"/>
        <c:crosses val="autoZero"/>
        <c:auto val="1"/>
        <c:lblAlgn val="ctr"/>
        <c:lblOffset val="100"/>
        <c:noMultiLvlLbl val="0"/>
      </c:catAx>
      <c:valAx>
        <c:axId val="244917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ES"/>
                  <a:t>En M€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197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E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44917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D3B99B-D200-4425-AB70-0F92830DB4AC}" type="doc">
      <dgm:prSet loTypeId="urn:microsoft.com/office/officeart/2005/8/layout/orgChart1" loCatId="hierarchy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BB53C400-B333-4B30-9B74-B4E69956084F}">
      <dgm:prSet phldrT="[Texte]"/>
      <dgm:spPr/>
      <dgm:t>
        <a:bodyPr/>
        <a:lstStyle/>
        <a:p>
          <a:r>
            <a:rPr lang="es-ES" b="1" noProof="0"/>
            <a:t>Presidente</a:t>
          </a:r>
          <a:br>
            <a:rPr lang="es-ES" noProof="0"/>
          </a:br>
          <a:r>
            <a:rPr lang="es-ES" noProof="0"/>
            <a:t>M. Acker</a:t>
          </a:r>
        </a:p>
      </dgm:t>
    </dgm:pt>
    <dgm:pt modelId="{C3512629-24BA-4600-95CD-5B98C04C05D2}" type="parTrans" cxnId="{A8778B8E-8967-4A36-BD44-F1F0443EB6F9}">
      <dgm:prSet/>
      <dgm:spPr/>
      <dgm:t>
        <a:bodyPr/>
        <a:lstStyle/>
        <a:p>
          <a:endParaRPr lang="es-ES" noProof="0"/>
        </a:p>
      </dgm:t>
    </dgm:pt>
    <dgm:pt modelId="{E9ADE610-D0AC-4F46-92B0-E97F33E860AC}" type="sibTrans" cxnId="{A8778B8E-8967-4A36-BD44-F1F0443EB6F9}">
      <dgm:prSet/>
      <dgm:spPr/>
      <dgm:t>
        <a:bodyPr/>
        <a:lstStyle/>
        <a:p>
          <a:endParaRPr lang="es-ES" noProof="0"/>
        </a:p>
      </dgm:t>
    </dgm:pt>
    <dgm:pt modelId="{FCAA8F8A-6825-40C2-B123-9E6F67C4EDF1}" type="asst">
      <dgm:prSet phldrT="[Texte]"/>
      <dgm:spPr/>
      <dgm:t>
        <a:bodyPr/>
        <a:lstStyle/>
        <a:p>
          <a:r>
            <a:rPr lang="es-ES" b="1" noProof="0"/>
            <a:t>Director</a:t>
          </a:r>
          <a:br>
            <a:rPr lang="es-ES" noProof="0"/>
          </a:br>
          <a:r>
            <a:rPr lang="es-ES" noProof="0"/>
            <a:t>R. Martin</a:t>
          </a:r>
        </a:p>
      </dgm:t>
    </dgm:pt>
    <dgm:pt modelId="{1543CCC9-96C0-4D27-9B98-7ADECD21B838}" type="parTrans" cxnId="{991B322B-8124-4238-9CB4-BDFE4F6E95FA}">
      <dgm:prSet/>
      <dgm:spPr/>
      <dgm:t>
        <a:bodyPr/>
        <a:lstStyle/>
        <a:p>
          <a:endParaRPr lang="es-ES" noProof="0"/>
        </a:p>
      </dgm:t>
    </dgm:pt>
    <dgm:pt modelId="{D44707D1-C750-45E9-A2D9-F04DB0C396EA}" type="sibTrans" cxnId="{991B322B-8124-4238-9CB4-BDFE4F6E95FA}">
      <dgm:prSet/>
      <dgm:spPr/>
      <dgm:t>
        <a:bodyPr/>
        <a:lstStyle/>
        <a:p>
          <a:endParaRPr lang="es-ES" noProof="0"/>
        </a:p>
      </dgm:t>
    </dgm:pt>
    <dgm:pt modelId="{2F02CD01-4589-46F1-9129-4A0025CC7588}">
      <dgm:prSet phldrT="[Texte]"/>
      <dgm:spPr/>
      <dgm:t>
        <a:bodyPr/>
        <a:lstStyle/>
        <a:p>
          <a:r>
            <a:rPr lang="es-ES" b="1" noProof="0"/>
            <a:t>Resp. Francia</a:t>
          </a:r>
          <a:br>
            <a:rPr lang="es-ES" noProof="0"/>
          </a:br>
          <a:r>
            <a:rPr lang="es-ES" noProof="0"/>
            <a:t>S. </a:t>
          </a:r>
          <a:r>
            <a:rPr lang="es-ES" noProof="0" err="1"/>
            <a:t>Leroy</a:t>
          </a:r>
          <a:endParaRPr lang="es-ES" noProof="0"/>
        </a:p>
      </dgm:t>
    </dgm:pt>
    <dgm:pt modelId="{CC9015D8-A0BE-4101-B545-D89F4E96C5AC}" type="parTrans" cxnId="{00864F28-4A1E-4A85-8F89-401153EA93B7}">
      <dgm:prSet/>
      <dgm:spPr/>
      <dgm:t>
        <a:bodyPr/>
        <a:lstStyle/>
        <a:p>
          <a:endParaRPr lang="es-ES" noProof="0"/>
        </a:p>
      </dgm:t>
    </dgm:pt>
    <dgm:pt modelId="{DF90F345-66FA-4678-9514-7D11E082689A}" type="sibTrans" cxnId="{00864F28-4A1E-4A85-8F89-401153EA93B7}">
      <dgm:prSet/>
      <dgm:spPr/>
      <dgm:t>
        <a:bodyPr/>
        <a:lstStyle/>
        <a:p>
          <a:endParaRPr lang="es-ES" noProof="0"/>
        </a:p>
      </dgm:t>
    </dgm:pt>
    <dgm:pt modelId="{8650F6AB-83EC-4584-8CDB-1A87921F8F62}">
      <dgm:prSet phldrT="[Texte]"/>
      <dgm:spPr/>
      <dgm:t>
        <a:bodyPr/>
        <a:lstStyle/>
        <a:p>
          <a:r>
            <a:rPr lang="es-ES" b="1" noProof="0"/>
            <a:t>Resp. España</a:t>
          </a:r>
          <a:br>
            <a:rPr lang="es-ES" noProof="0"/>
          </a:br>
          <a:r>
            <a:rPr lang="es-ES" noProof="0"/>
            <a:t>S. García</a:t>
          </a:r>
        </a:p>
      </dgm:t>
    </dgm:pt>
    <dgm:pt modelId="{AED508A3-8449-4C92-8FAA-CF259FA8629F}" type="parTrans" cxnId="{BC224627-AE98-41BA-90EC-3EA863538982}">
      <dgm:prSet/>
      <dgm:spPr/>
      <dgm:t>
        <a:bodyPr/>
        <a:lstStyle/>
        <a:p>
          <a:endParaRPr lang="es-ES" noProof="0"/>
        </a:p>
      </dgm:t>
    </dgm:pt>
    <dgm:pt modelId="{9E0FC9C4-6B2A-4B5C-B6A6-705A02F0DAB2}" type="sibTrans" cxnId="{BC224627-AE98-41BA-90EC-3EA863538982}">
      <dgm:prSet/>
      <dgm:spPr/>
      <dgm:t>
        <a:bodyPr/>
        <a:lstStyle/>
        <a:p>
          <a:endParaRPr lang="es-ES" noProof="0"/>
        </a:p>
      </dgm:t>
    </dgm:pt>
    <dgm:pt modelId="{832AD8A2-22C3-452E-A88A-DAD568197550}">
      <dgm:prSet phldrT="[Texte]"/>
      <dgm:spPr/>
      <dgm:t>
        <a:bodyPr/>
        <a:lstStyle/>
        <a:p>
          <a:pPr algn="ctr"/>
          <a:r>
            <a:rPr lang="es-ES" b="1" noProof="0"/>
            <a:t>Resp. Portugal</a:t>
          </a:r>
          <a:br>
            <a:rPr lang="es-ES" b="1" noProof="0"/>
          </a:br>
          <a:r>
            <a:rPr lang="es-ES" noProof="0"/>
            <a:t>L. Pereira</a:t>
          </a:r>
        </a:p>
      </dgm:t>
    </dgm:pt>
    <dgm:pt modelId="{7F6445EF-3F26-4B9F-BE9B-C39A0344B224}" type="parTrans" cxnId="{6D0A5671-F2A1-43CB-BCFF-722F128FCBC9}">
      <dgm:prSet/>
      <dgm:spPr/>
      <dgm:t>
        <a:bodyPr/>
        <a:lstStyle/>
        <a:p>
          <a:endParaRPr lang="es-ES" noProof="0"/>
        </a:p>
      </dgm:t>
    </dgm:pt>
    <dgm:pt modelId="{24EFF9D3-598E-4C72-8509-A06816E40E09}" type="sibTrans" cxnId="{6D0A5671-F2A1-43CB-BCFF-722F128FCBC9}">
      <dgm:prSet/>
      <dgm:spPr/>
      <dgm:t>
        <a:bodyPr/>
        <a:lstStyle/>
        <a:p>
          <a:endParaRPr lang="es-ES" noProof="0"/>
        </a:p>
      </dgm:t>
    </dgm:pt>
    <dgm:pt modelId="{B3E4BE50-4523-4A2D-818C-FFBCDE3EC6C8}">
      <dgm:prSet/>
      <dgm:spPr/>
      <dgm:t>
        <a:bodyPr/>
        <a:lstStyle/>
        <a:p>
          <a:r>
            <a:rPr lang="es-ES" b="1" noProof="0"/>
            <a:t>DAF</a:t>
          </a:r>
          <a:br>
            <a:rPr lang="es-ES" b="1" noProof="0"/>
          </a:br>
          <a:r>
            <a:rPr lang="es-ES" noProof="0"/>
            <a:t>P. Radic</a:t>
          </a:r>
        </a:p>
      </dgm:t>
    </dgm:pt>
    <dgm:pt modelId="{3B87AF5E-9A0D-4DD5-B0ED-0C0333ADB21D}" type="parTrans" cxnId="{DB57ACEB-F400-4590-8AF4-7EC4939A3B5A}">
      <dgm:prSet/>
      <dgm:spPr/>
      <dgm:t>
        <a:bodyPr/>
        <a:lstStyle/>
        <a:p>
          <a:endParaRPr lang="es-ES" noProof="0"/>
        </a:p>
      </dgm:t>
    </dgm:pt>
    <dgm:pt modelId="{EF2FB7EC-93AD-4BFC-82E7-748B78049B20}" type="sibTrans" cxnId="{DB57ACEB-F400-4590-8AF4-7EC4939A3B5A}">
      <dgm:prSet/>
      <dgm:spPr/>
      <dgm:t>
        <a:bodyPr/>
        <a:lstStyle/>
        <a:p>
          <a:endParaRPr lang="es-ES" noProof="0"/>
        </a:p>
      </dgm:t>
    </dgm:pt>
    <dgm:pt modelId="{B3973F45-CBAC-4D87-945A-6CECBED92D10}">
      <dgm:prSet/>
      <dgm:spPr/>
      <dgm:t>
        <a:bodyPr/>
        <a:lstStyle/>
        <a:p>
          <a:r>
            <a:rPr lang="es-ES" b="1" noProof="0"/>
            <a:t>Contables</a:t>
          </a:r>
          <a:br>
            <a:rPr lang="es-ES" b="1" noProof="0"/>
          </a:br>
          <a:r>
            <a:rPr lang="es-ES" noProof="0"/>
            <a:t>F. Edison</a:t>
          </a:r>
          <a:br>
            <a:rPr lang="es-ES" noProof="0"/>
          </a:br>
          <a:r>
            <a:rPr lang="es-ES" noProof="0"/>
            <a:t>R. </a:t>
          </a:r>
          <a:r>
            <a:rPr lang="es-ES" noProof="0" err="1"/>
            <a:t>Hakin</a:t>
          </a:r>
          <a:endParaRPr lang="es-ES" noProof="0"/>
        </a:p>
      </dgm:t>
    </dgm:pt>
    <dgm:pt modelId="{CBA6549F-7E9D-4924-AABD-A1E9A1705E10}" type="parTrans" cxnId="{4C9E5C04-1985-45BB-BF84-306AC7A50C32}">
      <dgm:prSet/>
      <dgm:spPr/>
      <dgm:t>
        <a:bodyPr/>
        <a:lstStyle/>
        <a:p>
          <a:endParaRPr lang="es-ES" noProof="0"/>
        </a:p>
      </dgm:t>
    </dgm:pt>
    <dgm:pt modelId="{77F0ED79-9D56-4D80-9E96-8B4B035A6438}" type="sibTrans" cxnId="{4C9E5C04-1985-45BB-BF84-306AC7A50C32}">
      <dgm:prSet/>
      <dgm:spPr/>
      <dgm:t>
        <a:bodyPr/>
        <a:lstStyle/>
        <a:p>
          <a:endParaRPr lang="es-ES" noProof="0"/>
        </a:p>
      </dgm:t>
    </dgm:pt>
    <dgm:pt modelId="{70EBE7CC-EDF7-4610-8F2C-AF37F8027F4E}" type="pres">
      <dgm:prSet presAssocID="{E8D3B99B-D200-4425-AB70-0F92830DB4A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87795F2-C675-44B6-96EB-6B850BB0EDE0}" type="pres">
      <dgm:prSet presAssocID="{BB53C400-B333-4B30-9B74-B4E69956084F}" presName="hierRoot1" presStyleCnt="0">
        <dgm:presLayoutVars>
          <dgm:hierBranch val="init"/>
        </dgm:presLayoutVars>
      </dgm:prSet>
      <dgm:spPr/>
    </dgm:pt>
    <dgm:pt modelId="{76D592EF-FE8B-48CE-A89F-B690CC73A2B5}" type="pres">
      <dgm:prSet presAssocID="{BB53C400-B333-4B30-9B74-B4E69956084F}" presName="rootComposite1" presStyleCnt="0"/>
      <dgm:spPr/>
    </dgm:pt>
    <dgm:pt modelId="{12A8C62E-A093-4AF2-969E-E042812A956F}" type="pres">
      <dgm:prSet presAssocID="{BB53C400-B333-4B30-9B74-B4E69956084F}" presName="rootText1" presStyleLbl="node0" presStyleIdx="0" presStyleCnt="1">
        <dgm:presLayoutVars>
          <dgm:chPref val="3"/>
        </dgm:presLayoutVars>
      </dgm:prSet>
      <dgm:spPr/>
    </dgm:pt>
    <dgm:pt modelId="{1BB7DBA6-B7D1-49F0-8B1E-33E72E573E26}" type="pres">
      <dgm:prSet presAssocID="{BB53C400-B333-4B30-9B74-B4E69956084F}" presName="rootConnector1" presStyleLbl="node1" presStyleIdx="0" presStyleCnt="0"/>
      <dgm:spPr/>
    </dgm:pt>
    <dgm:pt modelId="{A0BC1250-953B-4EF5-A440-C75121529F14}" type="pres">
      <dgm:prSet presAssocID="{BB53C400-B333-4B30-9B74-B4E69956084F}" presName="hierChild2" presStyleCnt="0"/>
      <dgm:spPr/>
    </dgm:pt>
    <dgm:pt modelId="{D2C05B47-3E45-4B70-B934-4C5B488BD473}" type="pres">
      <dgm:prSet presAssocID="{CC9015D8-A0BE-4101-B545-D89F4E96C5AC}" presName="Name37" presStyleLbl="parChTrans1D2" presStyleIdx="0" presStyleCnt="5"/>
      <dgm:spPr/>
    </dgm:pt>
    <dgm:pt modelId="{88315C8E-6C34-4ABD-982D-7C3BEDE6688A}" type="pres">
      <dgm:prSet presAssocID="{2F02CD01-4589-46F1-9129-4A0025CC7588}" presName="hierRoot2" presStyleCnt="0">
        <dgm:presLayoutVars>
          <dgm:hierBranch val="init"/>
        </dgm:presLayoutVars>
      </dgm:prSet>
      <dgm:spPr/>
    </dgm:pt>
    <dgm:pt modelId="{023E6A92-3546-472E-8F86-06EB8AE26879}" type="pres">
      <dgm:prSet presAssocID="{2F02CD01-4589-46F1-9129-4A0025CC7588}" presName="rootComposite" presStyleCnt="0"/>
      <dgm:spPr/>
    </dgm:pt>
    <dgm:pt modelId="{EBB8E8F3-561A-49F4-812F-E4F930820B57}" type="pres">
      <dgm:prSet presAssocID="{2F02CD01-4589-46F1-9129-4A0025CC7588}" presName="rootText" presStyleLbl="node2" presStyleIdx="0" presStyleCnt="4">
        <dgm:presLayoutVars>
          <dgm:chPref val="3"/>
        </dgm:presLayoutVars>
      </dgm:prSet>
      <dgm:spPr/>
    </dgm:pt>
    <dgm:pt modelId="{2B000993-6E4B-4827-8871-5843536089E7}" type="pres">
      <dgm:prSet presAssocID="{2F02CD01-4589-46F1-9129-4A0025CC7588}" presName="rootConnector" presStyleLbl="node2" presStyleIdx="0" presStyleCnt="4"/>
      <dgm:spPr/>
    </dgm:pt>
    <dgm:pt modelId="{EEC07B46-24C7-4521-8889-9B16D6624EF4}" type="pres">
      <dgm:prSet presAssocID="{2F02CD01-4589-46F1-9129-4A0025CC7588}" presName="hierChild4" presStyleCnt="0"/>
      <dgm:spPr/>
    </dgm:pt>
    <dgm:pt modelId="{341649D2-B795-46D1-AB98-9308471CDC0B}" type="pres">
      <dgm:prSet presAssocID="{2F02CD01-4589-46F1-9129-4A0025CC7588}" presName="hierChild5" presStyleCnt="0"/>
      <dgm:spPr/>
    </dgm:pt>
    <dgm:pt modelId="{C32E0077-BEE9-48BA-A2EB-77201B1E19FE}" type="pres">
      <dgm:prSet presAssocID="{AED508A3-8449-4C92-8FAA-CF259FA8629F}" presName="Name37" presStyleLbl="parChTrans1D2" presStyleIdx="1" presStyleCnt="5"/>
      <dgm:spPr/>
    </dgm:pt>
    <dgm:pt modelId="{E40D100A-9F66-4268-A600-9B5BB8BB2010}" type="pres">
      <dgm:prSet presAssocID="{8650F6AB-83EC-4584-8CDB-1A87921F8F62}" presName="hierRoot2" presStyleCnt="0">
        <dgm:presLayoutVars>
          <dgm:hierBranch val="init"/>
        </dgm:presLayoutVars>
      </dgm:prSet>
      <dgm:spPr/>
    </dgm:pt>
    <dgm:pt modelId="{686AB510-BD90-4F9C-B443-0D7141E27AED}" type="pres">
      <dgm:prSet presAssocID="{8650F6AB-83EC-4584-8CDB-1A87921F8F62}" presName="rootComposite" presStyleCnt="0"/>
      <dgm:spPr/>
    </dgm:pt>
    <dgm:pt modelId="{F64A5744-643A-4684-8440-49F3D4BF09F1}" type="pres">
      <dgm:prSet presAssocID="{8650F6AB-83EC-4584-8CDB-1A87921F8F62}" presName="rootText" presStyleLbl="node2" presStyleIdx="1" presStyleCnt="4" custScaleX="116128" custScaleY="100652">
        <dgm:presLayoutVars>
          <dgm:chPref val="3"/>
        </dgm:presLayoutVars>
      </dgm:prSet>
      <dgm:spPr/>
    </dgm:pt>
    <dgm:pt modelId="{9D8B24D3-F7B0-403F-AE9D-57DC747B02EF}" type="pres">
      <dgm:prSet presAssocID="{8650F6AB-83EC-4584-8CDB-1A87921F8F62}" presName="rootConnector" presStyleLbl="node2" presStyleIdx="1" presStyleCnt="4"/>
      <dgm:spPr/>
    </dgm:pt>
    <dgm:pt modelId="{B30B00CE-A854-40E6-8F47-7087410E135B}" type="pres">
      <dgm:prSet presAssocID="{8650F6AB-83EC-4584-8CDB-1A87921F8F62}" presName="hierChild4" presStyleCnt="0"/>
      <dgm:spPr/>
    </dgm:pt>
    <dgm:pt modelId="{6835E844-C68E-487B-9460-4444F9F341B2}" type="pres">
      <dgm:prSet presAssocID="{8650F6AB-83EC-4584-8CDB-1A87921F8F62}" presName="hierChild5" presStyleCnt="0"/>
      <dgm:spPr/>
    </dgm:pt>
    <dgm:pt modelId="{A302788A-0825-4067-B69F-A85A35A4B614}" type="pres">
      <dgm:prSet presAssocID="{7F6445EF-3F26-4B9F-BE9B-C39A0344B224}" presName="Name37" presStyleLbl="parChTrans1D2" presStyleIdx="2" presStyleCnt="5"/>
      <dgm:spPr/>
    </dgm:pt>
    <dgm:pt modelId="{B70EAEB6-48C4-4B37-BBF0-493BA65C16F2}" type="pres">
      <dgm:prSet presAssocID="{832AD8A2-22C3-452E-A88A-DAD568197550}" presName="hierRoot2" presStyleCnt="0">
        <dgm:presLayoutVars>
          <dgm:hierBranch val="init"/>
        </dgm:presLayoutVars>
      </dgm:prSet>
      <dgm:spPr/>
    </dgm:pt>
    <dgm:pt modelId="{98C8D8CB-6F5C-4755-921F-8678A187BC35}" type="pres">
      <dgm:prSet presAssocID="{832AD8A2-22C3-452E-A88A-DAD568197550}" presName="rootComposite" presStyleCnt="0"/>
      <dgm:spPr/>
    </dgm:pt>
    <dgm:pt modelId="{9E5D69E8-C1ED-4C07-914F-718163048F9F}" type="pres">
      <dgm:prSet presAssocID="{832AD8A2-22C3-452E-A88A-DAD568197550}" presName="rootText" presStyleLbl="node2" presStyleIdx="2" presStyleCnt="4">
        <dgm:presLayoutVars>
          <dgm:chPref val="3"/>
        </dgm:presLayoutVars>
      </dgm:prSet>
      <dgm:spPr/>
    </dgm:pt>
    <dgm:pt modelId="{5866414F-F6D2-49F3-8524-4520FF9E764F}" type="pres">
      <dgm:prSet presAssocID="{832AD8A2-22C3-452E-A88A-DAD568197550}" presName="rootConnector" presStyleLbl="node2" presStyleIdx="2" presStyleCnt="4"/>
      <dgm:spPr/>
    </dgm:pt>
    <dgm:pt modelId="{71C51D12-2B20-4DCC-A353-99EE1DF58379}" type="pres">
      <dgm:prSet presAssocID="{832AD8A2-22C3-452E-A88A-DAD568197550}" presName="hierChild4" presStyleCnt="0"/>
      <dgm:spPr/>
    </dgm:pt>
    <dgm:pt modelId="{FC3DACF0-B1FE-48B5-A382-57DC349273F8}" type="pres">
      <dgm:prSet presAssocID="{832AD8A2-22C3-452E-A88A-DAD568197550}" presName="hierChild5" presStyleCnt="0"/>
      <dgm:spPr/>
    </dgm:pt>
    <dgm:pt modelId="{BCD2CD07-438F-4A69-8795-C56F733F0733}" type="pres">
      <dgm:prSet presAssocID="{3B87AF5E-9A0D-4DD5-B0ED-0C0333ADB21D}" presName="Name37" presStyleLbl="parChTrans1D2" presStyleIdx="3" presStyleCnt="5"/>
      <dgm:spPr/>
    </dgm:pt>
    <dgm:pt modelId="{CFE851EF-A7BC-4BD9-AE78-E953FE920CE4}" type="pres">
      <dgm:prSet presAssocID="{B3E4BE50-4523-4A2D-818C-FFBCDE3EC6C8}" presName="hierRoot2" presStyleCnt="0">
        <dgm:presLayoutVars>
          <dgm:hierBranch val="init"/>
        </dgm:presLayoutVars>
      </dgm:prSet>
      <dgm:spPr/>
    </dgm:pt>
    <dgm:pt modelId="{D1BACCFF-6908-44CD-AF53-B2134FF8DC7A}" type="pres">
      <dgm:prSet presAssocID="{B3E4BE50-4523-4A2D-818C-FFBCDE3EC6C8}" presName="rootComposite" presStyleCnt="0"/>
      <dgm:spPr/>
    </dgm:pt>
    <dgm:pt modelId="{742467D8-29C4-4557-AD12-70E52E766115}" type="pres">
      <dgm:prSet presAssocID="{B3E4BE50-4523-4A2D-818C-FFBCDE3EC6C8}" presName="rootText" presStyleLbl="node2" presStyleIdx="3" presStyleCnt="4" custLinFactNeighborX="-3196" custLinFactNeighborY="-29777">
        <dgm:presLayoutVars>
          <dgm:chPref val="3"/>
        </dgm:presLayoutVars>
      </dgm:prSet>
      <dgm:spPr/>
    </dgm:pt>
    <dgm:pt modelId="{2E50DEEC-D7EB-4FEC-A1CC-86FBCA62C2D2}" type="pres">
      <dgm:prSet presAssocID="{B3E4BE50-4523-4A2D-818C-FFBCDE3EC6C8}" presName="rootConnector" presStyleLbl="node2" presStyleIdx="3" presStyleCnt="4"/>
      <dgm:spPr/>
    </dgm:pt>
    <dgm:pt modelId="{B96B7D5F-A7E6-4483-9A35-BB109906B6BB}" type="pres">
      <dgm:prSet presAssocID="{B3E4BE50-4523-4A2D-818C-FFBCDE3EC6C8}" presName="hierChild4" presStyleCnt="0"/>
      <dgm:spPr/>
    </dgm:pt>
    <dgm:pt modelId="{F7806B9F-5182-4C48-9C96-F6C229C9C1B1}" type="pres">
      <dgm:prSet presAssocID="{CBA6549F-7E9D-4924-AABD-A1E9A1705E10}" presName="Name37" presStyleLbl="parChTrans1D3" presStyleIdx="0" presStyleCnt="1"/>
      <dgm:spPr/>
    </dgm:pt>
    <dgm:pt modelId="{2C1DBDDD-1A9E-45CA-8E88-E87F1C34F6BF}" type="pres">
      <dgm:prSet presAssocID="{B3973F45-CBAC-4D87-945A-6CECBED92D10}" presName="hierRoot2" presStyleCnt="0">
        <dgm:presLayoutVars>
          <dgm:hierBranch val="init"/>
        </dgm:presLayoutVars>
      </dgm:prSet>
      <dgm:spPr/>
    </dgm:pt>
    <dgm:pt modelId="{8BFC18C6-7F8F-45D1-93F9-B2184A129620}" type="pres">
      <dgm:prSet presAssocID="{B3973F45-CBAC-4D87-945A-6CECBED92D10}" presName="rootComposite" presStyleCnt="0"/>
      <dgm:spPr/>
    </dgm:pt>
    <dgm:pt modelId="{6154E10D-D79F-4151-BB95-F0FD64CD774A}" type="pres">
      <dgm:prSet presAssocID="{B3973F45-CBAC-4D87-945A-6CECBED92D10}" presName="rootText" presStyleLbl="node3" presStyleIdx="0" presStyleCnt="1">
        <dgm:presLayoutVars>
          <dgm:chPref val="3"/>
        </dgm:presLayoutVars>
      </dgm:prSet>
      <dgm:spPr/>
    </dgm:pt>
    <dgm:pt modelId="{9481EAE3-8A1D-42A7-B0D6-3B9F894AA300}" type="pres">
      <dgm:prSet presAssocID="{B3973F45-CBAC-4D87-945A-6CECBED92D10}" presName="rootConnector" presStyleLbl="node3" presStyleIdx="0" presStyleCnt="1"/>
      <dgm:spPr/>
    </dgm:pt>
    <dgm:pt modelId="{E8B98192-06AA-4731-9BA0-6354B57332F0}" type="pres">
      <dgm:prSet presAssocID="{B3973F45-CBAC-4D87-945A-6CECBED92D10}" presName="hierChild4" presStyleCnt="0"/>
      <dgm:spPr/>
    </dgm:pt>
    <dgm:pt modelId="{0DCF5265-D848-47A4-8E85-3C9AF73F3C33}" type="pres">
      <dgm:prSet presAssocID="{B3973F45-CBAC-4D87-945A-6CECBED92D10}" presName="hierChild5" presStyleCnt="0"/>
      <dgm:spPr/>
    </dgm:pt>
    <dgm:pt modelId="{CF13F43E-E1DC-4611-8F16-7386843D1177}" type="pres">
      <dgm:prSet presAssocID="{B3E4BE50-4523-4A2D-818C-FFBCDE3EC6C8}" presName="hierChild5" presStyleCnt="0"/>
      <dgm:spPr/>
    </dgm:pt>
    <dgm:pt modelId="{BF77DC01-1D99-4745-BC65-3991B31563A6}" type="pres">
      <dgm:prSet presAssocID="{BB53C400-B333-4B30-9B74-B4E69956084F}" presName="hierChild3" presStyleCnt="0"/>
      <dgm:spPr/>
    </dgm:pt>
    <dgm:pt modelId="{F5FA8071-74FB-4EF0-B0E1-D6879F49C0E7}" type="pres">
      <dgm:prSet presAssocID="{1543CCC9-96C0-4D27-9B98-7ADECD21B838}" presName="Name111" presStyleLbl="parChTrans1D2" presStyleIdx="4" presStyleCnt="5"/>
      <dgm:spPr/>
    </dgm:pt>
    <dgm:pt modelId="{B820D942-D947-4C87-9D9F-F49485A74F38}" type="pres">
      <dgm:prSet presAssocID="{FCAA8F8A-6825-40C2-B123-9E6F67C4EDF1}" presName="hierRoot3" presStyleCnt="0">
        <dgm:presLayoutVars>
          <dgm:hierBranch val="init"/>
        </dgm:presLayoutVars>
      </dgm:prSet>
      <dgm:spPr/>
    </dgm:pt>
    <dgm:pt modelId="{00989810-45A0-4A51-8AE7-8ED869781AA7}" type="pres">
      <dgm:prSet presAssocID="{FCAA8F8A-6825-40C2-B123-9E6F67C4EDF1}" presName="rootComposite3" presStyleCnt="0"/>
      <dgm:spPr/>
    </dgm:pt>
    <dgm:pt modelId="{C1A6E410-4CA1-456E-85C6-3B66F842EA8F}" type="pres">
      <dgm:prSet presAssocID="{FCAA8F8A-6825-40C2-B123-9E6F67C4EDF1}" presName="rootText3" presStyleLbl="asst1" presStyleIdx="0" presStyleCnt="1">
        <dgm:presLayoutVars>
          <dgm:chPref val="3"/>
        </dgm:presLayoutVars>
      </dgm:prSet>
      <dgm:spPr/>
    </dgm:pt>
    <dgm:pt modelId="{8454BE90-6811-4BBC-A08B-23AB1862A3F5}" type="pres">
      <dgm:prSet presAssocID="{FCAA8F8A-6825-40C2-B123-9E6F67C4EDF1}" presName="rootConnector3" presStyleLbl="asst1" presStyleIdx="0" presStyleCnt="1"/>
      <dgm:spPr/>
    </dgm:pt>
    <dgm:pt modelId="{4589986D-51A5-4DCD-B0CA-CAE0CB553612}" type="pres">
      <dgm:prSet presAssocID="{FCAA8F8A-6825-40C2-B123-9E6F67C4EDF1}" presName="hierChild6" presStyleCnt="0"/>
      <dgm:spPr/>
    </dgm:pt>
    <dgm:pt modelId="{F1E52993-CE86-411D-8696-952CB36E6CE2}" type="pres">
      <dgm:prSet presAssocID="{FCAA8F8A-6825-40C2-B123-9E6F67C4EDF1}" presName="hierChild7" presStyleCnt="0"/>
      <dgm:spPr/>
    </dgm:pt>
  </dgm:ptLst>
  <dgm:cxnLst>
    <dgm:cxn modelId="{9D875502-B83E-4D09-8D42-377D06F9E0A9}" type="presOf" srcId="{832AD8A2-22C3-452E-A88A-DAD568197550}" destId="{5866414F-F6D2-49F3-8524-4520FF9E764F}" srcOrd="1" destOrd="0" presId="urn:microsoft.com/office/officeart/2005/8/layout/orgChart1"/>
    <dgm:cxn modelId="{4C9E5C04-1985-45BB-BF84-306AC7A50C32}" srcId="{B3E4BE50-4523-4A2D-818C-FFBCDE3EC6C8}" destId="{B3973F45-CBAC-4D87-945A-6CECBED92D10}" srcOrd="0" destOrd="0" parTransId="{CBA6549F-7E9D-4924-AABD-A1E9A1705E10}" sibTransId="{77F0ED79-9D56-4D80-9E96-8B4B035A6438}"/>
    <dgm:cxn modelId="{F8A5A007-26DA-472B-BF10-91DF0976580B}" type="presOf" srcId="{1543CCC9-96C0-4D27-9B98-7ADECD21B838}" destId="{F5FA8071-74FB-4EF0-B0E1-D6879F49C0E7}" srcOrd="0" destOrd="0" presId="urn:microsoft.com/office/officeart/2005/8/layout/orgChart1"/>
    <dgm:cxn modelId="{DCEAE50E-1A20-4872-8BAB-D2DA24A32C91}" type="presOf" srcId="{B3E4BE50-4523-4A2D-818C-FFBCDE3EC6C8}" destId="{742467D8-29C4-4557-AD12-70E52E766115}" srcOrd="0" destOrd="0" presId="urn:microsoft.com/office/officeart/2005/8/layout/orgChart1"/>
    <dgm:cxn modelId="{BC224627-AE98-41BA-90EC-3EA863538982}" srcId="{BB53C400-B333-4B30-9B74-B4E69956084F}" destId="{8650F6AB-83EC-4584-8CDB-1A87921F8F62}" srcOrd="2" destOrd="0" parTransId="{AED508A3-8449-4C92-8FAA-CF259FA8629F}" sibTransId="{9E0FC9C4-6B2A-4B5C-B6A6-705A02F0DAB2}"/>
    <dgm:cxn modelId="{00864F28-4A1E-4A85-8F89-401153EA93B7}" srcId="{BB53C400-B333-4B30-9B74-B4E69956084F}" destId="{2F02CD01-4589-46F1-9129-4A0025CC7588}" srcOrd="1" destOrd="0" parTransId="{CC9015D8-A0BE-4101-B545-D89F4E96C5AC}" sibTransId="{DF90F345-66FA-4678-9514-7D11E082689A}"/>
    <dgm:cxn modelId="{AF1ECB29-F7E4-4597-B500-B13914DB2DC2}" type="presOf" srcId="{3B87AF5E-9A0D-4DD5-B0ED-0C0333ADB21D}" destId="{BCD2CD07-438F-4A69-8795-C56F733F0733}" srcOrd="0" destOrd="0" presId="urn:microsoft.com/office/officeart/2005/8/layout/orgChart1"/>
    <dgm:cxn modelId="{991B322B-8124-4238-9CB4-BDFE4F6E95FA}" srcId="{BB53C400-B333-4B30-9B74-B4E69956084F}" destId="{FCAA8F8A-6825-40C2-B123-9E6F67C4EDF1}" srcOrd="0" destOrd="0" parTransId="{1543CCC9-96C0-4D27-9B98-7ADECD21B838}" sibTransId="{D44707D1-C750-45E9-A2D9-F04DB0C396EA}"/>
    <dgm:cxn modelId="{647E6936-E437-45B3-BFB8-321510DB3166}" type="presOf" srcId="{E8D3B99B-D200-4425-AB70-0F92830DB4AC}" destId="{70EBE7CC-EDF7-4610-8F2C-AF37F8027F4E}" srcOrd="0" destOrd="0" presId="urn:microsoft.com/office/officeart/2005/8/layout/orgChart1"/>
    <dgm:cxn modelId="{1B944042-A4AB-4EC3-8B41-A8F8C9386EEC}" type="presOf" srcId="{8650F6AB-83EC-4584-8CDB-1A87921F8F62}" destId="{9D8B24D3-F7B0-403F-AE9D-57DC747B02EF}" srcOrd="1" destOrd="0" presId="urn:microsoft.com/office/officeart/2005/8/layout/orgChart1"/>
    <dgm:cxn modelId="{72398764-4B56-4FF3-9EA1-2123802B3B11}" type="presOf" srcId="{B3973F45-CBAC-4D87-945A-6CECBED92D10}" destId="{9481EAE3-8A1D-42A7-B0D6-3B9F894AA300}" srcOrd="1" destOrd="0" presId="urn:microsoft.com/office/officeart/2005/8/layout/orgChart1"/>
    <dgm:cxn modelId="{1B6FF465-4E62-48AB-A4A9-9A6139D03DBE}" type="presOf" srcId="{CBA6549F-7E9D-4924-AABD-A1E9A1705E10}" destId="{F7806B9F-5182-4C48-9C96-F6C229C9C1B1}" srcOrd="0" destOrd="0" presId="urn:microsoft.com/office/officeart/2005/8/layout/orgChart1"/>
    <dgm:cxn modelId="{601D6548-D68C-467F-BAA6-00AC408327FD}" type="presOf" srcId="{B3E4BE50-4523-4A2D-818C-FFBCDE3EC6C8}" destId="{2E50DEEC-D7EB-4FEC-A1CC-86FBCA62C2D2}" srcOrd="1" destOrd="0" presId="urn:microsoft.com/office/officeart/2005/8/layout/orgChart1"/>
    <dgm:cxn modelId="{B5029C6C-43D8-48FA-B577-BDC2FF2D50BC}" type="presOf" srcId="{FCAA8F8A-6825-40C2-B123-9E6F67C4EDF1}" destId="{8454BE90-6811-4BBC-A08B-23AB1862A3F5}" srcOrd="1" destOrd="0" presId="urn:microsoft.com/office/officeart/2005/8/layout/orgChart1"/>
    <dgm:cxn modelId="{6D0A5671-F2A1-43CB-BCFF-722F128FCBC9}" srcId="{BB53C400-B333-4B30-9B74-B4E69956084F}" destId="{832AD8A2-22C3-452E-A88A-DAD568197550}" srcOrd="3" destOrd="0" parTransId="{7F6445EF-3F26-4B9F-BE9B-C39A0344B224}" sibTransId="{24EFF9D3-598E-4C72-8509-A06816E40E09}"/>
    <dgm:cxn modelId="{273C3376-58CC-4245-B090-88D5598DDED2}" type="presOf" srcId="{7F6445EF-3F26-4B9F-BE9B-C39A0344B224}" destId="{A302788A-0825-4067-B69F-A85A35A4B614}" srcOrd="0" destOrd="0" presId="urn:microsoft.com/office/officeart/2005/8/layout/orgChart1"/>
    <dgm:cxn modelId="{D9DD2D7C-1B01-4488-8B7A-25C321C9834A}" type="presOf" srcId="{BB53C400-B333-4B30-9B74-B4E69956084F}" destId="{12A8C62E-A093-4AF2-969E-E042812A956F}" srcOrd="0" destOrd="0" presId="urn:microsoft.com/office/officeart/2005/8/layout/orgChart1"/>
    <dgm:cxn modelId="{A8778B8E-8967-4A36-BD44-F1F0443EB6F9}" srcId="{E8D3B99B-D200-4425-AB70-0F92830DB4AC}" destId="{BB53C400-B333-4B30-9B74-B4E69956084F}" srcOrd="0" destOrd="0" parTransId="{C3512629-24BA-4600-95CD-5B98C04C05D2}" sibTransId="{E9ADE610-D0AC-4F46-92B0-E97F33E860AC}"/>
    <dgm:cxn modelId="{34C9EE91-3003-4A11-9035-9E88E70722E7}" type="presOf" srcId="{BB53C400-B333-4B30-9B74-B4E69956084F}" destId="{1BB7DBA6-B7D1-49F0-8B1E-33E72E573E26}" srcOrd="1" destOrd="0" presId="urn:microsoft.com/office/officeart/2005/8/layout/orgChart1"/>
    <dgm:cxn modelId="{4E2A44AD-9209-42FC-8DFD-B8B12A57B016}" type="presOf" srcId="{CC9015D8-A0BE-4101-B545-D89F4E96C5AC}" destId="{D2C05B47-3E45-4B70-B934-4C5B488BD473}" srcOrd="0" destOrd="0" presId="urn:microsoft.com/office/officeart/2005/8/layout/orgChart1"/>
    <dgm:cxn modelId="{F37651B6-4CC6-4449-A267-5C8397DB643B}" type="presOf" srcId="{FCAA8F8A-6825-40C2-B123-9E6F67C4EDF1}" destId="{C1A6E410-4CA1-456E-85C6-3B66F842EA8F}" srcOrd="0" destOrd="0" presId="urn:microsoft.com/office/officeart/2005/8/layout/orgChart1"/>
    <dgm:cxn modelId="{A393F4B8-A2B6-4D7E-A5E9-CAC63E332CCC}" type="presOf" srcId="{832AD8A2-22C3-452E-A88A-DAD568197550}" destId="{9E5D69E8-C1ED-4C07-914F-718163048F9F}" srcOrd="0" destOrd="0" presId="urn:microsoft.com/office/officeart/2005/8/layout/orgChart1"/>
    <dgm:cxn modelId="{50CBF5BA-0118-434C-B149-BCC2D55B2909}" type="presOf" srcId="{B3973F45-CBAC-4D87-945A-6CECBED92D10}" destId="{6154E10D-D79F-4151-BB95-F0FD64CD774A}" srcOrd="0" destOrd="0" presId="urn:microsoft.com/office/officeart/2005/8/layout/orgChart1"/>
    <dgm:cxn modelId="{B0DDD5CE-FE6C-4D53-B24F-1547ECC74BF7}" type="presOf" srcId="{8650F6AB-83EC-4584-8CDB-1A87921F8F62}" destId="{F64A5744-643A-4684-8440-49F3D4BF09F1}" srcOrd="0" destOrd="0" presId="urn:microsoft.com/office/officeart/2005/8/layout/orgChart1"/>
    <dgm:cxn modelId="{C4C73EDB-3C31-4C5B-B053-79360B645D87}" type="presOf" srcId="{2F02CD01-4589-46F1-9129-4A0025CC7588}" destId="{2B000993-6E4B-4827-8871-5843536089E7}" srcOrd="1" destOrd="0" presId="urn:microsoft.com/office/officeart/2005/8/layout/orgChart1"/>
    <dgm:cxn modelId="{354E4EE9-4398-458E-BD51-F97171BBB47F}" type="presOf" srcId="{2F02CD01-4589-46F1-9129-4A0025CC7588}" destId="{EBB8E8F3-561A-49F4-812F-E4F930820B57}" srcOrd="0" destOrd="0" presId="urn:microsoft.com/office/officeart/2005/8/layout/orgChart1"/>
    <dgm:cxn modelId="{DB57ACEB-F400-4590-8AF4-7EC4939A3B5A}" srcId="{BB53C400-B333-4B30-9B74-B4E69956084F}" destId="{B3E4BE50-4523-4A2D-818C-FFBCDE3EC6C8}" srcOrd="4" destOrd="0" parTransId="{3B87AF5E-9A0D-4DD5-B0ED-0C0333ADB21D}" sibTransId="{EF2FB7EC-93AD-4BFC-82E7-748B78049B20}"/>
    <dgm:cxn modelId="{198E2EF3-ED62-47F8-8565-10AF56B97B06}" type="presOf" srcId="{AED508A3-8449-4C92-8FAA-CF259FA8629F}" destId="{C32E0077-BEE9-48BA-A2EB-77201B1E19FE}" srcOrd="0" destOrd="0" presId="urn:microsoft.com/office/officeart/2005/8/layout/orgChart1"/>
    <dgm:cxn modelId="{068E08D6-6E63-4CBD-BB20-0DD1AC8B6E9F}" type="presParOf" srcId="{70EBE7CC-EDF7-4610-8F2C-AF37F8027F4E}" destId="{587795F2-C675-44B6-96EB-6B850BB0EDE0}" srcOrd="0" destOrd="0" presId="urn:microsoft.com/office/officeart/2005/8/layout/orgChart1"/>
    <dgm:cxn modelId="{A17AAFE3-5EB5-4A26-B680-B0E8A4534A00}" type="presParOf" srcId="{587795F2-C675-44B6-96EB-6B850BB0EDE0}" destId="{76D592EF-FE8B-48CE-A89F-B690CC73A2B5}" srcOrd="0" destOrd="0" presId="urn:microsoft.com/office/officeart/2005/8/layout/orgChart1"/>
    <dgm:cxn modelId="{A477E355-0296-4989-B6DC-4C30E0C6EF44}" type="presParOf" srcId="{76D592EF-FE8B-48CE-A89F-B690CC73A2B5}" destId="{12A8C62E-A093-4AF2-969E-E042812A956F}" srcOrd="0" destOrd="0" presId="urn:microsoft.com/office/officeart/2005/8/layout/orgChart1"/>
    <dgm:cxn modelId="{E675B4A1-5456-49B3-B237-FAE499EADC9A}" type="presParOf" srcId="{76D592EF-FE8B-48CE-A89F-B690CC73A2B5}" destId="{1BB7DBA6-B7D1-49F0-8B1E-33E72E573E26}" srcOrd="1" destOrd="0" presId="urn:microsoft.com/office/officeart/2005/8/layout/orgChart1"/>
    <dgm:cxn modelId="{53A27427-8272-437D-BBCC-BF3514350319}" type="presParOf" srcId="{587795F2-C675-44B6-96EB-6B850BB0EDE0}" destId="{A0BC1250-953B-4EF5-A440-C75121529F14}" srcOrd="1" destOrd="0" presId="urn:microsoft.com/office/officeart/2005/8/layout/orgChart1"/>
    <dgm:cxn modelId="{C6F11F72-189D-48A3-B333-8CDA273EA6CD}" type="presParOf" srcId="{A0BC1250-953B-4EF5-A440-C75121529F14}" destId="{D2C05B47-3E45-4B70-B934-4C5B488BD473}" srcOrd="0" destOrd="0" presId="urn:microsoft.com/office/officeart/2005/8/layout/orgChart1"/>
    <dgm:cxn modelId="{4C849CF2-E5F0-449D-8160-85182DAF53A1}" type="presParOf" srcId="{A0BC1250-953B-4EF5-A440-C75121529F14}" destId="{88315C8E-6C34-4ABD-982D-7C3BEDE6688A}" srcOrd="1" destOrd="0" presId="urn:microsoft.com/office/officeart/2005/8/layout/orgChart1"/>
    <dgm:cxn modelId="{59EC49C1-665C-4A5C-AA70-EE4A71CDB51B}" type="presParOf" srcId="{88315C8E-6C34-4ABD-982D-7C3BEDE6688A}" destId="{023E6A92-3546-472E-8F86-06EB8AE26879}" srcOrd="0" destOrd="0" presId="urn:microsoft.com/office/officeart/2005/8/layout/orgChart1"/>
    <dgm:cxn modelId="{EE3AF8AC-B3D1-47E4-8C5A-D695EE4C5B53}" type="presParOf" srcId="{023E6A92-3546-472E-8F86-06EB8AE26879}" destId="{EBB8E8F3-561A-49F4-812F-E4F930820B57}" srcOrd="0" destOrd="0" presId="urn:microsoft.com/office/officeart/2005/8/layout/orgChart1"/>
    <dgm:cxn modelId="{2F1F6853-553E-450D-A58E-DCF809596A9C}" type="presParOf" srcId="{023E6A92-3546-472E-8F86-06EB8AE26879}" destId="{2B000993-6E4B-4827-8871-5843536089E7}" srcOrd="1" destOrd="0" presId="urn:microsoft.com/office/officeart/2005/8/layout/orgChart1"/>
    <dgm:cxn modelId="{41F9A980-49C1-461C-99AD-8CDCEFB8F50C}" type="presParOf" srcId="{88315C8E-6C34-4ABD-982D-7C3BEDE6688A}" destId="{EEC07B46-24C7-4521-8889-9B16D6624EF4}" srcOrd="1" destOrd="0" presId="urn:microsoft.com/office/officeart/2005/8/layout/orgChart1"/>
    <dgm:cxn modelId="{6F152FCD-147C-43F4-ACC4-2664856C9EEE}" type="presParOf" srcId="{88315C8E-6C34-4ABD-982D-7C3BEDE6688A}" destId="{341649D2-B795-46D1-AB98-9308471CDC0B}" srcOrd="2" destOrd="0" presId="urn:microsoft.com/office/officeart/2005/8/layout/orgChart1"/>
    <dgm:cxn modelId="{924F1205-F598-43F2-A33D-D80817C85032}" type="presParOf" srcId="{A0BC1250-953B-4EF5-A440-C75121529F14}" destId="{C32E0077-BEE9-48BA-A2EB-77201B1E19FE}" srcOrd="2" destOrd="0" presId="urn:microsoft.com/office/officeart/2005/8/layout/orgChart1"/>
    <dgm:cxn modelId="{0ED12287-E84A-4458-A3C7-5FC7B4962383}" type="presParOf" srcId="{A0BC1250-953B-4EF5-A440-C75121529F14}" destId="{E40D100A-9F66-4268-A600-9B5BB8BB2010}" srcOrd="3" destOrd="0" presId="urn:microsoft.com/office/officeart/2005/8/layout/orgChart1"/>
    <dgm:cxn modelId="{258C6716-9358-41D1-9181-817750DBD0AA}" type="presParOf" srcId="{E40D100A-9F66-4268-A600-9B5BB8BB2010}" destId="{686AB510-BD90-4F9C-B443-0D7141E27AED}" srcOrd="0" destOrd="0" presId="urn:microsoft.com/office/officeart/2005/8/layout/orgChart1"/>
    <dgm:cxn modelId="{FDC1E110-6B90-4BA7-9DAF-08C17313AD5B}" type="presParOf" srcId="{686AB510-BD90-4F9C-B443-0D7141E27AED}" destId="{F64A5744-643A-4684-8440-49F3D4BF09F1}" srcOrd="0" destOrd="0" presId="urn:microsoft.com/office/officeart/2005/8/layout/orgChart1"/>
    <dgm:cxn modelId="{04BA0295-8261-4B0E-87F5-F92E4A2361A8}" type="presParOf" srcId="{686AB510-BD90-4F9C-B443-0D7141E27AED}" destId="{9D8B24D3-F7B0-403F-AE9D-57DC747B02EF}" srcOrd="1" destOrd="0" presId="urn:microsoft.com/office/officeart/2005/8/layout/orgChart1"/>
    <dgm:cxn modelId="{ACCEEBC7-2F7E-42F1-97FA-E0DCE1EB6FDB}" type="presParOf" srcId="{E40D100A-9F66-4268-A600-9B5BB8BB2010}" destId="{B30B00CE-A854-40E6-8F47-7087410E135B}" srcOrd="1" destOrd="0" presId="urn:microsoft.com/office/officeart/2005/8/layout/orgChart1"/>
    <dgm:cxn modelId="{A13CB579-34C3-4464-BDE4-3B50FAEB39B3}" type="presParOf" srcId="{E40D100A-9F66-4268-A600-9B5BB8BB2010}" destId="{6835E844-C68E-487B-9460-4444F9F341B2}" srcOrd="2" destOrd="0" presId="urn:microsoft.com/office/officeart/2005/8/layout/orgChart1"/>
    <dgm:cxn modelId="{FBAA1C9A-5205-4776-A237-7118244F02F1}" type="presParOf" srcId="{A0BC1250-953B-4EF5-A440-C75121529F14}" destId="{A302788A-0825-4067-B69F-A85A35A4B614}" srcOrd="4" destOrd="0" presId="urn:microsoft.com/office/officeart/2005/8/layout/orgChart1"/>
    <dgm:cxn modelId="{B4D7390B-45AB-452A-9671-05F0DD000398}" type="presParOf" srcId="{A0BC1250-953B-4EF5-A440-C75121529F14}" destId="{B70EAEB6-48C4-4B37-BBF0-493BA65C16F2}" srcOrd="5" destOrd="0" presId="urn:microsoft.com/office/officeart/2005/8/layout/orgChart1"/>
    <dgm:cxn modelId="{9567CD72-D5A8-4D05-BCF0-1377579B7A16}" type="presParOf" srcId="{B70EAEB6-48C4-4B37-BBF0-493BA65C16F2}" destId="{98C8D8CB-6F5C-4755-921F-8678A187BC35}" srcOrd="0" destOrd="0" presId="urn:microsoft.com/office/officeart/2005/8/layout/orgChart1"/>
    <dgm:cxn modelId="{431C38E3-2B66-4266-AC9C-B12463AF7C75}" type="presParOf" srcId="{98C8D8CB-6F5C-4755-921F-8678A187BC35}" destId="{9E5D69E8-C1ED-4C07-914F-718163048F9F}" srcOrd="0" destOrd="0" presId="urn:microsoft.com/office/officeart/2005/8/layout/orgChart1"/>
    <dgm:cxn modelId="{182D9BC6-4C8D-436B-A18F-B338684636E7}" type="presParOf" srcId="{98C8D8CB-6F5C-4755-921F-8678A187BC35}" destId="{5866414F-F6D2-49F3-8524-4520FF9E764F}" srcOrd="1" destOrd="0" presId="urn:microsoft.com/office/officeart/2005/8/layout/orgChart1"/>
    <dgm:cxn modelId="{7A50417A-41DA-4CC8-AB9A-CCC77D0F365A}" type="presParOf" srcId="{B70EAEB6-48C4-4B37-BBF0-493BA65C16F2}" destId="{71C51D12-2B20-4DCC-A353-99EE1DF58379}" srcOrd="1" destOrd="0" presId="urn:microsoft.com/office/officeart/2005/8/layout/orgChart1"/>
    <dgm:cxn modelId="{64164954-1270-4494-BC60-C072328F7CF3}" type="presParOf" srcId="{B70EAEB6-48C4-4B37-BBF0-493BA65C16F2}" destId="{FC3DACF0-B1FE-48B5-A382-57DC349273F8}" srcOrd="2" destOrd="0" presId="urn:microsoft.com/office/officeart/2005/8/layout/orgChart1"/>
    <dgm:cxn modelId="{98649A1A-31A5-4C8B-95D4-64F501977525}" type="presParOf" srcId="{A0BC1250-953B-4EF5-A440-C75121529F14}" destId="{BCD2CD07-438F-4A69-8795-C56F733F0733}" srcOrd="6" destOrd="0" presId="urn:microsoft.com/office/officeart/2005/8/layout/orgChart1"/>
    <dgm:cxn modelId="{58088453-024F-43D9-99CF-1C576D7ABF1C}" type="presParOf" srcId="{A0BC1250-953B-4EF5-A440-C75121529F14}" destId="{CFE851EF-A7BC-4BD9-AE78-E953FE920CE4}" srcOrd="7" destOrd="0" presId="urn:microsoft.com/office/officeart/2005/8/layout/orgChart1"/>
    <dgm:cxn modelId="{24410820-FB2B-4D81-99B9-C8BD683E6935}" type="presParOf" srcId="{CFE851EF-A7BC-4BD9-AE78-E953FE920CE4}" destId="{D1BACCFF-6908-44CD-AF53-B2134FF8DC7A}" srcOrd="0" destOrd="0" presId="urn:microsoft.com/office/officeart/2005/8/layout/orgChart1"/>
    <dgm:cxn modelId="{1D859400-D635-4E10-803C-01CF160D4B34}" type="presParOf" srcId="{D1BACCFF-6908-44CD-AF53-B2134FF8DC7A}" destId="{742467D8-29C4-4557-AD12-70E52E766115}" srcOrd="0" destOrd="0" presId="urn:microsoft.com/office/officeart/2005/8/layout/orgChart1"/>
    <dgm:cxn modelId="{31C09CE2-6446-49F3-B418-B591EBC148A2}" type="presParOf" srcId="{D1BACCFF-6908-44CD-AF53-B2134FF8DC7A}" destId="{2E50DEEC-D7EB-4FEC-A1CC-86FBCA62C2D2}" srcOrd="1" destOrd="0" presId="urn:microsoft.com/office/officeart/2005/8/layout/orgChart1"/>
    <dgm:cxn modelId="{7423F6D0-6367-4F1E-8987-51CAF821D820}" type="presParOf" srcId="{CFE851EF-A7BC-4BD9-AE78-E953FE920CE4}" destId="{B96B7D5F-A7E6-4483-9A35-BB109906B6BB}" srcOrd="1" destOrd="0" presId="urn:microsoft.com/office/officeart/2005/8/layout/orgChart1"/>
    <dgm:cxn modelId="{ED5B7CB2-9851-4821-BF9C-819923F5B225}" type="presParOf" srcId="{B96B7D5F-A7E6-4483-9A35-BB109906B6BB}" destId="{F7806B9F-5182-4C48-9C96-F6C229C9C1B1}" srcOrd="0" destOrd="0" presId="urn:microsoft.com/office/officeart/2005/8/layout/orgChart1"/>
    <dgm:cxn modelId="{AA75A1CF-FCDB-4A6D-83AC-0820141D46D2}" type="presParOf" srcId="{B96B7D5F-A7E6-4483-9A35-BB109906B6BB}" destId="{2C1DBDDD-1A9E-45CA-8E88-E87F1C34F6BF}" srcOrd="1" destOrd="0" presId="urn:microsoft.com/office/officeart/2005/8/layout/orgChart1"/>
    <dgm:cxn modelId="{670963FB-576A-48AA-B5B9-0795BC20D515}" type="presParOf" srcId="{2C1DBDDD-1A9E-45CA-8E88-E87F1C34F6BF}" destId="{8BFC18C6-7F8F-45D1-93F9-B2184A129620}" srcOrd="0" destOrd="0" presId="urn:microsoft.com/office/officeart/2005/8/layout/orgChart1"/>
    <dgm:cxn modelId="{9FF9E17F-0138-44B3-91D4-FD1320003ABF}" type="presParOf" srcId="{8BFC18C6-7F8F-45D1-93F9-B2184A129620}" destId="{6154E10D-D79F-4151-BB95-F0FD64CD774A}" srcOrd="0" destOrd="0" presId="urn:microsoft.com/office/officeart/2005/8/layout/orgChart1"/>
    <dgm:cxn modelId="{543ED2C0-A710-48DC-8F00-10B5D6D49502}" type="presParOf" srcId="{8BFC18C6-7F8F-45D1-93F9-B2184A129620}" destId="{9481EAE3-8A1D-42A7-B0D6-3B9F894AA300}" srcOrd="1" destOrd="0" presId="urn:microsoft.com/office/officeart/2005/8/layout/orgChart1"/>
    <dgm:cxn modelId="{C1DBA977-7D27-4727-9030-272646AE0C98}" type="presParOf" srcId="{2C1DBDDD-1A9E-45CA-8E88-E87F1C34F6BF}" destId="{E8B98192-06AA-4731-9BA0-6354B57332F0}" srcOrd="1" destOrd="0" presId="urn:microsoft.com/office/officeart/2005/8/layout/orgChart1"/>
    <dgm:cxn modelId="{943A9792-5CC5-411F-B5A0-0730585201CF}" type="presParOf" srcId="{2C1DBDDD-1A9E-45CA-8E88-E87F1C34F6BF}" destId="{0DCF5265-D848-47A4-8E85-3C9AF73F3C33}" srcOrd="2" destOrd="0" presId="urn:microsoft.com/office/officeart/2005/8/layout/orgChart1"/>
    <dgm:cxn modelId="{5175A36C-9A47-489F-B4BD-71329FDB04FD}" type="presParOf" srcId="{CFE851EF-A7BC-4BD9-AE78-E953FE920CE4}" destId="{CF13F43E-E1DC-4611-8F16-7386843D1177}" srcOrd="2" destOrd="0" presId="urn:microsoft.com/office/officeart/2005/8/layout/orgChart1"/>
    <dgm:cxn modelId="{E4DDDC66-7A7D-4556-BB4C-8E71FCC5D044}" type="presParOf" srcId="{587795F2-C675-44B6-96EB-6B850BB0EDE0}" destId="{BF77DC01-1D99-4745-BC65-3991B31563A6}" srcOrd="2" destOrd="0" presId="urn:microsoft.com/office/officeart/2005/8/layout/orgChart1"/>
    <dgm:cxn modelId="{A1C5A441-8411-48A4-8DAC-0E6F92D2B53C}" type="presParOf" srcId="{BF77DC01-1D99-4745-BC65-3991B31563A6}" destId="{F5FA8071-74FB-4EF0-B0E1-D6879F49C0E7}" srcOrd="0" destOrd="0" presId="urn:microsoft.com/office/officeart/2005/8/layout/orgChart1"/>
    <dgm:cxn modelId="{D1B23549-A2B0-473D-8AE3-26D7EC4D10B6}" type="presParOf" srcId="{BF77DC01-1D99-4745-BC65-3991B31563A6}" destId="{B820D942-D947-4C87-9D9F-F49485A74F38}" srcOrd="1" destOrd="0" presId="urn:microsoft.com/office/officeart/2005/8/layout/orgChart1"/>
    <dgm:cxn modelId="{B03B1ECD-8FE5-454D-BFE1-169169EF4A3E}" type="presParOf" srcId="{B820D942-D947-4C87-9D9F-F49485A74F38}" destId="{00989810-45A0-4A51-8AE7-8ED869781AA7}" srcOrd="0" destOrd="0" presId="urn:microsoft.com/office/officeart/2005/8/layout/orgChart1"/>
    <dgm:cxn modelId="{8521512C-DA15-4F86-AE74-FA8E2DF685A1}" type="presParOf" srcId="{00989810-45A0-4A51-8AE7-8ED869781AA7}" destId="{C1A6E410-4CA1-456E-85C6-3B66F842EA8F}" srcOrd="0" destOrd="0" presId="urn:microsoft.com/office/officeart/2005/8/layout/orgChart1"/>
    <dgm:cxn modelId="{50D8B4AF-0026-4D54-838B-DD00189C0351}" type="presParOf" srcId="{00989810-45A0-4A51-8AE7-8ED869781AA7}" destId="{8454BE90-6811-4BBC-A08B-23AB1862A3F5}" srcOrd="1" destOrd="0" presId="urn:microsoft.com/office/officeart/2005/8/layout/orgChart1"/>
    <dgm:cxn modelId="{E913B9FA-370B-419E-A892-78B02F3FABD0}" type="presParOf" srcId="{B820D942-D947-4C87-9D9F-F49485A74F38}" destId="{4589986D-51A5-4DCD-B0CA-CAE0CB553612}" srcOrd="1" destOrd="0" presId="urn:microsoft.com/office/officeart/2005/8/layout/orgChart1"/>
    <dgm:cxn modelId="{40A86E08-6304-4131-8C88-EDAE53FE1142}" type="presParOf" srcId="{B820D942-D947-4C87-9D9F-F49485A74F38}" destId="{F1E52993-CE86-411D-8696-952CB36E6CE2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FA8071-74FB-4EF0-B0E1-D6879F49C0E7}">
      <dsp:nvSpPr>
        <dsp:cNvPr id="0" name=""/>
        <dsp:cNvSpPr/>
      </dsp:nvSpPr>
      <dsp:spPr>
        <a:xfrm>
          <a:off x="3528532" y="776293"/>
          <a:ext cx="161471" cy="707398"/>
        </a:xfrm>
        <a:custGeom>
          <a:avLst/>
          <a:gdLst/>
          <a:ahLst/>
          <a:cxnLst/>
          <a:rect l="0" t="0" r="0" b="0"/>
          <a:pathLst>
            <a:path>
              <a:moveTo>
                <a:pt x="161471" y="0"/>
              </a:moveTo>
              <a:lnTo>
                <a:pt x="161471" y="707398"/>
              </a:lnTo>
              <a:lnTo>
                <a:pt x="0" y="70739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806B9F-5182-4C48-9C96-F6C229C9C1B1}">
      <dsp:nvSpPr>
        <dsp:cNvPr id="0" name=""/>
        <dsp:cNvSpPr/>
      </dsp:nvSpPr>
      <dsp:spPr>
        <a:xfrm>
          <a:off x="5940883" y="2731042"/>
          <a:ext cx="279822" cy="9363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6357"/>
              </a:lnTo>
              <a:lnTo>
                <a:pt x="279822" y="936357"/>
              </a:lnTo>
            </a:path>
          </a:pathLst>
        </a:custGeom>
        <a:noFill/>
        <a:ln w="1587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D2CD07-438F-4A69-8795-C56F733F0733}">
      <dsp:nvSpPr>
        <dsp:cNvPr id="0" name=""/>
        <dsp:cNvSpPr/>
      </dsp:nvSpPr>
      <dsp:spPr>
        <a:xfrm>
          <a:off x="3690003" y="776293"/>
          <a:ext cx="2866008" cy="11858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4366"/>
              </a:lnTo>
              <a:lnTo>
                <a:pt x="2866008" y="1024366"/>
              </a:lnTo>
              <a:lnTo>
                <a:pt x="2866008" y="118583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02788A-0825-4067-B69F-A85A35A4B614}">
      <dsp:nvSpPr>
        <dsp:cNvPr id="0" name=""/>
        <dsp:cNvSpPr/>
      </dsp:nvSpPr>
      <dsp:spPr>
        <a:xfrm>
          <a:off x="3690003" y="776293"/>
          <a:ext cx="1054392" cy="14147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3325"/>
              </a:lnTo>
              <a:lnTo>
                <a:pt x="1054392" y="1253325"/>
              </a:lnTo>
              <a:lnTo>
                <a:pt x="1054392" y="141479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2E0077-BEE9-48BA-A2EB-77201B1E19FE}">
      <dsp:nvSpPr>
        <dsp:cNvPr id="0" name=""/>
        <dsp:cNvSpPr/>
      </dsp:nvSpPr>
      <dsp:spPr>
        <a:xfrm>
          <a:off x="2759621" y="776293"/>
          <a:ext cx="930382" cy="1414796"/>
        </a:xfrm>
        <a:custGeom>
          <a:avLst/>
          <a:gdLst/>
          <a:ahLst/>
          <a:cxnLst/>
          <a:rect l="0" t="0" r="0" b="0"/>
          <a:pathLst>
            <a:path>
              <a:moveTo>
                <a:pt x="930382" y="0"/>
              </a:moveTo>
              <a:lnTo>
                <a:pt x="930382" y="1253325"/>
              </a:lnTo>
              <a:lnTo>
                <a:pt x="0" y="1253325"/>
              </a:lnTo>
              <a:lnTo>
                <a:pt x="0" y="141479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C05B47-3E45-4B70-B934-4C5B488BD473}">
      <dsp:nvSpPr>
        <dsp:cNvPr id="0" name=""/>
        <dsp:cNvSpPr/>
      </dsp:nvSpPr>
      <dsp:spPr>
        <a:xfrm>
          <a:off x="774846" y="776293"/>
          <a:ext cx="2915157" cy="1414796"/>
        </a:xfrm>
        <a:custGeom>
          <a:avLst/>
          <a:gdLst/>
          <a:ahLst/>
          <a:cxnLst/>
          <a:rect l="0" t="0" r="0" b="0"/>
          <a:pathLst>
            <a:path>
              <a:moveTo>
                <a:pt x="2915157" y="0"/>
              </a:moveTo>
              <a:lnTo>
                <a:pt x="2915157" y="1253325"/>
              </a:lnTo>
              <a:lnTo>
                <a:pt x="0" y="1253325"/>
              </a:lnTo>
              <a:lnTo>
                <a:pt x="0" y="141479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A8C62E-A093-4AF2-969E-E042812A956F}">
      <dsp:nvSpPr>
        <dsp:cNvPr id="0" name=""/>
        <dsp:cNvSpPr/>
      </dsp:nvSpPr>
      <dsp:spPr>
        <a:xfrm>
          <a:off x="2921092" y="7382"/>
          <a:ext cx="1537822" cy="7689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b="1" kern="1200" noProof="0"/>
            <a:t>Presidente</a:t>
          </a:r>
          <a:br>
            <a:rPr lang="es-ES" sz="1700" kern="1200" noProof="0"/>
          </a:br>
          <a:r>
            <a:rPr lang="es-ES" sz="1700" kern="1200" noProof="0"/>
            <a:t>M. Acker</a:t>
          </a:r>
        </a:p>
      </dsp:txBody>
      <dsp:txXfrm>
        <a:off x="2921092" y="7382"/>
        <a:ext cx="1537822" cy="768911"/>
      </dsp:txXfrm>
    </dsp:sp>
    <dsp:sp modelId="{EBB8E8F3-561A-49F4-812F-E4F930820B57}">
      <dsp:nvSpPr>
        <dsp:cNvPr id="0" name=""/>
        <dsp:cNvSpPr/>
      </dsp:nvSpPr>
      <dsp:spPr>
        <a:xfrm>
          <a:off x="5934" y="2191089"/>
          <a:ext cx="1537822" cy="7689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b="1" kern="1200" noProof="0"/>
            <a:t>Resp. Francia</a:t>
          </a:r>
          <a:br>
            <a:rPr lang="es-ES" sz="1700" kern="1200" noProof="0"/>
          </a:br>
          <a:r>
            <a:rPr lang="es-ES" sz="1700" kern="1200" noProof="0"/>
            <a:t>S. </a:t>
          </a:r>
          <a:r>
            <a:rPr lang="es-ES" sz="1700" kern="1200" noProof="0" err="1"/>
            <a:t>Leroy</a:t>
          </a:r>
          <a:endParaRPr lang="es-ES" sz="1700" kern="1200" noProof="0"/>
        </a:p>
      </dsp:txBody>
      <dsp:txXfrm>
        <a:off x="5934" y="2191089"/>
        <a:ext cx="1537822" cy="768911"/>
      </dsp:txXfrm>
    </dsp:sp>
    <dsp:sp modelId="{F64A5744-643A-4684-8440-49F3D4BF09F1}">
      <dsp:nvSpPr>
        <dsp:cNvPr id="0" name=""/>
        <dsp:cNvSpPr/>
      </dsp:nvSpPr>
      <dsp:spPr>
        <a:xfrm>
          <a:off x="1866699" y="2191089"/>
          <a:ext cx="1785842" cy="7739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b="1" kern="1200" noProof="0"/>
            <a:t>Resp. España</a:t>
          </a:r>
          <a:br>
            <a:rPr lang="es-ES" sz="1700" kern="1200" noProof="0"/>
          </a:br>
          <a:r>
            <a:rPr lang="es-ES" sz="1700" kern="1200" noProof="0"/>
            <a:t>S. García</a:t>
          </a:r>
        </a:p>
      </dsp:txBody>
      <dsp:txXfrm>
        <a:off x="1866699" y="2191089"/>
        <a:ext cx="1785842" cy="773924"/>
      </dsp:txXfrm>
    </dsp:sp>
    <dsp:sp modelId="{9E5D69E8-C1ED-4C07-914F-718163048F9F}">
      <dsp:nvSpPr>
        <dsp:cNvPr id="0" name=""/>
        <dsp:cNvSpPr/>
      </dsp:nvSpPr>
      <dsp:spPr>
        <a:xfrm>
          <a:off x="3975485" y="2191089"/>
          <a:ext cx="1537822" cy="7689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b="1" kern="1200" noProof="0"/>
            <a:t>Resp. Portugal</a:t>
          </a:r>
          <a:br>
            <a:rPr lang="es-ES" sz="1700" b="1" kern="1200" noProof="0"/>
          </a:br>
          <a:r>
            <a:rPr lang="es-ES" sz="1700" kern="1200" noProof="0"/>
            <a:t>L. Pereira</a:t>
          </a:r>
        </a:p>
      </dsp:txBody>
      <dsp:txXfrm>
        <a:off x="3975485" y="2191089"/>
        <a:ext cx="1537822" cy="768911"/>
      </dsp:txXfrm>
    </dsp:sp>
    <dsp:sp modelId="{742467D8-29C4-4557-AD12-70E52E766115}">
      <dsp:nvSpPr>
        <dsp:cNvPr id="0" name=""/>
        <dsp:cNvSpPr/>
      </dsp:nvSpPr>
      <dsp:spPr>
        <a:xfrm>
          <a:off x="5787101" y="1962131"/>
          <a:ext cx="1537822" cy="7689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b="1" kern="1200" noProof="0"/>
            <a:t>DAF</a:t>
          </a:r>
          <a:br>
            <a:rPr lang="es-ES" sz="1700" b="1" kern="1200" noProof="0"/>
          </a:br>
          <a:r>
            <a:rPr lang="es-ES" sz="1700" kern="1200" noProof="0"/>
            <a:t>P. Radic</a:t>
          </a:r>
        </a:p>
      </dsp:txBody>
      <dsp:txXfrm>
        <a:off x="5787101" y="1962131"/>
        <a:ext cx="1537822" cy="768911"/>
      </dsp:txXfrm>
    </dsp:sp>
    <dsp:sp modelId="{6154E10D-D79F-4151-BB95-F0FD64CD774A}">
      <dsp:nvSpPr>
        <dsp:cNvPr id="0" name=""/>
        <dsp:cNvSpPr/>
      </dsp:nvSpPr>
      <dsp:spPr>
        <a:xfrm>
          <a:off x="6220705" y="3282943"/>
          <a:ext cx="1537822" cy="7689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b="1" kern="1200" noProof="0"/>
            <a:t>Contables</a:t>
          </a:r>
          <a:br>
            <a:rPr lang="es-ES" sz="1700" b="1" kern="1200" noProof="0"/>
          </a:br>
          <a:r>
            <a:rPr lang="es-ES" sz="1700" kern="1200" noProof="0"/>
            <a:t>F. Edison</a:t>
          </a:r>
          <a:br>
            <a:rPr lang="es-ES" sz="1700" kern="1200" noProof="0"/>
          </a:br>
          <a:r>
            <a:rPr lang="es-ES" sz="1700" kern="1200" noProof="0"/>
            <a:t>R. </a:t>
          </a:r>
          <a:r>
            <a:rPr lang="es-ES" sz="1700" kern="1200" noProof="0" err="1"/>
            <a:t>Hakin</a:t>
          </a:r>
          <a:endParaRPr lang="es-ES" sz="1700" kern="1200" noProof="0"/>
        </a:p>
      </dsp:txBody>
      <dsp:txXfrm>
        <a:off x="6220705" y="3282943"/>
        <a:ext cx="1537822" cy="768911"/>
      </dsp:txXfrm>
    </dsp:sp>
    <dsp:sp modelId="{C1A6E410-4CA1-456E-85C6-3B66F842EA8F}">
      <dsp:nvSpPr>
        <dsp:cNvPr id="0" name=""/>
        <dsp:cNvSpPr/>
      </dsp:nvSpPr>
      <dsp:spPr>
        <a:xfrm>
          <a:off x="1990709" y="1099235"/>
          <a:ext cx="1537822" cy="7689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b="1" kern="1200" noProof="0"/>
            <a:t>Director</a:t>
          </a:r>
          <a:br>
            <a:rPr lang="es-ES" sz="1700" kern="1200" noProof="0"/>
          </a:br>
          <a:r>
            <a:rPr lang="es-ES" sz="1700" kern="1200" noProof="0"/>
            <a:t>R. Martin</a:t>
          </a:r>
        </a:p>
      </dsp:txBody>
      <dsp:txXfrm>
        <a:off x="1990709" y="1099235"/>
        <a:ext cx="1537822" cy="7689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020" y="1769541"/>
            <a:ext cx="7080026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020" y="3598339"/>
            <a:ext cx="7080026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54589048"/>
      </p:ext>
    </p:extLst>
  </p:cSld>
  <p:clrMapOvr>
    <a:masterClrMapping/>
  </p:clrMapOvr>
  <p:transition spd="slow" advClick="0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ate-V2-S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95" y="540085"/>
            <a:ext cx="7656010" cy="38343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4" y="4565255"/>
            <a:ext cx="7766495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26217" y="695010"/>
            <a:ext cx="7285600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5108728"/>
            <a:ext cx="776532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91603539"/>
      </p:ext>
    </p:extLst>
  </p:cSld>
  <p:clrMapOvr>
    <a:masterClrMapping/>
  </p:clrMapOvr>
  <p:transition spd="slow" advClick="0" advTm="3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608437"/>
            <a:ext cx="776532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295180"/>
            <a:ext cx="7765322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1124244"/>
      </p:ext>
    </p:extLst>
  </p:cSld>
  <p:clrMapOvr>
    <a:masterClrMapping/>
  </p:clrMapOvr>
  <p:transition spd="slow" advClick="0" advTm="3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3"/>
            <a:ext cx="6564224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304353"/>
            <a:ext cx="7765322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  <p:sp>
        <p:nvSpPr>
          <p:cNvPr id="11" name="TextBox 10"/>
          <p:cNvSpPr txBox="1"/>
          <p:nvPr/>
        </p:nvSpPr>
        <p:spPr>
          <a:xfrm>
            <a:off x="627459" y="87391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28359" y="2933245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34960920"/>
      </p:ext>
    </p:extLst>
  </p:cSld>
  <p:clrMapOvr>
    <a:masterClrMapping/>
  </p:clrMapOvr>
  <p:transition spd="slow" advClick="0" advTm="3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2126943"/>
            <a:ext cx="7765322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9" y="4650556"/>
            <a:ext cx="776414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9601361"/>
      </p:ext>
    </p:extLst>
  </p:cSld>
  <p:clrMapOvr>
    <a:masterClrMapping/>
  </p:clrMapOvr>
  <p:transition spd="slow" advClick="0" advTm="300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46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46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5033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76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4929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4929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8685774"/>
      </p:ext>
    </p:extLst>
  </p:cSld>
  <p:clrMapOvr>
    <a:masterClrMapping/>
  </p:clrMapOvr>
  <p:transition spd="slow" advClick="0" advTm="3000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39" y="1826045"/>
            <a:ext cx="2529046" cy="1833558"/>
          </a:xfrm>
          <a:prstGeom prst="rect">
            <a:avLst/>
          </a:prstGeom>
        </p:spPr>
      </p:pic>
      <p:pic>
        <p:nvPicPr>
          <p:cNvPr id="28" name="Picture 27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813" y="1826045"/>
            <a:ext cx="2529046" cy="1833558"/>
          </a:xfrm>
          <a:prstGeom prst="rect">
            <a:avLst/>
          </a:prstGeom>
        </p:spPr>
      </p:pic>
      <p:pic>
        <p:nvPicPr>
          <p:cNvPr id="29" name="Picture 28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715" y="1826045"/>
            <a:ext cx="2529046" cy="1833558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46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763577" y="1938918"/>
            <a:ext cx="2319276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46" y="4480369"/>
            <a:ext cx="2475738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91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09307" y="1939094"/>
            <a:ext cx="2319276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75" y="4480368"/>
            <a:ext cx="2476753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5023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056774" y="1934432"/>
            <a:ext cx="2319276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4929" y="4480366"/>
            <a:ext cx="2475738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66327872"/>
      </p:ext>
    </p:extLst>
  </p:cSld>
  <p:clrMapOvr>
    <a:masterClrMapping/>
  </p:clrMapOvr>
  <p:transition spd="slow" advClick="0" advTm="3000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262135"/>
      </p:ext>
    </p:extLst>
  </p:cSld>
  <p:clrMapOvr>
    <a:masterClrMapping/>
  </p:clrMapOvr>
  <p:transition spd="slow" advClick="0" advTm="3000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37302" y="609600"/>
            <a:ext cx="1713365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347" y="609600"/>
            <a:ext cx="5937654" cy="5181601"/>
          </a:xfrm>
        </p:spPr>
        <p:txBody>
          <a:bodyPr vert="eaVert" anchor="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5915201"/>
      </p:ext>
    </p:extLst>
  </p:cSld>
  <p:clrMapOvr>
    <a:masterClrMapping/>
  </p:clrMapOvr>
  <p:transition spd="slow" advClick="0" advTm="3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9242042"/>
      </p:ext>
    </p:extLst>
  </p:cSld>
  <p:clrMapOvr>
    <a:masterClrMapping/>
  </p:clrMapOvr>
  <p:transition spd="slow" advClick="0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1761068"/>
            <a:ext cx="7192913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3589879"/>
            <a:ext cx="7192913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7262564"/>
      </p:ext>
    </p:extLst>
  </p:cSld>
  <p:clrMapOvr>
    <a:masterClrMapping/>
  </p:clrMapOvr>
  <p:transition spd="slow" advClick="0" advTm="3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347" y="1732449"/>
            <a:ext cx="3795373" cy="4058750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169" y="1732450"/>
            <a:ext cx="3798499" cy="4058751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3562045"/>
      </p:ext>
    </p:extLst>
  </p:cSld>
  <p:clrMapOvr>
    <a:masterClrMapping/>
  </p:clrMapOvr>
  <p:transition spd="slow" advClick="0" advTm="3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late-V2-S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45" y="1770323"/>
            <a:ext cx="3787423" cy="4112953"/>
          </a:xfrm>
          <a:prstGeom prst="rect">
            <a:avLst/>
          </a:prstGeom>
        </p:spPr>
      </p:pic>
      <p:pic>
        <p:nvPicPr>
          <p:cNvPr id="14" name="Picture 13" descr="Slate-V2-S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245" y="1770323"/>
            <a:ext cx="3787423" cy="41129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404" y="1835254"/>
            <a:ext cx="3657258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404" y="2380138"/>
            <a:ext cx="3657258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1225" y="1835255"/>
            <a:ext cx="3671498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1225" y="2380138"/>
            <a:ext cx="3671498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91139490"/>
      </p:ext>
    </p:extLst>
  </p:cSld>
  <p:clrMapOvr>
    <a:masterClrMapping/>
  </p:clrMapOvr>
  <p:transition spd="slow" advClick="0" advTm="3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4663688"/>
      </p:ext>
    </p:extLst>
  </p:cSld>
  <p:clrMapOvr>
    <a:masterClrMapping/>
  </p:clrMapOvr>
  <p:transition spd="slow" advClick="0" advTm="3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3584708"/>
      </p:ext>
    </p:extLst>
  </p:cSld>
  <p:clrMapOvr>
    <a:masterClrMapping/>
  </p:clrMapOvr>
  <p:transition spd="slow" advClick="0" advTm="3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0"/>
            <a:ext cx="2780167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609600"/>
            <a:ext cx="4808943" cy="5181600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2431518"/>
            <a:ext cx="2780167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18964545"/>
      </p:ext>
    </p:extLst>
  </p:cSld>
  <p:clrMapOvr>
    <a:masterClrMapping/>
  </p:clrMapOvr>
  <p:transition spd="slow" advClick="0" advTm="3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ate-V2-S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987" y="609923"/>
            <a:ext cx="3428146" cy="52054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923"/>
            <a:ext cx="3924676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976728" y="743989"/>
            <a:ext cx="3165375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2439261"/>
            <a:ext cx="3924676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148077"/>
      </p:ext>
    </p:extLst>
  </p:cSld>
  <p:clrMapOvr>
    <a:masterClrMapping/>
  </p:clrMapOvr>
  <p:transition spd="slow" advClick="0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46" y="1732450"/>
            <a:ext cx="776532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ES" dirty="0"/>
              <a:t>Editar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2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EE2555C2-C2FB-4C5A-9A18-BCA4B444F5AE}" type="datetimeFigureOut">
              <a:rPr lang="es-ES" smtClean="0"/>
              <a:t>17/12/2024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47" y="5883276"/>
            <a:ext cx="50046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651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940785DD-2C5E-4E0A-B3DF-1FF897DF22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49920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 spd="slow" advClick="0" advTm="3000">
    <p:push dir="u"/>
  </p:transition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accent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60000"/>
            <a:lumOff val="40000"/>
          </a:schemeClr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60000"/>
            <a:lumOff val="40000"/>
          </a:schemeClr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60000"/>
            <a:lumOff val="40000"/>
          </a:schemeClr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60000"/>
            <a:lumOff val="40000"/>
          </a:schemeClr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60000"/>
            <a:lumOff val="40000"/>
          </a:schemeClr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sz="4000"/>
              <a:t>Presentación</a:t>
            </a:r>
            <a:endParaRPr lang="es-ES" sz="38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/>
              <a:t>Grupo 5000</a:t>
            </a:r>
          </a:p>
        </p:txBody>
      </p:sp>
    </p:spTree>
    <p:extLst>
      <p:ext uri="{BB962C8B-B14F-4D97-AF65-F5344CB8AC3E}">
        <p14:creationId xmlns:p14="http://schemas.microsoft.com/office/powerpoint/2010/main" val="2068591807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Presentación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/>
              <a:t>El grupo</a:t>
            </a:r>
          </a:p>
          <a:p>
            <a:pPr lvl="1"/>
            <a:r>
              <a:rPr lang="es-ES" dirty="0"/>
              <a:t>Historial</a:t>
            </a:r>
          </a:p>
          <a:p>
            <a:pPr lvl="1"/>
            <a:r>
              <a:rPr lang="es-ES" dirty="0"/>
              <a:t>Cometido</a:t>
            </a:r>
          </a:p>
          <a:p>
            <a:pPr lvl="1"/>
            <a:r>
              <a:rPr lang="es-ES" dirty="0"/>
              <a:t>Organigrama</a:t>
            </a:r>
          </a:p>
          <a:p>
            <a:r>
              <a:rPr lang="es-ES" dirty="0"/>
              <a:t>La estrategia</a:t>
            </a:r>
            <a:endParaRPr lang="es-ES" sz="3000" dirty="0"/>
          </a:p>
          <a:p>
            <a:pPr lvl="1"/>
            <a:r>
              <a:rPr lang="es-ES" dirty="0"/>
              <a:t>Sectores de actividad geográficos</a:t>
            </a:r>
          </a:p>
          <a:p>
            <a:pPr lvl="1"/>
            <a:r>
              <a:rPr lang="es-ES" dirty="0"/>
              <a:t>Sectores de actividad económicos</a:t>
            </a:r>
          </a:p>
          <a:p>
            <a:pPr lvl="1"/>
            <a:r>
              <a:rPr lang="es-ES" dirty="0"/>
              <a:t>Volumen de negocios</a:t>
            </a:r>
          </a:p>
          <a:p>
            <a:pPr lvl="1"/>
            <a:r>
              <a:rPr lang="es-ES" dirty="0"/>
              <a:t>Volumen de negocios estimado</a:t>
            </a:r>
          </a:p>
        </p:txBody>
      </p:sp>
    </p:spTree>
    <p:extLst>
      <p:ext uri="{BB962C8B-B14F-4D97-AF65-F5344CB8AC3E}">
        <p14:creationId xmlns:p14="http://schemas.microsoft.com/office/powerpoint/2010/main" val="432514687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Historial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Creación en 1992 en Burdeos</a:t>
            </a:r>
          </a:p>
          <a:p>
            <a:r>
              <a:rPr lang="es-ES"/>
              <a:t>Agrupación de 25 empresas de construcción</a:t>
            </a:r>
          </a:p>
        </p:txBody>
      </p:sp>
      <p:sp>
        <p:nvSpPr>
          <p:cNvPr id="12" name="11 Cuadro de texto"/>
          <p:cNvSpPr txBox="1"/>
          <p:nvPr/>
        </p:nvSpPr>
        <p:spPr>
          <a:xfrm>
            <a:off x="8640013" y="180000"/>
            <a:ext cx="492443" cy="278605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fr-FR" sz="2000" spc="600">
                <a:solidFill>
                  <a:schemeClr val="bg2">
                    <a:lumMod val="60000"/>
                    <a:lumOff val="40000"/>
                  </a:schemeClr>
                </a:solidFill>
              </a:rPr>
              <a:t>El </a:t>
            </a:r>
            <a:r>
              <a:rPr lang="es-ES" sz="2000" spc="600">
                <a:solidFill>
                  <a:schemeClr val="bg2">
                    <a:lumMod val="60000"/>
                    <a:lumOff val="40000"/>
                  </a:schemeClr>
                </a:solidFill>
              </a:rPr>
              <a:t>grupo</a:t>
            </a:r>
          </a:p>
        </p:txBody>
      </p:sp>
    </p:spTree>
    <p:extLst>
      <p:ext uri="{BB962C8B-B14F-4D97-AF65-F5344CB8AC3E}">
        <p14:creationId xmlns:p14="http://schemas.microsoft.com/office/powerpoint/2010/main" val="3001885607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Misión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Gestión y coordinación de obras</a:t>
            </a:r>
          </a:p>
        </p:txBody>
      </p:sp>
      <p:sp>
        <p:nvSpPr>
          <p:cNvPr id="6" name="5 Cuadro de texto"/>
          <p:cNvSpPr txBox="1"/>
          <p:nvPr/>
        </p:nvSpPr>
        <p:spPr>
          <a:xfrm>
            <a:off x="8640017" y="180000"/>
            <a:ext cx="492443" cy="278605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s-ES" sz="2000" spc="600">
                <a:solidFill>
                  <a:schemeClr val="bg2">
                    <a:lumMod val="60000"/>
                    <a:lumOff val="40000"/>
                  </a:schemeClr>
                </a:solidFill>
              </a:rPr>
              <a:t>El grupo</a:t>
            </a:r>
          </a:p>
        </p:txBody>
      </p:sp>
    </p:spTree>
    <p:extLst>
      <p:ext uri="{BB962C8B-B14F-4D97-AF65-F5344CB8AC3E}">
        <p14:creationId xmlns:p14="http://schemas.microsoft.com/office/powerpoint/2010/main" val="260450049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Organigrama</a:t>
            </a: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6969322"/>
              </p:ext>
            </p:extLst>
          </p:nvPr>
        </p:nvGraphicFramePr>
        <p:xfrm>
          <a:off x="685802" y="1731965"/>
          <a:ext cx="7764463" cy="4059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6 Cuadro de texto"/>
          <p:cNvSpPr txBox="1"/>
          <p:nvPr/>
        </p:nvSpPr>
        <p:spPr>
          <a:xfrm>
            <a:off x="8640015" y="180000"/>
            <a:ext cx="492443" cy="278605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s-ES" sz="2000" spc="600">
                <a:solidFill>
                  <a:schemeClr val="bg2">
                    <a:lumMod val="60000"/>
                    <a:lumOff val="40000"/>
                  </a:schemeClr>
                </a:solidFill>
              </a:rPr>
              <a:t>El grupo</a:t>
            </a:r>
          </a:p>
        </p:txBody>
      </p:sp>
    </p:spTree>
    <p:extLst>
      <p:ext uri="{BB962C8B-B14F-4D97-AF65-F5344CB8AC3E}">
        <p14:creationId xmlns:p14="http://schemas.microsoft.com/office/powerpoint/2010/main" val="1764117160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Sectores de actividad geográficos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Principalmente en Europa del Sur:</a:t>
            </a:r>
          </a:p>
          <a:p>
            <a:pPr lvl="1"/>
            <a:r>
              <a:rPr lang="es-ES" dirty="0"/>
              <a:t>Francia</a:t>
            </a:r>
          </a:p>
          <a:p>
            <a:pPr lvl="1"/>
            <a:r>
              <a:rPr lang="es-ES" dirty="0"/>
              <a:t>España</a:t>
            </a:r>
          </a:p>
          <a:p>
            <a:pPr lvl="1"/>
            <a:r>
              <a:rPr lang="es-ES" dirty="0"/>
              <a:t>Portugal</a:t>
            </a:r>
          </a:p>
        </p:txBody>
      </p:sp>
      <p:sp>
        <p:nvSpPr>
          <p:cNvPr id="6" name="5 Cuadro de texto"/>
          <p:cNvSpPr txBox="1"/>
          <p:nvPr/>
        </p:nvSpPr>
        <p:spPr>
          <a:xfrm>
            <a:off x="8640038" y="180000"/>
            <a:ext cx="492443" cy="278605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s-ES" sz="2000" spc="600">
                <a:solidFill>
                  <a:schemeClr val="bg2">
                    <a:lumMod val="60000"/>
                    <a:lumOff val="40000"/>
                  </a:schemeClr>
                </a:solidFill>
              </a:rPr>
              <a:t>La estrategia</a:t>
            </a:r>
          </a:p>
        </p:txBody>
      </p:sp>
    </p:spTree>
    <p:extLst>
      <p:ext uri="{BB962C8B-B14F-4D97-AF65-F5344CB8AC3E}">
        <p14:creationId xmlns:p14="http://schemas.microsoft.com/office/powerpoint/2010/main" val="2499598338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Sectores de actividad económicos</a:t>
            </a: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3845749"/>
              </p:ext>
            </p:extLst>
          </p:nvPr>
        </p:nvGraphicFramePr>
        <p:xfrm>
          <a:off x="685802" y="1731965"/>
          <a:ext cx="7764463" cy="4059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7 Cuadro de texto"/>
          <p:cNvSpPr txBox="1"/>
          <p:nvPr/>
        </p:nvSpPr>
        <p:spPr>
          <a:xfrm>
            <a:off x="8640038" y="180000"/>
            <a:ext cx="492443" cy="278605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s-ES" sz="2000" spc="600">
                <a:solidFill>
                  <a:schemeClr val="bg2">
                    <a:lumMod val="60000"/>
                    <a:lumOff val="40000"/>
                  </a:schemeClr>
                </a:solidFill>
              </a:rPr>
              <a:t>La estrategia</a:t>
            </a:r>
          </a:p>
        </p:txBody>
      </p:sp>
    </p:spTree>
    <p:extLst>
      <p:ext uri="{BB962C8B-B14F-4D97-AF65-F5344CB8AC3E}">
        <p14:creationId xmlns:p14="http://schemas.microsoft.com/office/powerpoint/2010/main" val="3828249273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Volumen de negocios</a:t>
            </a: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9751102"/>
              </p:ext>
            </p:extLst>
          </p:nvPr>
        </p:nvGraphicFramePr>
        <p:xfrm>
          <a:off x="685802" y="1731965"/>
          <a:ext cx="7764463" cy="4059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8 Cuadro de texto"/>
          <p:cNvSpPr txBox="1"/>
          <p:nvPr/>
        </p:nvSpPr>
        <p:spPr>
          <a:xfrm>
            <a:off x="8640038" y="180000"/>
            <a:ext cx="492443" cy="278605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s-ES" sz="2000" spc="600">
                <a:solidFill>
                  <a:schemeClr val="bg2">
                    <a:lumMod val="60000"/>
                    <a:lumOff val="40000"/>
                  </a:schemeClr>
                </a:solidFill>
              </a:rPr>
              <a:t>La estrategia</a:t>
            </a:r>
          </a:p>
        </p:txBody>
      </p:sp>
    </p:spTree>
    <p:extLst>
      <p:ext uri="{BB962C8B-B14F-4D97-AF65-F5344CB8AC3E}">
        <p14:creationId xmlns:p14="http://schemas.microsoft.com/office/powerpoint/2010/main" val="104863936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Volumen de negocios estimado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Ñ+1: 14 M€</a:t>
            </a:r>
          </a:p>
          <a:p>
            <a:r>
              <a:rPr lang="es-ES" dirty="0"/>
              <a:t>Ñ+2: 16 M€</a:t>
            </a:r>
          </a:p>
          <a:p>
            <a:r>
              <a:rPr lang="es-ES" dirty="0"/>
              <a:t>Ñ+3: 18 M€</a:t>
            </a:r>
          </a:p>
        </p:txBody>
      </p:sp>
      <p:sp>
        <p:nvSpPr>
          <p:cNvPr id="6" name="5 Cuadro de texto"/>
          <p:cNvSpPr txBox="1"/>
          <p:nvPr/>
        </p:nvSpPr>
        <p:spPr>
          <a:xfrm>
            <a:off x="8640046" y="180000"/>
            <a:ext cx="492443" cy="278605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s-ES" sz="2000" spc="600">
                <a:solidFill>
                  <a:schemeClr val="bg2">
                    <a:lumMod val="60000"/>
                    <a:lumOff val="40000"/>
                  </a:schemeClr>
                </a:solidFill>
              </a:rPr>
              <a:t>La estrategia</a:t>
            </a:r>
          </a:p>
        </p:txBody>
      </p:sp>
    </p:spTree>
    <p:extLst>
      <p:ext uri="{BB962C8B-B14F-4D97-AF65-F5344CB8AC3E}">
        <p14:creationId xmlns:p14="http://schemas.microsoft.com/office/powerpoint/2010/main" val="303771189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izarra">
  <a:themeElements>
    <a:clrScheme name="Pizarra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zarr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TM04033929[[fn=Pizarra]]</Template>
  <TotalTime>0</TotalTime>
  <Words>154</Words>
  <Application>Microsoft Office PowerPoint</Application>
  <PresentationFormat>Presentación en pantalla (4:3)</PresentationFormat>
  <Paragraphs>46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Century Gothic</vt:lpstr>
      <vt:lpstr>Trebuchet MS</vt:lpstr>
      <vt:lpstr>Wingdings 2</vt:lpstr>
      <vt:lpstr>Pizarra</vt:lpstr>
      <vt:lpstr>Presentación</vt:lpstr>
      <vt:lpstr>Presentación</vt:lpstr>
      <vt:lpstr>Historial</vt:lpstr>
      <vt:lpstr>Misión</vt:lpstr>
      <vt:lpstr>Organigrama</vt:lpstr>
      <vt:lpstr>Sectores de actividad geográficos</vt:lpstr>
      <vt:lpstr>Sectores de actividad económicos</vt:lpstr>
      <vt:lpstr>Volumen de negocios</vt:lpstr>
      <vt:lpstr>Volumen de negocios estimado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</dc:title>
  <dc:creator>ENI</dc:creator>
  <cp:lastModifiedBy>Silvia Diaz Lopez</cp:lastModifiedBy>
  <cp:revision>6</cp:revision>
  <dcterms:created xsi:type="dcterms:W3CDTF">2016-12-07T12:50:05Z</dcterms:created>
  <dcterms:modified xsi:type="dcterms:W3CDTF">2024-12-17T14:22:55Z</dcterms:modified>
</cp:coreProperties>
</file>