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43B21A-1836-446A-A866-730D8F718A82}" type="doc">
      <dgm:prSet loTypeId="urn:microsoft.com/office/officeart/2005/8/layout/radial6" loCatId="cycle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fr-FR"/>
        </a:p>
      </dgm:t>
    </dgm:pt>
    <dgm:pt modelId="{2446CB4F-4B5D-4ED9-827D-ED09C058F7D2}">
      <dgm:prSet phldrT="[Texte]"/>
      <dgm:spPr/>
      <dgm:t>
        <a:bodyPr/>
        <a:lstStyle/>
        <a:p>
          <a:r>
            <a:rPr lang="fr-FR" dirty="0"/>
            <a:t>5</a:t>
          </a:r>
        </a:p>
      </dgm:t>
    </dgm:pt>
    <dgm:pt modelId="{E8797217-2588-44C4-BFED-0EFF43A43E22}" type="parTrans" cxnId="{593C422B-F06E-41A5-87FD-68065284186D}">
      <dgm:prSet/>
      <dgm:spPr/>
      <dgm:t>
        <a:bodyPr/>
        <a:lstStyle/>
        <a:p>
          <a:endParaRPr lang="fr-FR"/>
        </a:p>
      </dgm:t>
    </dgm:pt>
    <dgm:pt modelId="{83A69AE0-AC99-4541-B39E-3534EE30D439}" type="sibTrans" cxnId="{593C422B-F06E-41A5-87FD-68065284186D}">
      <dgm:prSet/>
      <dgm:spPr/>
      <dgm:t>
        <a:bodyPr/>
        <a:lstStyle/>
        <a:p>
          <a:endParaRPr lang="fr-FR"/>
        </a:p>
      </dgm:t>
    </dgm:pt>
    <dgm:pt modelId="{3F56147A-A4D3-4B79-9777-E5048C6FA20A}">
      <dgm:prSet phldrT="[Texte]"/>
      <dgm:spPr/>
      <dgm:t>
        <a:bodyPr/>
        <a:lstStyle/>
        <a:p>
          <a:r>
            <a:rPr lang="es-ES" noProof="0" dirty="0"/>
            <a:t>par jour</a:t>
          </a:r>
        </a:p>
      </dgm:t>
    </dgm:pt>
    <dgm:pt modelId="{D512B51F-8DDE-4623-8948-0C29A84C47DC}" type="parTrans" cxnId="{F91BCDB5-7D39-41A5-8529-431ECEED0F0B}">
      <dgm:prSet/>
      <dgm:spPr/>
      <dgm:t>
        <a:bodyPr/>
        <a:lstStyle/>
        <a:p>
          <a:endParaRPr lang="fr-FR"/>
        </a:p>
      </dgm:t>
    </dgm:pt>
    <dgm:pt modelId="{FD6136CD-E080-4523-9A6F-49BECCD6C70A}" type="sibTrans" cxnId="{F91BCDB5-7D39-41A5-8529-431ECEED0F0B}">
      <dgm:prSet/>
      <dgm:spPr/>
      <dgm:t>
        <a:bodyPr/>
        <a:lstStyle/>
        <a:p>
          <a:endParaRPr lang="fr-FR" dirty="0"/>
        </a:p>
      </dgm:t>
    </dgm:pt>
    <dgm:pt modelId="{580E3F53-CC49-4DA0-80E8-7465BC4B9625}">
      <dgm:prSet phldrT="[Texte]"/>
      <dgm:spPr/>
      <dgm:t>
        <a:bodyPr/>
        <a:lstStyle/>
        <a:p>
          <a:r>
            <a:rPr lang="es-ES" noProof="0" dirty="0"/>
            <a:t>am Tag</a:t>
          </a:r>
        </a:p>
      </dgm:t>
    </dgm:pt>
    <dgm:pt modelId="{D33254AD-17CD-4A72-AFC7-21E37DC1C5EF}" type="parTrans" cxnId="{4D8922B9-EC40-45A0-998C-6FEB88306ADA}">
      <dgm:prSet/>
      <dgm:spPr/>
      <dgm:t>
        <a:bodyPr/>
        <a:lstStyle/>
        <a:p>
          <a:endParaRPr lang="fr-FR"/>
        </a:p>
      </dgm:t>
    </dgm:pt>
    <dgm:pt modelId="{14135F34-0279-463D-8DCB-A238BB41A650}" type="sibTrans" cxnId="{4D8922B9-EC40-45A0-998C-6FEB88306ADA}">
      <dgm:prSet/>
      <dgm:spPr/>
      <dgm:t>
        <a:bodyPr/>
        <a:lstStyle/>
        <a:p>
          <a:endParaRPr lang="fr-FR" dirty="0"/>
        </a:p>
      </dgm:t>
    </dgm:pt>
    <dgm:pt modelId="{71E10DB9-882B-4CCE-9FAB-4055BC62F340}">
      <dgm:prSet phldrT="[Texte]"/>
      <dgm:spPr/>
      <dgm:t>
        <a:bodyPr/>
        <a:lstStyle/>
        <a:p>
          <a:r>
            <a:rPr lang="es-ES" noProof="0" dirty="0"/>
            <a:t>a day</a:t>
          </a:r>
        </a:p>
      </dgm:t>
    </dgm:pt>
    <dgm:pt modelId="{4DBD3F0B-38E4-446B-826A-56684C739A2E}" type="parTrans" cxnId="{8A97FECE-D29F-4D42-94CF-86F39E843F7E}">
      <dgm:prSet/>
      <dgm:spPr/>
      <dgm:t>
        <a:bodyPr/>
        <a:lstStyle/>
        <a:p>
          <a:endParaRPr lang="fr-FR"/>
        </a:p>
      </dgm:t>
    </dgm:pt>
    <dgm:pt modelId="{AEB319AF-AAF9-42B4-AE27-FBC60437102F}" type="sibTrans" cxnId="{8A97FECE-D29F-4D42-94CF-86F39E843F7E}">
      <dgm:prSet/>
      <dgm:spPr/>
      <dgm:t>
        <a:bodyPr/>
        <a:lstStyle/>
        <a:p>
          <a:endParaRPr lang="fr-FR" dirty="0"/>
        </a:p>
      </dgm:t>
    </dgm:pt>
    <dgm:pt modelId="{6AF65A9A-9E1A-40EC-831D-446B2770E3B1}">
      <dgm:prSet phldrT="[Texte]"/>
      <dgm:spPr/>
      <dgm:t>
        <a:bodyPr/>
        <a:lstStyle/>
        <a:p>
          <a:r>
            <a:rPr lang="es-ES" noProof="0" dirty="0"/>
            <a:t>al día</a:t>
          </a:r>
        </a:p>
      </dgm:t>
    </dgm:pt>
    <dgm:pt modelId="{598F698D-555B-42A9-8C24-D6CF0EA07D0F}" type="parTrans" cxnId="{9B96428B-30F3-4E67-8CD8-12286C702FF7}">
      <dgm:prSet/>
      <dgm:spPr/>
      <dgm:t>
        <a:bodyPr/>
        <a:lstStyle/>
        <a:p>
          <a:endParaRPr lang="fr-FR"/>
        </a:p>
      </dgm:t>
    </dgm:pt>
    <dgm:pt modelId="{E241A4D1-4D93-486B-9813-E5BDE9E5E1E8}" type="sibTrans" cxnId="{9B96428B-30F3-4E67-8CD8-12286C702FF7}">
      <dgm:prSet/>
      <dgm:spPr/>
      <dgm:t>
        <a:bodyPr/>
        <a:lstStyle/>
        <a:p>
          <a:endParaRPr lang="fr-FR" dirty="0"/>
        </a:p>
      </dgm:t>
    </dgm:pt>
    <dgm:pt modelId="{4CB8A012-5BF4-4792-9571-767D256A9A31}" type="pres">
      <dgm:prSet presAssocID="{2D43B21A-1836-446A-A866-730D8F718A8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E45AA1A-20C4-49A2-AE58-F060E4BB6EDE}" type="pres">
      <dgm:prSet presAssocID="{2446CB4F-4B5D-4ED9-827D-ED09C058F7D2}" presName="centerShape" presStyleLbl="node0" presStyleIdx="0" presStyleCnt="1"/>
      <dgm:spPr/>
    </dgm:pt>
    <dgm:pt modelId="{2DA8E477-6EBB-4717-A75F-D5299B2F49B9}" type="pres">
      <dgm:prSet presAssocID="{3F56147A-A4D3-4B79-9777-E5048C6FA20A}" presName="node" presStyleLbl="node1" presStyleIdx="0" presStyleCnt="4">
        <dgm:presLayoutVars>
          <dgm:bulletEnabled val="1"/>
        </dgm:presLayoutVars>
      </dgm:prSet>
      <dgm:spPr/>
    </dgm:pt>
    <dgm:pt modelId="{F5EAF98D-7A06-438D-ABAA-69433AD1977C}" type="pres">
      <dgm:prSet presAssocID="{3F56147A-A4D3-4B79-9777-E5048C6FA20A}" presName="dummy" presStyleCnt="0"/>
      <dgm:spPr/>
    </dgm:pt>
    <dgm:pt modelId="{501758B3-6E31-4F3F-B6E2-5AB3FB935553}" type="pres">
      <dgm:prSet presAssocID="{FD6136CD-E080-4523-9A6F-49BECCD6C70A}" presName="sibTrans" presStyleLbl="sibTrans2D1" presStyleIdx="0" presStyleCnt="4"/>
      <dgm:spPr/>
    </dgm:pt>
    <dgm:pt modelId="{645A93DA-A0CC-4A7D-9353-87676934A8DA}" type="pres">
      <dgm:prSet presAssocID="{580E3F53-CC49-4DA0-80E8-7465BC4B9625}" presName="node" presStyleLbl="node1" presStyleIdx="1" presStyleCnt="4">
        <dgm:presLayoutVars>
          <dgm:bulletEnabled val="1"/>
        </dgm:presLayoutVars>
      </dgm:prSet>
      <dgm:spPr/>
    </dgm:pt>
    <dgm:pt modelId="{EE74D1AF-BF29-40D9-B721-106D541B1103}" type="pres">
      <dgm:prSet presAssocID="{580E3F53-CC49-4DA0-80E8-7465BC4B9625}" presName="dummy" presStyleCnt="0"/>
      <dgm:spPr/>
    </dgm:pt>
    <dgm:pt modelId="{7DDDA599-0E8C-4D38-8EE4-02CCAE27A222}" type="pres">
      <dgm:prSet presAssocID="{14135F34-0279-463D-8DCB-A238BB41A650}" presName="sibTrans" presStyleLbl="sibTrans2D1" presStyleIdx="1" presStyleCnt="4"/>
      <dgm:spPr/>
    </dgm:pt>
    <dgm:pt modelId="{1E7C8DA7-499A-4169-B943-739666F05713}" type="pres">
      <dgm:prSet presAssocID="{71E10DB9-882B-4CCE-9FAB-4055BC62F340}" presName="node" presStyleLbl="node1" presStyleIdx="2" presStyleCnt="4">
        <dgm:presLayoutVars>
          <dgm:bulletEnabled val="1"/>
        </dgm:presLayoutVars>
      </dgm:prSet>
      <dgm:spPr/>
    </dgm:pt>
    <dgm:pt modelId="{4B9D67E3-2A90-4C71-86D1-6F5138FDD3F7}" type="pres">
      <dgm:prSet presAssocID="{71E10DB9-882B-4CCE-9FAB-4055BC62F340}" presName="dummy" presStyleCnt="0"/>
      <dgm:spPr/>
    </dgm:pt>
    <dgm:pt modelId="{8A694314-679A-4B1A-AA99-84021110E460}" type="pres">
      <dgm:prSet presAssocID="{AEB319AF-AAF9-42B4-AE27-FBC60437102F}" presName="sibTrans" presStyleLbl="sibTrans2D1" presStyleIdx="2" presStyleCnt="4"/>
      <dgm:spPr/>
    </dgm:pt>
    <dgm:pt modelId="{D3B9A58A-1FBD-4C59-9FA5-571D791F132A}" type="pres">
      <dgm:prSet presAssocID="{6AF65A9A-9E1A-40EC-831D-446B2770E3B1}" presName="node" presStyleLbl="node1" presStyleIdx="3" presStyleCnt="4">
        <dgm:presLayoutVars>
          <dgm:bulletEnabled val="1"/>
        </dgm:presLayoutVars>
      </dgm:prSet>
      <dgm:spPr/>
    </dgm:pt>
    <dgm:pt modelId="{2F4A900D-186E-40FF-8655-13AC877EB1B4}" type="pres">
      <dgm:prSet presAssocID="{6AF65A9A-9E1A-40EC-831D-446B2770E3B1}" presName="dummy" presStyleCnt="0"/>
      <dgm:spPr/>
    </dgm:pt>
    <dgm:pt modelId="{0FCDC9B9-F8CF-4A97-B3A9-07689DC7FB01}" type="pres">
      <dgm:prSet presAssocID="{E241A4D1-4D93-486B-9813-E5BDE9E5E1E8}" presName="sibTrans" presStyleLbl="sibTrans2D1" presStyleIdx="3" presStyleCnt="4"/>
      <dgm:spPr/>
    </dgm:pt>
  </dgm:ptLst>
  <dgm:cxnLst>
    <dgm:cxn modelId="{517F8A11-C30E-454A-B953-49A59F91135D}" type="presOf" srcId="{71E10DB9-882B-4CCE-9FAB-4055BC62F340}" destId="{1E7C8DA7-499A-4169-B943-739666F05713}" srcOrd="0" destOrd="0" presId="urn:microsoft.com/office/officeart/2005/8/layout/radial6"/>
    <dgm:cxn modelId="{B1076914-5150-4550-A837-5260D120C6EA}" type="presOf" srcId="{AEB319AF-AAF9-42B4-AE27-FBC60437102F}" destId="{8A694314-679A-4B1A-AA99-84021110E460}" srcOrd="0" destOrd="0" presId="urn:microsoft.com/office/officeart/2005/8/layout/radial6"/>
    <dgm:cxn modelId="{DF74A419-20C3-4B60-A0A1-C012BF50DCDA}" type="presOf" srcId="{6AF65A9A-9E1A-40EC-831D-446B2770E3B1}" destId="{D3B9A58A-1FBD-4C59-9FA5-571D791F132A}" srcOrd="0" destOrd="0" presId="urn:microsoft.com/office/officeart/2005/8/layout/radial6"/>
    <dgm:cxn modelId="{593C422B-F06E-41A5-87FD-68065284186D}" srcId="{2D43B21A-1836-446A-A866-730D8F718A82}" destId="{2446CB4F-4B5D-4ED9-827D-ED09C058F7D2}" srcOrd="0" destOrd="0" parTransId="{E8797217-2588-44C4-BFED-0EFF43A43E22}" sibTransId="{83A69AE0-AC99-4541-B39E-3534EE30D439}"/>
    <dgm:cxn modelId="{D442735E-D673-4F24-8562-6EC52149BE5C}" type="presOf" srcId="{2446CB4F-4B5D-4ED9-827D-ED09C058F7D2}" destId="{7E45AA1A-20C4-49A2-AE58-F060E4BB6EDE}" srcOrd="0" destOrd="0" presId="urn:microsoft.com/office/officeart/2005/8/layout/radial6"/>
    <dgm:cxn modelId="{EEA92161-F918-440D-A240-975ECCC27275}" type="presOf" srcId="{2D43B21A-1836-446A-A866-730D8F718A82}" destId="{4CB8A012-5BF4-4792-9571-767D256A9A31}" srcOrd="0" destOrd="0" presId="urn:microsoft.com/office/officeart/2005/8/layout/radial6"/>
    <dgm:cxn modelId="{9B96428B-30F3-4E67-8CD8-12286C702FF7}" srcId="{2446CB4F-4B5D-4ED9-827D-ED09C058F7D2}" destId="{6AF65A9A-9E1A-40EC-831D-446B2770E3B1}" srcOrd="3" destOrd="0" parTransId="{598F698D-555B-42A9-8C24-D6CF0EA07D0F}" sibTransId="{E241A4D1-4D93-486B-9813-E5BDE9E5E1E8}"/>
    <dgm:cxn modelId="{9AF5D69F-A032-419A-B364-DE9B3DD39CD7}" type="presOf" srcId="{3F56147A-A4D3-4B79-9777-E5048C6FA20A}" destId="{2DA8E477-6EBB-4717-A75F-D5299B2F49B9}" srcOrd="0" destOrd="0" presId="urn:microsoft.com/office/officeart/2005/8/layout/radial6"/>
    <dgm:cxn modelId="{EFC8B0A6-1297-4C82-BC6E-013402D0FF32}" type="presOf" srcId="{14135F34-0279-463D-8DCB-A238BB41A650}" destId="{7DDDA599-0E8C-4D38-8EE4-02CCAE27A222}" srcOrd="0" destOrd="0" presId="urn:microsoft.com/office/officeart/2005/8/layout/radial6"/>
    <dgm:cxn modelId="{F91BCDB5-7D39-41A5-8529-431ECEED0F0B}" srcId="{2446CB4F-4B5D-4ED9-827D-ED09C058F7D2}" destId="{3F56147A-A4D3-4B79-9777-E5048C6FA20A}" srcOrd="0" destOrd="0" parTransId="{D512B51F-8DDE-4623-8948-0C29A84C47DC}" sibTransId="{FD6136CD-E080-4523-9A6F-49BECCD6C70A}"/>
    <dgm:cxn modelId="{4D8922B9-EC40-45A0-998C-6FEB88306ADA}" srcId="{2446CB4F-4B5D-4ED9-827D-ED09C058F7D2}" destId="{580E3F53-CC49-4DA0-80E8-7465BC4B9625}" srcOrd="1" destOrd="0" parTransId="{D33254AD-17CD-4A72-AFC7-21E37DC1C5EF}" sibTransId="{14135F34-0279-463D-8DCB-A238BB41A650}"/>
    <dgm:cxn modelId="{EB3444BA-F584-47ED-8E48-5D029CC4BDA5}" type="presOf" srcId="{FD6136CD-E080-4523-9A6F-49BECCD6C70A}" destId="{501758B3-6E31-4F3F-B6E2-5AB3FB935553}" srcOrd="0" destOrd="0" presId="urn:microsoft.com/office/officeart/2005/8/layout/radial6"/>
    <dgm:cxn modelId="{A3E75DCE-9CAB-4580-ADB8-C3011B162625}" type="presOf" srcId="{E241A4D1-4D93-486B-9813-E5BDE9E5E1E8}" destId="{0FCDC9B9-F8CF-4A97-B3A9-07689DC7FB01}" srcOrd="0" destOrd="0" presId="urn:microsoft.com/office/officeart/2005/8/layout/radial6"/>
    <dgm:cxn modelId="{8A97FECE-D29F-4D42-94CF-86F39E843F7E}" srcId="{2446CB4F-4B5D-4ED9-827D-ED09C058F7D2}" destId="{71E10DB9-882B-4CCE-9FAB-4055BC62F340}" srcOrd="2" destOrd="0" parTransId="{4DBD3F0B-38E4-446B-826A-56684C739A2E}" sibTransId="{AEB319AF-AAF9-42B4-AE27-FBC60437102F}"/>
    <dgm:cxn modelId="{6A9DAAFC-BFC6-40A8-ABC9-09FA207FB830}" type="presOf" srcId="{580E3F53-CC49-4DA0-80E8-7465BC4B9625}" destId="{645A93DA-A0CC-4A7D-9353-87676934A8DA}" srcOrd="0" destOrd="0" presId="urn:microsoft.com/office/officeart/2005/8/layout/radial6"/>
    <dgm:cxn modelId="{1ABA1CF3-3BF0-421C-99D1-D5BA746AC296}" type="presParOf" srcId="{4CB8A012-5BF4-4792-9571-767D256A9A31}" destId="{7E45AA1A-20C4-49A2-AE58-F060E4BB6EDE}" srcOrd="0" destOrd="0" presId="urn:microsoft.com/office/officeart/2005/8/layout/radial6"/>
    <dgm:cxn modelId="{8EA2DF0C-597F-4AE4-9FEC-6348366019AA}" type="presParOf" srcId="{4CB8A012-5BF4-4792-9571-767D256A9A31}" destId="{2DA8E477-6EBB-4717-A75F-D5299B2F49B9}" srcOrd="1" destOrd="0" presId="urn:microsoft.com/office/officeart/2005/8/layout/radial6"/>
    <dgm:cxn modelId="{55F42F4D-5018-4B65-846E-C35D66F93BF8}" type="presParOf" srcId="{4CB8A012-5BF4-4792-9571-767D256A9A31}" destId="{F5EAF98D-7A06-438D-ABAA-69433AD1977C}" srcOrd="2" destOrd="0" presId="urn:microsoft.com/office/officeart/2005/8/layout/radial6"/>
    <dgm:cxn modelId="{530C68C0-4967-4852-BDE4-D62D150146CC}" type="presParOf" srcId="{4CB8A012-5BF4-4792-9571-767D256A9A31}" destId="{501758B3-6E31-4F3F-B6E2-5AB3FB935553}" srcOrd="3" destOrd="0" presId="urn:microsoft.com/office/officeart/2005/8/layout/radial6"/>
    <dgm:cxn modelId="{2E0B6459-1125-4AB2-9A1F-5DCEBD82FC5B}" type="presParOf" srcId="{4CB8A012-5BF4-4792-9571-767D256A9A31}" destId="{645A93DA-A0CC-4A7D-9353-87676934A8DA}" srcOrd="4" destOrd="0" presId="urn:microsoft.com/office/officeart/2005/8/layout/radial6"/>
    <dgm:cxn modelId="{1F63D09A-02BA-4C0D-91DB-EA32663B2C4C}" type="presParOf" srcId="{4CB8A012-5BF4-4792-9571-767D256A9A31}" destId="{EE74D1AF-BF29-40D9-B721-106D541B1103}" srcOrd="5" destOrd="0" presId="urn:microsoft.com/office/officeart/2005/8/layout/radial6"/>
    <dgm:cxn modelId="{F2560BFE-7181-48F1-A80F-F1B201F95795}" type="presParOf" srcId="{4CB8A012-5BF4-4792-9571-767D256A9A31}" destId="{7DDDA599-0E8C-4D38-8EE4-02CCAE27A222}" srcOrd="6" destOrd="0" presId="urn:microsoft.com/office/officeart/2005/8/layout/radial6"/>
    <dgm:cxn modelId="{17AE3E7A-BBBA-4F7D-B063-D69B8072A12D}" type="presParOf" srcId="{4CB8A012-5BF4-4792-9571-767D256A9A31}" destId="{1E7C8DA7-499A-4169-B943-739666F05713}" srcOrd="7" destOrd="0" presId="urn:microsoft.com/office/officeart/2005/8/layout/radial6"/>
    <dgm:cxn modelId="{AE285CAF-7A1A-4BD8-9413-6A332BE002AB}" type="presParOf" srcId="{4CB8A012-5BF4-4792-9571-767D256A9A31}" destId="{4B9D67E3-2A90-4C71-86D1-6F5138FDD3F7}" srcOrd="8" destOrd="0" presId="urn:microsoft.com/office/officeart/2005/8/layout/radial6"/>
    <dgm:cxn modelId="{7FD38872-15E8-4612-8892-A8DBF5C1ACBC}" type="presParOf" srcId="{4CB8A012-5BF4-4792-9571-767D256A9A31}" destId="{8A694314-679A-4B1A-AA99-84021110E460}" srcOrd="9" destOrd="0" presId="urn:microsoft.com/office/officeart/2005/8/layout/radial6"/>
    <dgm:cxn modelId="{51925784-FB4C-4485-93E4-C8D8F723E3EF}" type="presParOf" srcId="{4CB8A012-5BF4-4792-9571-767D256A9A31}" destId="{D3B9A58A-1FBD-4C59-9FA5-571D791F132A}" srcOrd="10" destOrd="0" presId="urn:microsoft.com/office/officeart/2005/8/layout/radial6"/>
    <dgm:cxn modelId="{3AB4C4B7-3379-4D70-9693-FAC4F94F57D4}" type="presParOf" srcId="{4CB8A012-5BF4-4792-9571-767D256A9A31}" destId="{2F4A900D-186E-40FF-8655-13AC877EB1B4}" srcOrd="11" destOrd="0" presId="urn:microsoft.com/office/officeart/2005/8/layout/radial6"/>
    <dgm:cxn modelId="{B5924CA8-9639-4A0D-9422-613EDC3CD0FC}" type="presParOf" srcId="{4CB8A012-5BF4-4792-9571-767D256A9A31}" destId="{0FCDC9B9-F8CF-4A97-B3A9-07689DC7FB01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CDC9B9-F8CF-4A97-B3A9-07689DC7FB01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694314-679A-4B1A-AA99-84021110E460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gradFill rotWithShape="0">
          <a:gsLst>
            <a:gs pos="0">
              <a:schemeClr val="accent5">
                <a:hueOff val="-4902230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0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0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DDA599-0E8C-4D38-8EE4-02CCAE27A222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0"/>
            <a:gd name="adj2" fmla="val 5400000"/>
            <a:gd name="adj3" fmla="val 4642"/>
          </a:avLst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1758B3-6E31-4F3F-B6E2-5AB3FB935553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6200000"/>
            <a:gd name="adj2" fmla="val 0"/>
            <a:gd name="adj3" fmla="val 464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45AA1A-20C4-49A2-AE58-F060E4BB6EDE}">
      <dsp:nvSpPr>
        <dsp:cNvPr id="0" name=""/>
        <dsp:cNvSpPr/>
      </dsp:nvSpPr>
      <dsp:spPr>
        <a:xfrm>
          <a:off x="2328416" y="1312416"/>
          <a:ext cx="1439167" cy="1439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6100" kern="1200" dirty="0"/>
            <a:t>5</a:t>
          </a:r>
        </a:p>
      </dsp:txBody>
      <dsp:txXfrm>
        <a:off x="2539177" y="1523177"/>
        <a:ext cx="1017645" cy="1017645"/>
      </dsp:txXfrm>
    </dsp:sp>
    <dsp:sp modelId="{2DA8E477-6EBB-4717-A75F-D5299B2F49B9}">
      <dsp:nvSpPr>
        <dsp:cNvPr id="0" name=""/>
        <dsp:cNvSpPr/>
      </dsp:nvSpPr>
      <dsp:spPr>
        <a:xfrm>
          <a:off x="2544291" y="1843"/>
          <a:ext cx="1007417" cy="100741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noProof="0" dirty="0"/>
            <a:t>par jour</a:t>
          </a:r>
        </a:p>
      </dsp:txBody>
      <dsp:txXfrm>
        <a:off x="2691824" y="149376"/>
        <a:ext cx="712351" cy="712351"/>
      </dsp:txXfrm>
    </dsp:sp>
    <dsp:sp modelId="{645A93DA-A0CC-4A7D-9353-87676934A8DA}">
      <dsp:nvSpPr>
        <dsp:cNvPr id="0" name=""/>
        <dsp:cNvSpPr/>
      </dsp:nvSpPr>
      <dsp:spPr>
        <a:xfrm>
          <a:off x="4070738" y="1528291"/>
          <a:ext cx="1007417" cy="1007417"/>
        </a:xfrm>
        <a:prstGeom prst="ellipse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noProof="0" dirty="0"/>
            <a:t>am Tag</a:t>
          </a:r>
        </a:p>
      </dsp:txBody>
      <dsp:txXfrm>
        <a:off x="4218271" y="1675824"/>
        <a:ext cx="712351" cy="712351"/>
      </dsp:txXfrm>
    </dsp:sp>
    <dsp:sp modelId="{1E7C8DA7-499A-4169-B943-739666F05713}">
      <dsp:nvSpPr>
        <dsp:cNvPr id="0" name=""/>
        <dsp:cNvSpPr/>
      </dsp:nvSpPr>
      <dsp:spPr>
        <a:xfrm>
          <a:off x="2544291" y="3054738"/>
          <a:ext cx="1007417" cy="1007417"/>
        </a:xfrm>
        <a:prstGeom prst="ellipse">
          <a:avLst/>
        </a:prstGeom>
        <a:gradFill rotWithShape="0">
          <a:gsLst>
            <a:gs pos="0">
              <a:schemeClr val="accent5">
                <a:hueOff val="-4902230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0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0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noProof="0" dirty="0"/>
            <a:t>a day</a:t>
          </a:r>
        </a:p>
      </dsp:txBody>
      <dsp:txXfrm>
        <a:off x="2691824" y="3202271"/>
        <a:ext cx="712351" cy="712351"/>
      </dsp:txXfrm>
    </dsp:sp>
    <dsp:sp modelId="{D3B9A58A-1FBD-4C59-9FA5-571D791F132A}">
      <dsp:nvSpPr>
        <dsp:cNvPr id="0" name=""/>
        <dsp:cNvSpPr/>
      </dsp:nvSpPr>
      <dsp:spPr>
        <a:xfrm>
          <a:off x="1017843" y="1528291"/>
          <a:ext cx="1007417" cy="1007417"/>
        </a:xfrm>
        <a:prstGeom prst="ellipse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noProof="0" dirty="0"/>
            <a:t>al día</a:t>
          </a:r>
        </a:p>
      </dsp:txBody>
      <dsp:txXfrm>
        <a:off x="1165376" y="1675824"/>
        <a:ext cx="712351" cy="7123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2914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6221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642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913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328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700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548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6146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776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0965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7986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DF44E-973E-44AA-9131-EB6620A9811E}" type="datetimeFigureOut">
              <a:rPr lang="nl-NL" smtClean="0"/>
              <a:t>17-12-2024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FA9AF-CF4C-40A7-B597-6A9FF45FF14A}" type="slidenum">
              <a:rPr lang="nl-NL" smtClean="0"/>
              <a:t>‹Nº›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584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54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Coma </a:t>
            </a: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bien, viva bien</a:t>
            </a:r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2168936149"/>
              </p:ext>
            </p:extLst>
          </p:nvPr>
        </p:nvGraphicFramePr>
        <p:xfrm>
          <a:off x="1571604" y="20002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2 Imagen" descr="C:\Documents and Settings\cweber\Local Settings\Temporary Internet Files\Content.IE5\SEMYUJ8Z\MCj04248720000[1].wm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282" y="4857762"/>
            <a:ext cx="668336" cy="698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320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4857760"/>
            <a:ext cx="857256" cy="857256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8 Rectángulo"/>
          <p:cNvSpPr/>
          <p:nvPr/>
        </p:nvSpPr>
        <p:spPr>
          <a:xfrm>
            <a:off x="1785918" y="4000504"/>
            <a:ext cx="857256" cy="857256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9 Rectángulo"/>
          <p:cNvSpPr/>
          <p:nvPr/>
        </p:nvSpPr>
        <p:spPr>
          <a:xfrm>
            <a:off x="2285984" y="3143248"/>
            <a:ext cx="857256" cy="857256"/>
          </a:xfrm>
          <a:prstGeom prst="rect">
            <a:avLst/>
          </a:prstGeom>
          <a:blipFill>
            <a:blip r:embed="rId5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10 Rectángulo"/>
          <p:cNvSpPr/>
          <p:nvPr/>
        </p:nvSpPr>
        <p:spPr>
          <a:xfrm>
            <a:off x="2786050" y="2285992"/>
            <a:ext cx="857256" cy="857256"/>
          </a:xfrm>
          <a:prstGeom prst="rect">
            <a:avLst/>
          </a:prstGeom>
          <a:blipFill>
            <a:blip r:embed="rId6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11 Rectágulo"/>
          <p:cNvSpPr/>
          <p:nvPr/>
        </p:nvSpPr>
        <p:spPr>
          <a:xfrm>
            <a:off x="3286116" y="1428736"/>
            <a:ext cx="857256" cy="857256"/>
          </a:xfrm>
          <a:prstGeom prst="rect">
            <a:avLst/>
          </a:prstGeom>
          <a:blipFill>
            <a:blip r:embed="rId7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13 Proceso de azar a resultado"/>
          <p:cNvSpPr>
            <a:spLocks noGrp="1"/>
          </p:cNvSpPr>
          <p:nvPr>
            <p:ph idx="4294967295"/>
          </p:nvPr>
        </p:nvSpPr>
        <p:spPr>
          <a:xfrm>
            <a:off x="5243513" y="1600200"/>
            <a:ext cx="3900487" cy="4525963"/>
          </a:xfrm>
        </p:spPr>
        <p:txBody>
          <a:bodyPr/>
          <a:lstStyle/>
          <a:p>
            <a:endParaRPr lang="fr-FR" dirty="0"/>
          </a:p>
          <a:p>
            <a:endParaRPr lang="es-ES" dirty="0"/>
          </a:p>
          <a:p>
            <a:r>
              <a: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frutas</a:t>
            </a:r>
          </a:p>
          <a:p>
            <a:r>
              <a: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legumbres</a:t>
            </a:r>
          </a:p>
          <a:p>
            <a:r>
              <a: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lechugas</a:t>
            </a:r>
          </a:p>
        </p:txBody>
      </p:sp>
      <p:pic>
        <p:nvPicPr>
          <p:cNvPr id="4098" name="2 Imagen" descr="C:\Documents and Settings\cweber\Local Settings\Temporary Internet Files\Content.IE5\SEMYUJ8Z\MCj04248720000[1].wm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4282" y="4870119"/>
            <a:ext cx="668336" cy="698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691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0" presetClass="path" presetSubtype="0" accel="7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-0.06852 C -0.00816 -0.07893 -0.00868 -0.10555 -0.00434 -0.11319 C 0.00138 -0.12199 0.01475 -0.12338 0.0217 -0.125 C 0.03888 -0.12338 0.04861 -0.12199 0.06371 -0.11528 C 0.07152 -0.1088 0.06701 -0.11319 0.0743 -0.09954 C 0.07482 -0.09815 0.07673 -0.09398 0.07673 -0.09375 C 0.07725 -0.09213 0.07586 -0.09097 0.07812 -0.08889 C 0.08038 -0.08542 0.10295 -0.05208 0.10277 -0.06898 C 0.1026 -0.08333 0.06041 -0.14213 0.06597 -0.1787 C 0.06736 -0.18657 0.06406 -0.1956 0.06701 -0.20255 C 0.06875 -0.20671 0.06857 -0.24491 0.06857 -0.24467 C 0.07239 -0.26134 0.10486 -0.26991 0.11927 -0.26088 C 0.1335 -0.25162 0.14496 -0.20972 0.15451 -0.18935 C 0.1559 -0.24977 0.10711 -0.38889 0.15503 -0.40903 C 0.16128 -0.4081 0.18159 -0.37338 0.18698 -0.36389 C 0.19323 -0.3544 0.21284 -0.31967 0.21284 -0.31898 C 0.21284 -0.35185 0.18975 -0.41643 0.19132 -0.44861 C 0.19166 -0.46505 0.19184 -0.51088 0.20503 -0.51643 C 0.21215 -0.52315 0.21198 -0.50949 0.221 -0.50764 C 0.22378 -0.50625 0.23437 -0.49676 0.23663 -0.49305 C 0.2375 -0.49143 0.2375 -0.48912 0.23819 -0.48727 C 0.23923 -0.48055 0.23923 -0.48171 0.24479 -0.47755 C 0.24531 -0.47569 0.24566 -0.47361 0.24635 -0.47176 C 0.24704 -0.46967 0.27187 -0.44537 0.27187 -0.44768 C 0.27222 -0.46481 0.23316 -0.6206 0.27864 -0.63958 C 0.32257 -0.63796 0.33819 -0.65579 0.33819 -0.60509 " pathEditMode="relative" rAng="0" ptsTypes="AAAAAAAAAAAAAAAAAAAAAAAAAA">
                                      <p:cBhvr>
                                        <p:cTn id="2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284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/>
          <p:nvPr/>
        </p:nvSpPr>
        <p:spPr>
          <a:xfrm>
            <a:off x="4283968" y="3622692"/>
            <a:ext cx="2235200" cy="2235200"/>
          </a:xfrm>
          <a:custGeom>
            <a:avLst/>
            <a:gdLst>
              <a:gd name="connsiteX0" fmla="*/ 1586556 w 2235200"/>
              <a:gd name="connsiteY0" fmla="*/ 356378 h 2235200"/>
              <a:gd name="connsiteX1" fmla="*/ 1760420 w 2235200"/>
              <a:gd name="connsiteY1" fmla="*/ 210482 h 2235200"/>
              <a:gd name="connsiteX2" fmla="*/ 1899316 w 2235200"/>
              <a:gd name="connsiteY2" fmla="*/ 327030 h 2235200"/>
              <a:gd name="connsiteX3" fmla="*/ 1785827 w 2235200"/>
              <a:gd name="connsiteY3" fmla="*/ 523587 h 2235200"/>
              <a:gd name="connsiteX4" fmla="*/ 1966146 w 2235200"/>
              <a:gd name="connsiteY4" fmla="*/ 835910 h 2235200"/>
              <a:gd name="connsiteX5" fmla="*/ 2193113 w 2235200"/>
              <a:gd name="connsiteY5" fmla="*/ 835904 h 2235200"/>
              <a:gd name="connsiteX6" fmla="*/ 2224597 w 2235200"/>
              <a:gd name="connsiteY6" fmla="*/ 1014466 h 2235200"/>
              <a:gd name="connsiteX7" fmla="*/ 2011316 w 2235200"/>
              <a:gd name="connsiteY7" fmla="*/ 1092087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1 w 2235200"/>
              <a:gd name="connsiteY12" fmla="*/ 1904338 h 2235200"/>
              <a:gd name="connsiteX13" fmla="*/ 1581779 w 2235200"/>
              <a:gd name="connsiteY13" fmla="*/ 2127856 h 2235200"/>
              <a:gd name="connsiteX14" fmla="*/ 1411397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3 w 2235200"/>
              <a:gd name="connsiteY17" fmla="*/ 2189870 h 2235200"/>
              <a:gd name="connsiteX18" fmla="*/ 653421 w 2235200"/>
              <a:gd name="connsiteY18" fmla="*/ 2127856 h 2235200"/>
              <a:gd name="connsiteX19" fmla="*/ 692839 w 2235200"/>
              <a:gd name="connsiteY19" fmla="*/ 1904338 h 2235200"/>
              <a:gd name="connsiteX20" fmla="*/ 416573 w 2235200"/>
              <a:gd name="connsiteY20" fmla="*/ 1672523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7 h 2235200"/>
              <a:gd name="connsiteX25" fmla="*/ 10603 w 2235200"/>
              <a:gd name="connsiteY25" fmla="*/ 1014466 h 2235200"/>
              <a:gd name="connsiteX26" fmla="*/ 42087 w 2235200"/>
              <a:gd name="connsiteY26" fmla="*/ 835904 h 2235200"/>
              <a:gd name="connsiteX27" fmla="*/ 269055 w 2235200"/>
              <a:gd name="connsiteY27" fmla="*/ 835909 h 2235200"/>
              <a:gd name="connsiteX28" fmla="*/ 449375 w 2235200"/>
              <a:gd name="connsiteY28" fmla="*/ 523587 h 2235200"/>
              <a:gd name="connsiteX29" fmla="*/ 335884 w 2235200"/>
              <a:gd name="connsiteY29" fmla="*/ 327030 h 2235200"/>
              <a:gd name="connsiteX30" fmla="*/ 474780 w 2235200"/>
              <a:gd name="connsiteY30" fmla="*/ 210482 h 2235200"/>
              <a:gd name="connsiteX31" fmla="*/ 648644 w 2235200"/>
              <a:gd name="connsiteY31" fmla="*/ 356378 h 2235200"/>
              <a:gd name="connsiteX32" fmla="*/ 987534 w 2235200"/>
              <a:gd name="connsiteY32" fmla="*/ 233033 h 2235200"/>
              <a:gd name="connsiteX33" fmla="*/ 1026941 w 2235200"/>
              <a:gd name="connsiteY33" fmla="*/ 9511 h 2235200"/>
              <a:gd name="connsiteX34" fmla="*/ 1208259 w 2235200"/>
              <a:gd name="connsiteY34" fmla="*/ 9511 h 2235200"/>
              <a:gd name="connsiteX35" fmla="*/ 1247666 w 2235200"/>
              <a:gd name="connsiteY35" fmla="*/ 233031 h 2235200"/>
              <a:gd name="connsiteX36" fmla="*/ 1586556 w 2235200"/>
              <a:gd name="connsiteY36" fmla="*/ 356377 h 2235200"/>
              <a:gd name="connsiteX37" fmla="*/ 1586556 w 2235200"/>
              <a:gd name="connsiteY37" fmla="*/ 356378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235200" h="2235200">
                <a:moveTo>
                  <a:pt x="1586556" y="356378"/>
                </a:moveTo>
                <a:lnTo>
                  <a:pt x="1760420" y="210482"/>
                </a:lnTo>
                <a:lnTo>
                  <a:pt x="1899316" y="327030"/>
                </a:lnTo>
                <a:lnTo>
                  <a:pt x="1785827" y="523587"/>
                </a:lnTo>
                <a:cubicBezTo>
                  <a:pt x="1866524" y="614366"/>
                  <a:pt x="1927878" y="720635"/>
                  <a:pt x="1966146" y="835910"/>
                </a:cubicBezTo>
                <a:lnTo>
                  <a:pt x="2193113" y="835904"/>
                </a:lnTo>
                <a:lnTo>
                  <a:pt x="2224597" y="1014466"/>
                </a:lnTo>
                <a:lnTo>
                  <a:pt x="2011316" y="1092087"/>
                </a:lnTo>
                <a:cubicBezTo>
                  <a:pt x="2014782" y="1213498"/>
                  <a:pt x="1993474" y="1334342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0" y="1767759"/>
                  <a:pt x="1649240" y="1846635"/>
                  <a:pt x="1542361" y="1904338"/>
                </a:cubicBezTo>
                <a:lnTo>
                  <a:pt x="1581779" y="2127856"/>
                </a:lnTo>
                <a:lnTo>
                  <a:pt x="1411397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3" y="2189870"/>
                </a:lnTo>
                <a:lnTo>
                  <a:pt x="653421" y="2127856"/>
                </a:lnTo>
                <a:lnTo>
                  <a:pt x="692839" y="1904338"/>
                </a:lnTo>
                <a:cubicBezTo>
                  <a:pt x="585960" y="1846634"/>
                  <a:pt x="491960" y="1767758"/>
                  <a:pt x="416573" y="1672523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2"/>
                  <a:pt x="220418" y="1213498"/>
                  <a:pt x="223884" y="1092087"/>
                </a:cubicBezTo>
                <a:lnTo>
                  <a:pt x="10603" y="1014466"/>
                </a:lnTo>
                <a:lnTo>
                  <a:pt x="42087" y="835904"/>
                </a:lnTo>
                <a:lnTo>
                  <a:pt x="269055" y="835909"/>
                </a:lnTo>
                <a:cubicBezTo>
                  <a:pt x="307323" y="720634"/>
                  <a:pt x="368678" y="614365"/>
                  <a:pt x="449375" y="523587"/>
                </a:cubicBezTo>
                <a:lnTo>
                  <a:pt x="335884" y="327030"/>
                </a:lnTo>
                <a:lnTo>
                  <a:pt x="474780" y="210482"/>
                </a:lnTo>
                <a:lnTo>
                  <a:pt x="648644" y="356378"/>
                </a:lnTo>
                <a:cubicBezTo>
                  <a:pt x="752056" y="292671"/>
                  <a:pt x="867365" y="250702"/>
                  <a:pt x="987534" y="233033"/>
                </a:cubicBezTo>
                <a:lnTo>
                  <a:pt x="1026941" y="9511"/>
                </a:lnTo>
                <a:lnTo>
                  <a:pt x="1208259" y="9511"/>
                </a:lnTo>
                <a:lnTo>
                  <a:pt x="1247666" y="233031"/>
                </a:lnTo>
                <a:cubicBezTo>
                  <a:pt x="1367835" y="250700"/>
                  <a:pt x="1483143" y="292669"/>
                  <a:pt x="1586556" y="356377"/>
                </a:cubicBezTo>
                <a:lnTo>
                  <a:pt x="1586556" y="356378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479853" tIns="554067" rIns="479853" bIns="593156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400" b="1" dirty="0">
                <a:solidFill>
                  <a:srgbClr val="FFFF00"/>
                </a:solidFill>
                <a:latin typeface="Arial Rounded MT Bold" pitchFamily="34" charset="0"/>
              </a:rPr>
              <a:t>Salud</a:t>
            </a:r>
          </a:p>
        </p:txBody>
      </p:sp>
      <p:sp>
        <p:nvSpPr>
          <p:cNvPr id="8" name="7 Forma libre"/>
          <p:cNvSpPr/>
          <p:nvPr/>
        </p:nvSpPr>
        <p:spPr>
          <a:xfrm>
            <a:off x="3071798" y="3071808"/>
            <a:ext cx="1625600" cy="1625600"/>
          </a:xfrm>
          <a:custGeom>
            <a:avLst/>
            <a:gdLst>
              <a:gd name="connsiteX0" fmla="*/ 1216351 w 1625600"/>
              <a:gd name="connsiteY0" fmla="*/ 411724 h 1625600"/>
              <a:gd name="connsiteX1" fmla="*/ 1456182 w 1625600"/>
              <a:gd name="connsiteY1" fmla="*/ 339444 h 1625600"/>
              <a:gd name="connsiteX2" fmla="*/ 1544431 w 1625600"/>
              <a:gd name="connsiteY2" fmla="*/ 492296 h 1625600"/>
              <a:gd name="connsiteX3" fmla="*/ 1361918 w 1625600"/>
              <a:gd name="connsiteY3" fmla="*/ 663855 h 1625600"/>
              <a:gd name="connsiteX4" fmla="*/ 1361918 w 1625600"/>
              <a:gd name="connsiteY4" fmla="*/ 961747 h 1625600"/>
              <a:gd name="connsiteX5" fmla="*/ 1544431 w 1625600"/>
              <a:gd name="connsiteY5" fmla="*/ 1133304 h 1625600"/>
              <a:gd name="connsiteX6" fmla="*/ 1456182 w 1625600"/>
              <a:gd name="connsiteY6" fmla="*/ 1286156 h 1625600"/>
              <a:gd name="connsiteX7" fmla="*/ 1216351 w 1625600"/>
              <a:gd name="connsiteY7" fmla="*/ 1213876 h 1625600"/>
              <a:gd name="connsiteX8" fmla="*/ 958368 w 1625600"/>
              <a:gd name="connsiteY8" fmla="*/ 1362823 h 1625600"/>
              <a:gd name="connsiteX9" fmla="*/ 901050 w 1625600"/>
              <a:gd name="connsiteY9" fmla="*/ 1606663 h 1625600"/>
              <a:gd name="connsiteX10" fmla="*/ 724550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6 h 1625600"/>
              <a:gd name="connsiteX13" fmla="*/ 169418 w 1625600"/>
              <a:gd name="connsiteY13" fmla="*/ 1286156 h 1625600"/>
              <a:gd name="connsiteX14" fmla="*/ 81169 w 1625600"/>
              <a:gd name="connsiteY14" fmla="*/ 1133304 h 1625600"/>
              <a:gd name="connsiteX15" fmla="*/ 263682 w 1625600"/>
              <a:gd name="connsiteY15" fmla="*/ 961745 h 1625600"/>
              <a:gd name="connsiteX16" fmla="*/ 263682 w 1625600"/>
              <a:gd name="connsiteY16" fmla="*/ 663853 h 1625600"/>
              <a:gd name="connsiteX17" fmla="*/ 81169 w 1625600"/>
              <a:gd name="connsiteY17" fmla="*/ 492296 h 1625600"/>
              <a:gd name="connsiteX18" fmla="*/ 169418 w 1625600"/>
              <a:gd name="connsiteY18" fmla="*/ 339444 h 1625600"/>
              <a:gd name="connsiteX19" fmla="*/ 409249 w 1625600"/>
              <a:gd name="connsiteY19" fmla="*/ 411724 h 1625600"/>
              <a:gd name="connsiteX20" fmla="*/ 667233 w 1625600"/>
              <a:gd name="connsiteY20" fmla="*/ 262778 h 1625600"/>
              <a:gd name="connsiteX21" fmla="*/ 724550 w 1625600"/>
              <a:gd name="connsiteY21" fmla="*/ 18937 h 1625600"/>
              <a:gd name="connsiteX22" fmla="*/ 901050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4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5600" h="1625600">
                <a:moveTo>
                  <a:pt x="1216351" y="411724"/>
                </a:moveTo>
                <a:lnTo>
                  <a:pt x="1456182" y="339444"/>
                </a:lnTo>
                <a:lnTo>
                  <a:pt x="1544431" y="492296"/>
                </a:lnTo>
                <a:lnTo>
                  <a:pt x="1361918" y="663855"/>
                </a:lnTo>
                <a:cubicBezTo>
                  <a:pt x="1388374" y="761390"/>
                  <a:pt x="1388374" y="864212"/>
                  <a:pt x="1361918" y="961747"/>
                </a:cubicBezTo>
                <a:lnTo>
                  <a:pt x="1544431" y="1133304"/>
                </a:lnTo>
                <a:lnTo>
                  <a:pt x="1456182" y="1286156"/>
                </a:lnTo>
                <a:lnTo>
                  <a:pt x="1216351" y="1213876"/>
                </a:lnTo>
                <a:cubicBezTo>
                  <a:pt x="1145111" y="1285556"/>
                  <a:pt x="1056064" y="1336967"/>
                  <a:pt x="958368" y="1362823"/>
                </a:cubicBezTo>
                <a:lnTo>
                  <a:pt x="901050" y="1606663"/>
                </a:lnTo>
                <a:lnTo>
                  <a:pt x="724550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6"/>
                </a:cubicBezTo>
                <a:lnTo>
                  <a:pt x="169418" y="1286156"/>
                </a:lnTo>
                <a:lnTo>
                  <a:pt x="81169" y="1133304"/>
                </a:lnTo>
                <a:lnTo>
                  <a:pt x="263682" y="961745"/>
                </a:lnTo>
                <a:cubicBezTo>
                  <a:pt x="237226" y="864210"/>
                  <a:pt x="237226" y="761388"/>
                  <a:pt x="263682" y="663853"/>
                </a:cubicBezTo>
                <a:lnTo>
                  <a:pt x="81169" y="492296"/>
                </a:lnTo>
                <a:lnTo>
                  <a:pt x="169418" y="339444"/>
                </a:lnTo>
                <a:lnTo>
                  <a:pt x="409249" y="411724"/>
                </a:lnTo>
                <a:cubicBezTo>
                  <a:pt x="480489" y="340045"/>
                  <a:pt x="569536" y="288634"/>
                  <a:pt x="667233" y="262778"/>
                </a:cubicBezTo>
                <a:lnTo>
                  <a:pt x="724550" y="18937"/>
                </a:lnTo>
                <a:lnTo>
                  <a:pt x="901050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4"/>
                </a:cubicBez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433379" tIns="435854" rIns="433379" bIns="435854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b="1" dirty="0">
                <a:solidFill>
                  <a:srgbClr val="FFFF00"/>
                </a:solidFill>
                <a:latin typeface="Arial Rounded MT Bold" pitchFamily="34" charset="0"/>
              </a:rPr>
              <a:t>Placer</a:t>
            </a:r>
          </a:p>
        </p:txBody>
      </p:sp>
      <p:sp>
        <p:nvSpPr>
          <p:cNvPr id="9" name="8 Forma libre"/>
          <p:cNvSpPr/>
          <p:nvPr/>
        </p:nvSpPr>
        <p:spPr>
          <a:xfrm>
            <a:off x="3832747" y="1812384"/>
            <a:ext cx="2441493" cy="1950720"/>
          </a:xfrm>
          <a:custGeom>
            <a:avLst/>
            <a:gdLst>
              <a:gd name="connsiteX0" fmla="*/ 1191776 w 1592756"/>
              <a:gd name="connsiteY0" fmla="*/ 403406 h 1592756"/>
              <a:gd name="connsiteX1" fmla="*/ 1426761 w 1592756"/>
              <a:gd name="connsiteY1" fmla="*/ 332586 h 1592756"/>
              <a:gd name="connsiteX2" fmla="*/ 1513227 w 1592756"/>
              <a:gd name="connsiteY2" fmla="*/ 482349 h 1592756"/>
              <a:gd name="connsiteX3" fmla="*/ 1334402 w 1592756"/>
              <a:gd name="connsiteY3" fmla="*/ 650442 h 1592756"/>
              <a:gd name="connsiteX4" fmla="*/ 1334402 w 1592756"/>
              <a:gd name="connsiteY4" fmla="*/ 942315 h 1592756"/>
              <a:gd name="connsiteX5" fmla="*/ 1513227 w 1592756"/>
              <a:gd name="connsiteY5" fmla="*/ 1110407 h 1592756"/>
              <a:gd name="connsiteX6" fmla="*/ 1426761 w 1592756"/>
              <a:gd name="connsiteY6" fmla="*/ 1260170 h 1592756"/>
              <a:gd name="connsiteX7" fmla="*/ 1191776 w 1592756"/>
              <a:gd name="connsiteY7" fmla="*/ 1189350 h 1592756"/>
              <a:gd name="connsiteX8" fmla="*/ 939005 w 1592756"/>
              <a:gd name="connsiteY8" fmla="*/ 1335287 h 1592756"/>
              <a:gd name="connsiteX9" fmla="*/ 882845 w 1592756"/>
              <a:gd name="connsiteY9" fmla="*/ 1574202 h 1592756"/>
              <a:gd name="connsiteX10" fmla="*/ 709911 w 1592756"/>
              <a:gd name="connsiteY10" fmla="*/ 1574202 h 1592756"/>
              <a:gd name="connsiteX11" fmla="*/ 653751 w 1592756"/>
              <a:gd name="connsiteY11" fmla="*/ 1335288 h 1592756"/>
              <a:gd name="connsiteX12" fmla="*/ 400980 w 1592756"/>
              <a:gd name="connsiteY12" fmla="*/ 1189350 h 1592756"/>
              <a:gd name="connsiteX13" fmla="*/ 165995 w 1592756"/>
              <a:gd name="connsiteY13" fmla="*/ 1260170 h 1592756"/>
              <a:gd name="connsiteX14" fmla="*/ 79529 w 1592756"/>
              <a:gd name="connsiteY14" fmla="*/ 1110407 h 1592756"/>
              <a:gd name="connsiteX15" fmla="*/ 258354 w 1592756"/>
              <a:gd name="connsiteY15" fmla="*/ 942314 h 1592756"/>
              <a:gd name="connsiteX16" fmla="*/ 258354 w 1592756"/>
              <a:gd name="connsiteY16" fmla="*/ 650441 h 1592756"/>
              <a:gd name="connsiteX17" fmla="*/ 79529 w 1592756"/>
              <a:gd name="connsiteY17" fmla="*/ 482349 h 1592756"/>
              <a:gd name="connsiteX18" fmla="*/ 165995 w 1592756"/>
              <a:gd name="connsiteY18" fmla="*/ 332586 h 1592756"/>
              <a:gd name="connsiteX19" fmla="*/ 400980 w 1592756"/>
              <a:gd name="connsiteY19" fmla="*/ 403406 h 1592756"/>
              <a:gd name="connsiteX20" fmla="*/ 653751 w 1592756"/>
              <a:gd name="connsiteY20" fmla="*/ 257469 h 1592756"/>
              <a:gd name="connsiteX21" fmla="*/ 709911 w 1592756"/>
              <a:gd name="connsiteY21" fmla="*/ 18554 h 1592756"/>
              <a:gd name="connsiteX22" fmla="*/ 882845 w 1592756"/>
              <a:gd name="connsiteY22" fmla="*/ 18554 h 1592756"/>
              <a:gd name="connsiteX23" fmla="*/ 939005 w 1592756"/>
              <a:gd name="connsiteY23" fmla="*/ 257468 h 1592756"/>
              <a:gd name="connsiteX24" fmla="*/ 1191776 w 1592756"/>
              <a:gd name="connsiteY24" fmla="*/ 403406 h 15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92756" h="1592756">
                <a:moveTo>
                  <a:pt x="1025174" y="402893"/>
                </a:moveTo>
                <a:lnTo>
                  <a:pt x="1195535" y="297381"/>
                </a:lnTo>
                <a:lnTo>
                  <a:pt x="1295377" y="397223"/>
                </a:lnTo>
                <a:lnTo>
                  <a:pt x="1189864" y="567584"/>
                </a:lnTo>
                <a:cubicBezTo>
                  <a:pt x="1230502" y="637475"/>
                  <a:pt x="1251792" y="716930"/>
                  <a:pt x="1251544" y="797777"/>
                </a:cubicBezTo>
                <a:lnTo>
                  <a:pt x="1428101" y="892557"/>
                </a:lnTo>
                <a:lnTo>
                  <a:pt x="1391556" y="1028944"/>
                </a:lnTo>
                <a:lnTo>
                  <a:pt x="1191263" y="1022748"/>
                </a:lnTo>
                <a:cubicBezTo>
                  <a:pt x="1151055" y="1092888"/>
                  <a:pt x="1092889" y="1151054"/>
                  <a:pt x="1022749" y="1191261"/>
                </a:cubicBezTo>
                <a:lnTo>
                  <a:pt x="1028946" y="1391556"/>
                </a:lnTo>
                <a:lnTo>
                  <a:pt x="892557" y="1428101"/>
                </a:lnTo>
                <a:lnTo>
                  <a:pt x="797777" y="1251543"/>
                </a:lnTo>
                <a:cubicBezTo>
                  <a:pt x="716929" y="1251792"/>
                  <a:pt x="637474" y="1230502"/>
                  <a:pt x="567582" y="1189863"/>
                </a:cubicBezTo>
                <a:lnTo>
                  <a:pt x="397221" y="1295375"/>
                </a:lnTo>
                <a:lnTo>
                  <a:pt x="297379" y="1195533"/>
                </a:lnTo>
                <a:lnTo>
                  <a:pt x="402892" y="1025172"/>
                </a:lnTo>
                <a:cubicBezTo>
                  <a:pt x="362254" y="955281"/>
                  <a:pt x="340964" y="875826"/>
                  <a:pt x="341212" y="794979"/>
                </a:cubicBezTo>
                <a:lnTo>
                  <a:pt x="164655" y="700199"/>
                </a:lnTo>
                <a:lnTo>
                  <a:pt x="201200" y="563812"/>
                </a:lnTo>
                <a:lnTo>
                  <a:pt x="401493" y="570008"/>
                </a:lnTo>
                <a:cubicBezTo>
                  <a:pt x="441701" y="499868"/>
                  <a:pt x="499867" y="441702"/>
                  <a:pt x="570007" y="401495"/>
                </a:cubicBezTo>
                <a:lnTo>
                  <a:pt x="563810" y="201200"/>
                </a:lnTo>
                <a:lnTo>
                  <a:pt x="700199" y="164655"/>
                </a:lnTo>
                <a:lnTo>
                  <a:pt x="794979" y="341213"/>
                </a:lnTo>
                <a:cubicBezTo>
                  <a:pt x="875827" y="340964"/>
                  <a:pt x="955282" y="362254"/>
                  <a:pt x="1025174" y="402893"/>
                </a:cubicBez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552450" tIns="552450" rIns="552450" bIns="552450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1900" b="1" dirty="0">
                <a:solidFill>
                  <a:srgbClr val="FFFF00"/>
                </a:solidFill>
                <a:latin typeface="Arial Rounded MT Bold" pitchFamily="34" charset="0"/>
              </a:rPr>
              <a:t>Bienestar</a:t>
            </a:r>
          </a:p>
        </p:txBody>
      </p:sp>
      <p:sp>
        <p:nvSpPr>
          <p:cNvPr id="10" name="9 Flecha circular"/>
          <p:cNvSpPr/>
          <p:nvPr/>
        </p:nvSpPr>
        <p:spPr>
          <a:xfrm>
            <a:off x="4195505" y="3286212"/>
            <a:ext cx="2861056" cy="2861056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1" name="Forma 10"/>
          <p:cNvSpPr/>
          <p:nvPr/>
        </p:nvSpPr>
        <p:spPr>
          <a:xfrm>
            <a:off x="2783921" y="2712693"/>
            <a:ext cx="2078736" cy="2078736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2" name="11 Flecha circular"/>
          <p:cNvSpPr/>
          <p:nvPr/>
        </p:nvSpPr>
        <p:spPr>
          <a:xfrm>
            <a:off x="3643303" y="1643051"/>
            <a:ext cx="2241296" cy="2241296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Cree su equilibrio alimenticio</a:t>
            </a:r>
          </a:p>
        </p:txBody>
      </p:sp>
      <p:pic>
        <p:nvPicPr>
          <p:cNvPr id="13" name="2 Imagen" descr="C:\Documents and Settings\cweber\Local Settings\Temporary Internet Files\Content.IE5\SEMYUJ8Z\MCj04248720000[1]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857762"/>
            <a:ext cx="668336" cy="698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768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29 Grupo"/>
          <p:cNvGrpSpPr/>
          <p:nvPr/>
        </p:nvGrpSpPr>
        <p:grpSpPr>
          <a:xfrm>
            <a:off x="5500694" y="2357430"/>
            <a:ext cx="3500462" cy="1785926"/>
            <a:chOff x="5500694" y="2357430"/>
            <a:chExt cx="3500462" cy="1785926"/>
          </a:xfrm>
        </p:grpSpPr>
        <p:pic>
          <p:nvPicPr>
            <p:cNvPr id="1029" name="5 Imagen" descr="C:\Documents and Settings\cweber\Local Settings\Temporary Internet Files\Content.IE5\QOYXU7HI\MPj04387870000[1]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15007" y="2357430"/>
              <a:ext cx="2217689" cy="1750931"/>
            </a:xfrm>
            <a:prstGeom prst="rect">
              <a:avLst/>
            </a:prstGeom>
            <a:noFill/>
          </p:spPr>
        </p:pic>
        <p:sp>
          <p:nvSpPr>
            <p:cNvPr id="7" name="6 Rectángulo"/>
            <p:cNvSpPr/>
            <p:nvPr/>
          </p:nvSpPr>
          <p:spPr>
            <a:xfrm>
              <a:off x="5500694" y="2357430"/>
              <a:ext cx="3500462" cy="178592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es-ES" b="1" i="1" dirty="0">
                  <a:solidFill>
                    <a:schemeClr val="tx2"/>
                  </a:solidFill>
                </a:rPr>
                <a:t>Merienda frugal</a:t>
              </a:r>
            </a:p>
          </p:txBody>
        </p:sp>
      </p:grpSp>
      <p:grpSp>
        <p:nvGrpSpPr>
          <p:cNvPr id="50" name="Grupo 49"/>
          <p:cNvGrpSpPr/>
          <p:nvPr/>
        </p:nvGrpSpPr>
        <p:grpSpPr>
          <a:xfrm>
            <a:off x="214282" y="3714752"/>
            <a:ext cx="3500462" cy="1785926"/>
            <a:chOff x="214282" y="3714752"/>
            <a:chExt cx="3500462" cy="1785926"/>
          </a:xfrm>
        </p:grpSpPr>
        <p:pic>
          <p:nvPicPr>
            <p:cNvPr id="1062" name="38 Imagen" descr="C:\Documents and Settings\cweber\Local Settings\Temporary Internet Files\Content.IE5\RGNZHSVN\MPj04392720000[1]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36463" y="3721994"/>
              <a:ext cx="2735498" cy="1771560"/>
            </a:xfrm>
            <a:prstGeom prst="rect">
              <a:avLst/>
            </a:prstGeom>
            <a:noFill/>
          </p:spPr>
        </p:pic>
        <p:sp>
          <p:nvSpPr>
            <p:cNvPr id="9" name="8 Rectángulo"/>
            <p:cNvSpPr/>
            <p:nvPr/>
          </p:nvSpPr>
          <p:spPr>
            <a:xfrm>
              <a:off x="214282" y="3714752"/>
              <a:ext cx="3500462" cy="178592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es-ES" b="1" i="1" dirty="0">
                  <a:solidFill>
                    <a:schemeClr val="tx2"/>
                  </a:solidFill>
                </a:rPr>
                <a:t>Energía</a:t>
              </a:r>
              <a:r>
                <a:rPr lang="fr-FR" b="1" i="1" dirty="0">
                  <a:solidFill>
                    <a:schemeClr val="tx2"/>
                  </a:solidFill>
                </a:rPr>
                <a:t> </a:t>
              </a:r>
              <a:r>
                <a:rPr lang="es-ES" b="1" i="1" dirty="0">
                  <a:solidFill>
                    <a:schemeClr val="tx2"/>
                  </a:solidFill>
                </a:rPr>
                <a:t>por la mañana</a:t>
              </a: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61596" y="1797000"/>
            <a:ext cx="3500462" cy="1785926"/>
            <a:chOff x="61596" y="1797000"/>
            <a:chExt cx="3500462" cy="1785926"/>
          </a:xfrm>
        </p:grpSpPr>
        <p:sp>
          <p:nvSpPr>
            <p:cNvPr id="10" name="9 Rectángulo"/>
            <p:cNvSpPr/>
            <p:nvPr/>
          </p:nvSpPr>
          <p:spPr>
            <a:xfrm>
              <a:off x="61596" y="1797000"/>
              <a:ext cx="3500462" cy="178592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es-ES" b="1" i="1" dirty="0">
                  <a:solidFill>
                    <a:schemeClr val="tx2"/>
                  </a:solidFill>
                </a:rPr>
                <a:t>Tentempié</a:t>
              </a:r>
            </a:p>
          </p:txBody>
        </p:sp>
        <p:pic>
          <p:nvPicPr>
            <p:cNvPr id="1027" name="3 Imagen" descr="C:\Documents and Settings\cweber\Local Settings\Temporary Internet Files\Content.IE5\RGNZHSVN\MPj04230140000[1]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1693" y="1811683"/>
              <a:ext cx="1755764" cy="1755764"/>
            </a:xfrm>
            <a:prstGeom prst="rect">
              <a:avLst/>
            </a:prstGeom>
            <a:noFill/>
          </p:spPr>
        </p:pic>
      </p:grpSp>
      <p:grpSp>
        <p:nvGrpSpPr>
          <p:cNvPr id="82" name="81 Grupo"/>
          <p:cNvGrpSpPr/>
          <p:nvPr/>
        </p:nvGrpSpPr>
        <p:grpSpPr>
          <a:xfrm>
            <a:off x="3714744" y="142852"/>
            <a:ext cx="3500462" cy="1785926"/>
            <a:chOff x="3714744" y="142852"/>
            <a:chExt cx="3500462" cy="1785926"/>
          </a:xfrm>
        </p:grpSpPr>
        <p:pic>
          <p:nvPicPr>
            <p:cNvPr id="1090" name="66 Imagen" descr="C:\Documents and Settings\cweber\Local Settings\Temporary Internet Files\Content.IE5\SEMYUJ8Z\MPj04035460000[1]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4548249" y="154546"/>
              <a:ext cx="2651041" cy="1766671"/>
            </a:xfrm>
            <a:prstGeom prst="rect">
              <a:avLst/>
            </a:prstGeom>
            <a:noFill/>
          </p:spPr>
        </p:pic>
        <p:sp>
          <p:nvSpPr>
            <p:cNvPr id="6" name="5 Rectángulo"/>
            <p:cNvSpPr/>
            <p:nvPr/>
          </p:nvSpPr>
          <p:spPr>
            <a:xfrm>
              <a:off x="3714744" y="142852"/>
              <a:ext cx="3500462" cy="178592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s-ES" b="1" i="1" dirty="0">
                  <a:solidFill>
                    <a:schemeClr val="tx2"/>
                  </a:solidFill>
                </a:rPr>
                <a:t>En forma a medio día</a:t>
              </a:r>
            </a:p>
          </p:txBody>
        </p:sp>
      </p:grpSp>
      <p:grpSp>
        <p:nvGrpSpPr>
          <p:cNvPr id="85" name="84 Grupo"/>
          <p:cNvGrpSpPr/>
          <p:nvPr/>
        </p:nvGrpSpPr>
        <p:grpSpPr>
          <a:xfrm>
            <a:off x="3857620" y="4714884"/>
            <a:ext cx="3500462" cy="1785926"/>
            <a:chOff x="3857620" y="4714884"/>
            <a:chExt cx="3500462" cy="1785926"/>
          </a:xfrm>
        </p:grpSpPr>
        <p:sp>
          <p:nvSpPr>
            <p:cNvPr id="8" name="7 Rectángulo"/>
            <p:cNvSpPr/>
            <p:nvPr/>
          </p:nvSpPr>
          <p:spPr>
            <a:xfrm>
              <a:off x="3857620" y="4714884"/>
              <a:ext cx="3500462" cy="178592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s-ES" b="1" i="1" dirty="0">
                  <a:solidFill>
                    <a:schemeClr val="tx2"/>
                  </a:solidFill>
                </a:rPr>
                <a:t>Cena ligera</a:t>
              </a:r>
            </a:p>
          </p:txBody>
        </p:sp>
        <p:pic>
          <p:nvPicPr>
            <p:cNvPr id="1084" name="60 Imagen" descr="C:\Documents and Settings\cweber\Local Settings\Temporary Internet Files\Content.IE5\QOYXU7HI\MPj04006090000[1]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929321" y="4727721"/>
              <a:ext cx="1413959" cy="1767880"/>
            </a:xfrm>
            <a:prstGeom prst="rect">
              <a:avLst/>
            </a:prstGeom>
            <a:noFill/>
          </p:spPr>
        </p:pic>
      </p:grpSp>
      <p:pic>
        <p:nvPicPr>
          <p:cNvPr id="86" name="2 Imagen" descr="C:\Documents and Settings\cweber\Local Settings\Temporary Internet Files\Content.IE5\SEMYUJ8Z\MCj04248720000[1].wmf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29124" y="3286126"/>
            <a:ext cx="668336" cy="698387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260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6" presetClass="entr" presetSubtype="16" fill="remove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"/>
</p:tagLst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</Words>
  <Application>Microsoft Office PowerPoint</Application>
  <PresentationFormat>Presentación en pantalla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Arial Rounded MT Bold</vt:lpstr>
      <vt:lpstr>Calibri</vt:lpstr>
      <vt:lpstr>Calibri Light</vt:lpstr>
      <vt:lpstr>Tema de Office</vt:lpstr>
      <vt:lpstr>Coma bien, viva bien</vt:lpstr>
      <vt:lpstr>Presentación de PowerPoint</vt:lpstr>
      <vt:lpstr>Cree su equilibrio alimenticio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Coma bien, viva bien</dc:title>
  <dc:creator>ENI</dc:creator>
  <cp:lastModifiedBy>Silvia Diaz Lopez</cp:lastModifiedBy>
  <cp:revision>9</cp:revision>
  <dcterms:created xsi:type="dcterms:W3CDTF">2016-12-05T07:49:52Z</dcterms:created>
  <dcterms:modified xsi:type="dcterms:W3CDTF">2024-12-17T14:17:02Z</dcterms:modified>
</cp:coreProperties>
</file>