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7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/>
  </p:normalViewPr>
  <p:slideViewPr>
    <p:cSldViewPr snapToGrid="0">
      <p:cViewPr varScale="1">
        <p:scale>
          <a:sx n="86" d="100"/>
          <a:sy n="86" d="100"/>
        </p:scale>
        <p:origin x="129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0" y="0"/>
            <a:ext cx="9144000" cy="6860799"/>
            <a:chOff x="0" y="0"/>
            <a:chExt cx="9144000" cy="6860799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Oval 8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587019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1" y="2222623"/>
            <a:ext cx="5917679" cy="2554983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866441" y="4777380"/>
            <a:ext cx="5917679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7476937" y="1828799"/>
            <a:ext cx="990599" cy="228659"/>
          </a:xfrm>
        </p:spPr>
        <p:txBody>
          <a:bodyPr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8D259022-BA63-4C9F-85EB-D1F9C1B104FF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6236210" y="3264407"/>
            <a:ext cx="3859795" cy="228659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endParaRPr lang="es-ES"/>
          </a:p>
        </p:txBody>
      </p:sp>
      <p:sp>
        <p:nvSpPr>
          <p:cNvPr id="11" name="Rectangle 10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1E4931A5-6B1B-4A6E-B043-EF397CE5A96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93914879"/>
      </p:ext>
    </p:extLst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0" y="0"/>
            <a:ext cx="9144000" cy="6860799"/>
            <a:chOff x="0" y="0"/>
            <a:chExt cx="9144000" cy="6860799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Rectangle 8"/>
            <p:cNvSpPr/>
            <p:nvPr/>
          </p:nvSpPr>
          <p:spPr>
            <a:xfrm>
              <a:off x="421503" y="402165"/>
              <a:ext cx="8327939" cy="3141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204164">
              <a:off x="426788" y="456424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9"/>
            <p:cNvSpPr/>
            <p:nvPr/>
          </p:nvSpPr>
          <p:spPr bwMode="gray">
            <a:xfrm rot="10800000">
              <a:off x="485023" y="2670079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5" y="4961453"/>
            <a:ext cx="6422002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1" y="685800"/>
            <a:ext cx="6422004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3" y="5528191"/>
            <a:ext cx="6422003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59022-BA63-4C9F-85EB-D1F9C1B104FF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4" name="Rectangle 13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766428" y="295730"/>
            <a:ext cx="628813" cy="767687"/>
          </a:xfrm>
          <a:prstGeom prst="rect">
            <a:avLst/>
          </a:prstGeom>
        </p:spPr>
        <p:txBody>
          <a:bodyPr/>
          <a:lstStyle/>
          <a:p>
            <a:fld id="{1E4931A5-6B1B-4A6E-B043-EF397CE5A96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68015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9144000" cy="6860799"/>
            <a:chOff x="0" y="0"/>
            <a:chExt cx="9144000" cy="6860799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6359946" y="2780895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485023" y="4343399"/>
              <a:ext cx="8182128" cy="2112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8"/>
            <p:cNvSpPr/>
            <p:nvPr/>
          </p:nvSpPr>
          <p:spPr bwMode="gray">
            <a:xfrm>
              <a:off x="485023" y="2854646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927101"/>
            <a:ext cx="6422004" cy="1692720"/>
          </a:xfrm>
        </p:spPr>
        <p:txBody>
          <a:bodyPr anchor="ctr"/>
          <a:lstStyle>
            <a:lvl1pPr>
              <a:defRPr sz="3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3488023"/>
            <a:ext cx="6422005" cy="2536858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59022-BA63-4C9F-85EB-D1F9C1B104FF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2" name="Rectangle 11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66428" y="295730"/>
            <a:ext cx="628813" cy="767687"/>
          </a:xfrm>
          <a:prstGeom prst="rect">
            <a:avLst/>
          </a:prstGeom>
        </p:spPr>
        <p:txBody>
          <a:bodyPr/>
          <a:lstStyle/>
          <a:p>
            <a:fld id="{1E4931A5-6B1B-4A6E-B043-EF397CE5A96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63959604"/>
      </p:ext>
    </p:extLst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9144000" cy="6860799"/>
            <a:chOff x="0" y="0"/>
            <a:chExt cx="9144000" cy="6860799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6299432" y="587019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21010068">
              <a:off x="6359946" y="430920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12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3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12" name="TextBox 11"/>
          <p:cNvSpPr txBox="1"/>
          <p:nvPr/>
        </p:nvSpPr>
        <p:spPr bwMode="gray">
          <a:xfrm>
            <a:off x="7033422" y="2898648"/>
            <a:ext cx="6605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8000" dirty="0"/>
              <a:t>”</a:t>
            </a:r>
          </a:p>
        </p:txBody>
      </p:sp>
      <p:sp>
        <p:nvSpPr>
          <p:cNvPr id="11" name="TextBox 10"/>
          <p:cNvSpPr txBox="1"/>
          <p:nvPr/>
        </p:nvSpPr>
        <p:spPr bwMode="gray">
          <a:xfrm>
            <a:off x="651683" y="589767"/>
            <a:ext cx="601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8000" dirty="0"/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8058" y="903421"/>
            <a:ext cx="6160385" cy="2895658"/>
          </a:xfrm>
        </p:spPr>
        <p:txBody>
          <a:bodyPr/>
          <a:lstStyle>
            <a:lvl1pPr>
              <a:defRPr sz="3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387279" y="3809278"/>
            <a:ext cx="5646142" cy="333113"/>
          </a:xfrm>
        </p:spPr>
        <p:txBody>
          <a:bodyPr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5000815"/>
            <a:ext cx="6422005" cy="1024065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59022-BA63-4C9F-85EB-D1F9C1B104FF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22" name="Rectangle 21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66428" y="295730"/>
            <a:ext cx="628813" cy="767687"/>
          </a:xfrm>
          <a:prstGeom prst="rect">
            <a:avLst/>
          </a:prstGeom>
        </p:spPr>
        <p:txBody>
          <a:bodyPr/>
          <a:lstStyle/>
          <a:p>
            <a:fld id="{1E4931A5-6B1B-4A6E-B043-EF397CE5A96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72644961"/>
      </p:ext>
    </p:extLst>
  </p:cSld>
  <p:clrMapOvr>
    <a:masterClrMapping/>
  </p:clrMapOvr>
  <p:transition spd="slow">
    <p:blinds dir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9144000" cy="6860799"/>
            <a:chOff x="0" y="0"/>
            <a:chExt cx="9144000" cy="6860799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587019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6359946" y="431124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7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7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2057400"/>
            <a:ext cx="6422004" cy="2095500"/>
          </a:xfrm>
        </p:spPr>
        <p:txBody>
          <a:bodyPr anchor="b"/>
          <a:lstStyle>
            <a:lvl1pPr algn="l">
              <a:defRPr sz="36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5024908"/>
            <a:ext cx="6422004" cy="994891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59022-BA63-4C9F-85EB-D1F9C1B104FF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2" name="Rectangle 11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66428" y="295730"/>
            <a:ext cx="628813" cy="767687"/>
          </a:xfrm>
          <a:prstGeom prst="rect">
            <a:avLst/>
          </a:prstGeom>
        </p:spPr>
        <p:txBody>
          <a:bodyPr/>
          <a:lstStyle/>
          <a:p>
            <a:fld id="{1E4931A5-6B1B-4A6E-B043-EF397CE5A96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71612030"/>
      </p:ext>
    </p:extLst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922305"/>
            <a:ext cx="6423592" cy="714660"/>
          </a:xfrm>
        </p:spPr>
        <p:txBody>
          <a:bodyPr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2489200"/>
            <a:ext cx="2313433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5"/>
          </p:nvPr>
        </p:nvSpPr>
        <p:spPr>
          <a:xfrm>
            <a:off x="866440" y="3147165"/>
            <a:ext cx="2313432" cy="2877714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08472" y="2489200"/>
            <a:ext cx="2326750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08472" y="3147165"/>
            <a:ext cx="2326749" cy="2869878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63820" y="2489201"/>
            <a:ext cx="2313740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63821" y="3147164"/>
            <a:ext cx="2313740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294530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59022-BA63-4C9F-85EB-D1F9C1B104FF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766428" y="295730"/>
            <a:ext cx="628813" cy="767687"/>
          </a:xfrm>
          <a:prstGeom prst="rect">
            <a:avLst/>
          </a:prstGeom>
        </p:spPr>
        <p:txBody>
          <a:bodyPr/>
          <a:lstStyle/>
          <a:p>
            <a:fld id="{1E4931A5-6B1B-4A6E-B043-EF397CE5A96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38750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927101"/>
            <a:ext cx="6423592" cy="709864"/>
          </a:xfrm>
        </p:spPr>
        <p:txBody>
          <a:bodyPr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1461" y="4180095"/>
            <a:ext cx="229904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2743" y="2486221"/>
            <a:ext cx="2021456" cy="1450321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1"/>
          </p:nvPr>
        </p:nvSpPr>
        <p:spPr>
          <a:xfrm>
            <a:off x="881461" y="4837558"/>
            <a:ext cx="2298410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04318" y="4179596"/>
            <a:ext cx="2317790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16"/>
          </p:nvPr>
        </p:nvSpPr>
        <p:spPr>
          <a:xfrm>
            <a:off x="3550622" y="2509453"/>
            <a:ext cx="2025182" cy="1427089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04318" y="4837558"/>
            <a:ext cx="2330903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63821" y="4179595"/>
            <a:ext cx="229949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17"/>
          </p:nvPr>
        </p:nvSpPr>
        <p:spPr>
          <a:xfrm>
            <a:off x="6104946" y="2509453"/>
            <a:ext cx="2018839" cy="1427089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63821" y="4837558"/>
            <a:ext cx="2299492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3290019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59022-BA63-4C9F-85EB-D1F9C1B104FF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766428" y="295730"/>
            <a:ext cx="628813" cy="767687"/>
          </a:xfrm>
          <a:prstGeom prst="rect">
            <a:avLst/>
          </a:prstGeom>
        </p:spPr>
        <p:txBody>
          <a:bodyPr/>
          <a:lstStyle/>
          <a:p>
            <a:fld id="{1E4931A5-6B1B-4A6E-B043-EF397CE5A96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275527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59022-BA63-4C9F-85EB-D1F9C1B104FF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66428" y="295730"/>
            <a:ext cx="628813" cy="767687"/>
          </a:xfrm>
          <a:prstGeom prst="rect">
            <a:avLst/>
          </a:prstGeom>
        </p:spPr>
        <p:txBody>
          <a:bodyPr/>
          <a:lstStyle/>
          <a:p>
            <a:fld id="{1E4931A5-6B1B-4A6E-B043-EF397CE5A96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4504653"/>
      </p:ext>
    </p:extLst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44000" cy="6860799"/>
            <a:chOff x="0" y="0"/>
            <a:chExt cx="9144000" cy="6860799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7019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4966650">
              <a:off x="4673046" y="5107506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8"/>
            <p:cNvSpPr/>
            <p:nvPr/>
          </p:nvSpPr>
          <p:spPr bwMode="gray">
            <a:xfrm rot="5400000">
              <a:off x="1299309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 bwMode="gray">
            <a:xfrm>
              <a:off x="414867" y="402165"/>
              <a:ext cx="46105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68970" y="1447799"/>
            <a:ext cx="1077347" cy="4571999"/>
          </a:xfrm>
        </p:spPr>
        <p:txBody>
          <a:bodyPr vert="eaVert" anchor="b" anchorCtr="0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440" y="1447799"/>
            <a:ext cx="4417234" cy="4572000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59022-BA63-4C9F-85EB-D1F9C1B104FF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4" name="Rectangle 13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66428" y="295730"/>
            <a:ext cx="628813" cy="767687"/>
          </a:xfrm>
          <a:prstGeom prst="rect">
            <a:avLst/>
          </a:prstGeom>
        </p:spPr>
        <p:txBody>
          <a:bodyPr/>
          <a:lstStyle/>
          <a:p>
            <a:fld id="{1E4931A5-6B1B-4A6E-B043-EF397CE5A96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83956692"/>
      </p:ext>
    </p:extLst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59022-BA63-4C9F-85EB-D1F9C1B104FF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1E4931A5-6B1B-4A6E-B043-EF397CE5A96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03473247"/>
      </p:ext>
    </p:extLst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0" y="0"/>
            <a:ext cx="9144000" cy="6860799"/>
            <a:chOff x="0" y="0"/>
            <a:chExt cx="9144000" cy="6860799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5687606">
              <a:off x="3320102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9"/>
            <p:cNvSpPr/>
            <p:nvPr/>
          </p:nvSpPr>
          <p:spPr bwMode="gray">
            <a:xfrm rot="16200000">
              <a:off x="3105027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Rectangle 8"/>
            <p:cNvSpPr/>
            <p:nvPr/>
          </p:nvSpPr>
          <p:spPr bwMode="gray"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2257588"/>
            <a:ext cx="3101765" cy="3020343"/>
          </a:xfrm>
        </p:spPr>
        <p:txBody>
          <a:bodyPr anchor="ctr"/>
          <a:lstStyle>
            <a:lvl1pPr algn="l">
              <a:defRPr sz="32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19261" y="2257587"/>
            <a:ext cx="3054653" cy="302034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59022-BA63-4C9F-85EB-D1F9C1B104FF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5" name="Rectangle 14"/>
          <p:cNvSpPr/>
          <p:nvPr/>
        </p:nvSpPr>
        <p:spPr>
          <a:xfrm>
            <a:off x="7738039" y="7605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1E4931A5-6B1B-4A6E-B043-EF397CE5A96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06156689"/>
      </p:ext>
    </p:extLst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440" y="2489199"/>
            <a:ext cx="3636980" cy="3530604"/>
          </a:xfrm>
        </p:spPr>
        <p:txBody>
          <a:bodyPr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80" y="2489199"/>
            <a:ext cx="3636981" cy="3530601"/>
          </a:xfrm>
        </p:spPr>
        <p:txBody>
          <a:bodyPr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59022-BA63-4C9F-85EB-D1F9C1B104FF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1E4931A5-6B1B-4A6E-B043-EF397CE5A96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93127134"/>
      </p:ext>
    </p:extLst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2494298"/>
            <a:ext cx="3636980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6439" y="3253588"/>
            <a:ext cx="3636981" cy="2766213"/>
          </a:xfrm>
        </p:spPr>
        <p:txBody>
          <a:bodyPr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81" y="2489200"/>
            <a:ext cx="3636979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81" y="3248490"/>
            <a:ext cx="3636980" cy="2771311"/>
          </a:xfrm>
        </p:spPr>
        <p:txBody>
          <a:bodyPr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59022-BA63-4C9F-85EB-D1F9C1B104FF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1E4931A5-6B1B-4A6E-B043-EF397CE5A96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55521472"/>
      </p:ext>
    </p:extLst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59022-BA63-4C9F-85EB-D1F9C1B104FF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1E4931A5-6B1B-4A6E-B043-EF397CE5A96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21876659"/>
      </p:ext>
    </p:extLst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59022-BA63-4C9F-85EB-D1F9C1B104FF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Rectangle 5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766428" y="295730"/>
            <a:ext cx="628813" cy="767687"/>
          </a:xfrm>
          <a:prstGeom prst="rect">
            <a:avLst/>
          </a:prstGeom>
        </p:spPr>
        <p:txBody>
          <a:bodyPr/>
          <a:lstStyle/>
          <a:p>
            <a:fld id="{1E4931A5-6B1B-4A6E-B043-EF397CE5A96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20411484"/>
      </p:ext>
    </p:extLst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0" y="0"/>
            <a:ext cx="9144000" cy="6860799"/>
            <a:chOff x="0" y="0"/>
            <a:chExt cx="9144000" cy="6860799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687606">
              <a:off x="2769747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8"/>
            <p:cNvSpPr/>
            <p:nvPr/>
          </p:nvSpPr>
          <p:spPr bwMode="gray">
            <a:xfrm rot="16200000">
              <a:off x="2548536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447800"/>
            <a:ext cx="2712589" cy="14955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8927" y="1441182"/>
            <a:ext cx="3632850" cy="4572000"/>
          </a:xfrm>
        </p:spPr>
        <p:txBody>
          <a:bodyPr anchor="ctr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0" y="3086845"/>
            <a:ext cx="2712589" cy="2938036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59022-BA63-4C9F-85EB-D1F9C1B104FF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4" name="Rectangle 13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766428" y="295730"/>
            <a:ext cx="628813" cy="767687"/>
          </a:xfrm>
          <a:prstGeom prst="rect">
            <a:avLst/>
          </a:prstGeom>
        </p:spPr>
        <p:txBody>
          <a:bodyPr/>
          <a:lstStyle/>
          <a:p>
            <a:fld id="{1E4931A5-6B1B-4A6E-B043-EF397CE5A96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5505051"/>
      </p:ext>
    </p:extLst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0" y="0"/>
            <a:ext cx="9144000" cy="6860799"/>
            <a:chOff x="0" y="0"/>
            <a:chExt cx="9144000" cy="6860799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687606">
              <a:off x="3074559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8"/>
            <p:cNvSpPr/>
            <p:nvPr/>
          </p:nvSpPr>
          <p:spPr bwMode="gray">
            <a:xfrm rot="16200000">
              <a:off x="2852610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1591" y="1340000"/>
            <a:ext cx="3001938" cy="161619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722909" y="1320800"/>
            <a:ext cx="2791102" cy="42164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51591" y="3086100"/>
            <a:ext cx="3001938" cy="24511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59022-BA63-4C9F-85EB-D1F9C1B104FF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4" name="Rectangle 13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766428" y="295730"/>
            <a:ext cx="628813" cy="767687"/>
          </a:xfrm>
          <a:prstGeom prst="rect">
            <a:avLst/>
          </a:prstGeom>
        </p:spPr>
        <p:txBody>
          <a:bodyPr/>
          <a:lstStyle/>
          <a:p>
            <a:fld id="{1E4931A5-6B1B-4A6E-B043-EF397CE5A96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1873073"/>
      </p:ext>
    </p:extLst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0" y="0"/>
            <a:ext cx="9144000" cy="6860799"/>
            <a:chOff x="0" y="0"/>
            <a:chExt cx="9144000" cy="6860799"/>
          </a:xfrm>
        </p:grpSpPr>
        <p:sp>
          <p:nvSpPr>
            <p:cNvPr id="25" name="Rectangle 24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6299432" y="587019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6359946" y="179029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18"/>
            <p:cNvSpPr/>
            <p:nvPr/>
          </p:nvSpPr>
          <p:spPr bwMode="gray">
            <a:xfrm>
              <a:off x="485023" y="1856450"/>
              <a:ext cx="8173954" cy="4535226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866440" y="927099"/>
            <a:ext cx="6343202" cy="7098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2489200"/>
            <a:ext cx="6343201" cy="353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39638" y="6365499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 b="1" i="0">
                <a:solidFill>
                  <a:schemeClr val="accent1"/>
                </a:solidFill>
                <a:latin typeface="+mn-lt"/>
              </a:defRPr>
            </a:lvl1pPr>
          </a:lstStyle>
          <a:p>
            <a:fld id="{8D259022-BA63-4C9F-85EB-D1F9C1B104FF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0843" y="6365498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 b="1" i="0">
                <a:solidFill>
                  <a:schemeClr val="accent1"/>
                </a:solidFill>
              </a:defRPr>
            </a:lvl1pPr>
          </a:lstStyle>
          <a:p>
            <a:endParaRPr lang="es-ES"/>
          </a:p>
        </p:txBody>
      </p:sp>
      <p:sp>
        <p:nvSpPr>
          <p:cNvPr id="22" name="Rectangle 21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0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7678616" y="295730"/>
            <a:ext cx="791308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1E4931A5-6B1B-4A6E-B043-EF397CE5A96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78198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  <p:sldLayoutId id="2147483759" r:id="rId12"/>
    <p:sldLayoutId id="2147483760" r:id="rId13"/>
    <p:sldLayoutId id="2147483761" r:id="rId14"/>
    <p:sldLayoutId id="2147483762" r:id="rId15"/>
    <p:sldLayoutId id="2147483763" r:id="rId16"/>
    <p:sldLayoutId id="2147483764" r:id="rId17"/>
  </p:sldLayoutIdLst>
  <p:transition spd="slow">
    <p:blinds dir="vert"/>
  </p:transition>
  <p:txStyles>
    <p:titleStyle>
      <a:lvl1pPr algn="l" defTabSz="457200" rtl="0" eaLnBrk="1" latinLnBrk="0" hangingPunct="1">
        <a:spcBef>
          <a:spcPct val="0"/>
        </a:spcBef>
        <a:buNone/>
        <a:defRPr sz="32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83464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3444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0876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0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5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8" name="4 Grupo"/>
          <p:cNvGrpSpPr>
            <a:grpSpLocks noChangeAspect="1"/>
          </p:cNvGrpSpPr>
          <p:nvPr/>
        </p:nvGrpSpPr>
        <p:grpSpPr bwMode="auto">
          <a:xfrm>
            <a:off x="142877" y="142877"/>
            <a:ext cx="1547813" cy="752475"/>
            <a:chOff x="90" y="90"/>
            <a:chExt cx="975" cy="474"/>
          </a:xfrm>
        </p:grpSpPr>
        <p:sp>
          <p:nvSpPr>
            <p:cNvPr id="1027" name="3 Autoforma"/>
            <p:cNvSpPr>
              <a:spLocks noChangeAspect="1" noChangeArrowheads="1" noTextEdit="1"/>
            </p:cNvSpPr>
            <p:nvPr/>
          </p:nvSpPr>
          <p:spPr bwMode="auto">
            <a:xfrm>
              <a:off x="90" y="90"/>
              <a:ext cx="975" cy="4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30" name="6 Forma libre"/>
            <p:cNvSpPr>
              <a:spLocks/>
            </p:cNvSpPr>
            <p:nvPr/>
          </p:nvSpPr>
          <p:spPr bwMode="auto">
            <a:xfrm>
              <a:off x="699" y="450"/>
              <a:ext cx="96" cy="113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8" y="40"/>
                </a:cxn>
                <a:cxn ang="0">
                  <a:pos x="0" y="154"/>
                </a:cxn>
                <a:cxn ang="0">
                  <a:pos x="8" y="259"/>
                </a:cxn>
                <a:cxn ang="0">
                  <a:pos x="14" y="276"/>
                </a:cxn>
                <a:cxn ang="0">
                  <a:pos x="24" y="293"/>
                </a:cxn>
                <a:cxn ang="0">
                  <a:pos x="37" y="306"/>
                </a:cxn>
                <a:cxn ang="0">
                  <a:pos x="52" y="318"/>
                </a:cxn>
                <a:cxn ang="0">
                  <a:pos x="70" y="327"/>
                </a:cxn>
                <a:cxn ang="0">
                  <a:pos x="89" y="334"/>
                </a:cxn>
                <a:cxn ang="0">
                  <a:pos x="108" y="339"/>
                </a:cxn>
                <a:cxn ang="0">
                  <a:pos x="127" y="340"/>
                </a:cxn>
                <a:cxn ang="0">
                  <a:pos x="166" y="340"/>
                </a:cxn>
                <a:cxn ang="0">
                  <a:pos x="195" y="339"/>
                </a:cxn>
                <a:cxn ang="0">
                  <a:pos x="219" y="337"/>
                </a:cxn>
                <a:cxn ang="0">
                  <a:pos x="237" y="331"/>
                </a:cxn>
                <a:cxn ang="0">
                  <a:pos x="252" y="324"/>
                </a:cxn>
                <a:cxn ang="0">
                  <a:pos x="265" y="310"/>
                </a:cxn>
                <a:cxn ang="0">
                  <a:pos x="277" y="291"/>
                </a:cxn>
                <a:cxn ang="0">
                  <a:pos x="289" y="266"/>
                </a:cxn>
                <a:cxn ang="0">
                  <a:pos x="224" y="259"/>
                </a:cxn>
                <a:cxn ang="0">
                  <a:pos x="224" y="219"/>
                </a:cxn>
                <a:cxn ang="0">
                  <a:pos x="224" y="96"/>
                </a:cxn>
                <a:cxn ang="0">
                  <a:pos x="209" y="23"/>
                </a:cxn>
                <a:cxn ang="0">
                  <a:pos x="153" y="0"/>
                </a:cxn>
                <a:cxn ang="0">
                  <a:pos x="49" y="0"/>
                </a:cxn>
              </a:cxnLst>
              <a:rect l="0" t="0" r="r" b="b"/>
              <a:pathLst>
                <a:path w="289" h="340">
                  <a:moveTo>
                    <a:pt x="49" y="0"/>
                  </a:moveTo>
                  <a:lnTo>
                    <a:pt x="8" y="40"/>
                  </a:lnTo>
                  <a:lnTo>
                    <a:pt x="0" y="154"/>
                  </a:lnTo>
                  <a:lnTo>
                    <a:pt x="8" y="259"/>
                  </a:lnTo>
                  <a:lnTo>
                    <a:pt x="14" y="276"/>
                  </a:lnTo>
                  <a:lnTo>
                    <a:pt x="24" y="293"/>
                  </a:lnTo>
                  <a:lnTo>
                    <a:pt x="37" y="306"/>
                  </a:lnTo>
                  <a:lnTo>
                    <a:pt x="52" y="318"/>
                  </a:lnTo>
                  <a:lnTo>
                    <a:pt x="70" y="327"/>
                  </a:lnTo>
                  <a:lnTo>
                    <a:pt x="89" y="334"/>
                  </a:lnTo>
                  <a:lnTo>
                    <a:pt x="108" y="339"/>
                  </a:lnTo>
                  <a:lnTo>
                    <a:pt x="127" y="340"/>
                  </a:lnTo>
                  <a:lnTo>
                    <a:pt x="166" y="340"/>
                  </a:lnTo>
                  <a:lnTo>
                    <a:pt x="195" y="339"/>
                  </a:lnTo>
                  <a:lnTo>
                    <a:pt x="219" y="337"/>
                  </a:lnTo>
                  <a:lnTo>
                    <a:pt x="237" y="331"/>
                  </a:lnTo>
                  <a:lnTo>
                    <a:pt x="252" y="324"/>
                  </a:lnTo>
                  <a:lnTo>
                    <a:pt x="265" y="310"/>
                  </a:lnTo>
                  <a:lnTo>
                    <a:pt x="277" y="291"/>
                  </a:lnTo>
                  <a:lnTo>
                    <a:pt x="289" y="266"/>
                  </a:lnTo>
                  <a:lnTo>
                    <a:pt x="224" y="259"/>
                  </a:lnTo>
                  <a:lnTo>
                    <a:pt x="224" y="219"/>
                  </a:lnTo>
                  <a:lnTo>
                    <a:pt x="224" y="96"/>
                  </a:lnTo>
                  <a:lnTo>
                    <a:pt x="209" y="23"/>
                  </a:lnTo>
                  <a:lnTo>
                    <a:pt x="153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31" name="7 Forma libre"/>
            <p:cNvSpPr>
              <a:spLocks/>
            </p:cNvSpPr>
            <p:nvPr/>
          </p:nvSpPr>
          <p:spPr bwMode="auto">
            <a:xfrm>
              <a:off x="92" y="112"/>
              <a:ext cx="815" cy="433"/>
            </a:xfrm>
            <a:custGeom>
              <a:avLst/>
              <a:gdLst/>
              <a:ahLst/>
              <a:cxnLst>
                <a:cxn ang="0">
                  <a:pos x="1625" y="0"/>
                </a:cxn>
                <a:cxn ang="0">
                  <a:pos x="1695" y="3"/>
                </a:cxn>
                <a:cxn ang="0">
                  <a:pos x="1766" y="6"/>
                </a:cxn>
                <a:cxn ang="0">
                  <a:pos x="1840" y="10"/>
                </a:cxn>
                <a:cxn ang="0">
                  <a:pos x="1916" y="19"/>
                </a:cxn>
                <a:cxn ang="0">
                  <a:pos x="1995" y="31"/>
                </a:cxn>
                <a:cxn ang="0">
                  <a:pos x="2073" y="50"/>
                </a:cxn>
                <a:cxn ang="0">
                  <a:pos x="2153" y="77"/>
                </a:cxn>
                <a:cxn ang="0">
                  <a:pos x="2231" y="111"/>
                </a:cxn>
                <a:cxn ang="0">
                  <a:pos x="2356" y="543"/>
                </a:cxn>
                <a:cxn ang="0">
                  <a:pos x="2396" y="989"/>
                </a:cxn>
                <a:cxn ang="0">
                  <a:pos x="2444" y="1094"/>
                </a:cxn>
                <a:cxn ang="0">
                  <a:pos x="2424" y="1270"/>
                </a:cxn>
                <a:cxn ang="0">
                  <a:pos x="1625" y="1295"/>
                </a:cxn>
                <a:cxn ang="0">
                  <a:pos x="1443" y="1287"/>
                </a:cxn>
                <a:cxn ang="0">
                  <a:pos x="0" y="1162"/>
                </a:cxn>
                <a:cxn ang="0">
                  <a:pos x="31" y="1065"/>
                </a:cxn>
                <a:cxn ang="0">
                  <a:pos x="31" y="576"/>
                </a:cxn>
                <a:cxn ang="0">
                  <a:pos x="108" y="542"/>
                </a:cxn>
                <a:cxn ang="0">
                  <a:pos x="188" y="506"/>
                </a:cxn>
                <a:cxn ang="0">
                  <a:pos x="268" y="472"/>
                </a:cxn>
                <a:cxn ang="0">
                  <a:pos x="349" y="438"/>
                </a:cxn>
                <a:cxn ang="0">
                  <a:pos x="432" y="404"/>
                </a:cxn>
                <a:cxn ang="0">
                  <a:pos x="517" y="369"/>
                </a:cxn>
                <a:cxn ang="0">
                  <a:pos x="605" y="335"/>
                </a:cxn>
                <a:cxn ang="0">
                  <a:pos x="693" y="299"/>
                </a:cxn>
                <a:cxn ang="0">
                  <a:pos x="785" y="265"/>
                </a:cxn>
                <a:cxn ang="0">
                  <a:pos x="880" y="231"/>
                </a:cxn>
                <a:cxn ang="0">
                  <a:pos x="977" y="195"/>
                </a:cxn>
                <a:cxn ang="0">
                  <a:pos x="1078" y="161"/>
                </a:cxn>
                <a:cxn ang="0">
                  <a:pos x="1181" y="127"/>
                </a:cxn>
                <a:cxn ang="0">
                  <a:pos x="1288" y="93"/>
                </a:cxn>
                <a:cxn ang="0">
                  <a:pos x="1399" y="58"/>
                </a:cxn>
                <a:cxn ang="0">
                  <a:pos x="1513" y="24"/>
                </a:cxn>
              </a:cxnLst>
              <a:rect l="0" t="0" r="r" b="b"/>
              <a:pathLst>
                <a:path w="2444" h="1299">
                  <a:moveTo>
                    <a:pt x="1513" y="24"/>
                  </a:moveTo>
                  <a:lnTo>
                    <a:pt x="1625" y="0"/>
                  </a:lnTo>
                  <a:lnTo>
                    <a:pt x="1659" y="2"/>
                  </a:lnTo>
                  <a:lnTo>
                    <a:pt x="1695" y="3"/>
                  </a:lnTo>
                  <a:lnTo>
                    <a:pt x="1730" y="5"/>
                  </a:lnTo>
                  <a:lnTo>
                    <a:pt x="1766" y="6"/>
                  </a:lnTo>
                  <a:lnTo>
                    <a:pt x="1803" y="8"/>
                  </a:lnTo>
                  <a:lnTo>
                    <a:pt x="1840" y="10"/>
                  </a:lnTo>
                  <a:lnTo>
                    <a:pt x="1878" y="15"/>
                  </a:lnTo>
                  <a:lnTo>
                    <a:pt x="1916" y="19"/>
                  </a:lnTo>
                  <a:lnTo>
                    <a:pt x="1955" y="25"/>
                  </a:lnTo>
                  <a:lnTo>
                    <a:pt x="1995" y="31"/>
                  </a:lnTo>
                  <a:lnTo>
                    <a:pt x="2033" y="40"/>
                  </a:lnTo>
                  <a:lnTo>
                    <a:pt x="2073" y="50"/>
                  </a:lnTo>
                  <a:lnTo>
                    <a:pt x="2113" y="62"/>
                  </a:lnTo>
                  <a:lnTo>
                    <a:pt x="2153" y="77"/>
                  </a:lnTo>
                  <a:lnTo>
                    <a:pt x="2191" y="93"/>
                  </a:lnTo>
                  <a:lnTo>
                    <a:pt x="2231" y="111"/>
                  </a:lnTo>
                  <a:lnTo>
                    <a:pt x="2282" y="232"/>
                  </a:lnTo>
                  <a:lnTo>
                    <a:pt x="2356" y="543"/>
                  </a:lnTo>
                  <a:lnTo>
                    <a:pt x="2396" y="786"/>
                  </a:lnTo>
                  <a:lnTo>
                    <a:pt x="2396" y="989"/>
                  </a:lnTo>
                  <a:lnTo>
                    <a:pt x="2396" y="1095"/>
                  </a:lnTo>
                  <a:lnTo>
                    <a:pt x="2444" y="1094"/>
                  </a:lnTo>
                  <a:lnTo>
                    <a:pt x="2444" y="1234"/>
                  </a:lnTo>
                  <a:lnTo>
                    <a:pt x="2424" y="1270"/>
                  </a:lnTo>
                  <a:lnTo>
                    <a:pt x="1727" y="1295"/>
                  </a:lnTo>
                  <a:lnTo>
                    <a:pt x="1625" y="1295"/>
                  </a:lnTo>
                  <a:lnTo>
                    <a:pt x="1582" y="1299"/>
                  </a:lnTo>
                  <a:lnTo>
                    <a:pt x="1443" y="1287"/>
                  </a:lnTo>
                  <a:lnTo>
                    <a:pt x="1102" y="1276"/>
                  </a:lnTo>
                  <a:lnTo>
                    <a:pt x="0" y="1162"/>
                  </a:lnTo>
                  <a:lnTo>
                    <a:pt x="0" y="1073"/>
                  </a:lnTo>
                  <a:lnTo>
                    <a:pt x="31" y="1065"/>
                  </a:lnTo>
                  <a:lnTo>
                    <a:pt x="7" y="616"/>
                  </a:lnTo>
                  <a:lnTo>
                    <a:pt x="31" y="576"/>
                  </a:lnTo>
                  <a:lnTo>
                    <a:pt x="69" y="558"/>
                  </a:lnTo>
                  <a:lnTo>
                    <a:pt x="108" y="542"/>
                  </a:lnTo>
                  <a:lnTo>
                    <a:pt x="148" y="524"/>
                  </a:lnTo>
                  <a:lnTo>
                    <a:pt x="188" y="506"/>
                  </a:lnTo>
                  <a:lnTo>
                    <a:pt x="228" y="490"/>
                  </a:lnTo>
                  <a:lnTo>
                    <a:pt x="268" y="472"/>
                  </a:lnTo>
                  <a:lnTo>
                    <a:pt x="307" y="456"/>
                  </a:lnTo>
                  <a:lnTo>
                    <a:pt x="349" y="438"/>
                  </a:lnTo>
                  <a:lnTo>
                    <a:pt x="390" y="420"/>
                  </a:lnTo>
                  <a:lnTo>
                    <a:pt x="432" y="404"/>
                  </a:lnTo>
                  <a:lnTo>
                    <a:pt x="475" y="386"/>
                  </a:lnTo>
                  <a:lnTo>
                    <a:pt x="517" y="369"/>
                  </a:lnTo>
                  <a:lnTo>
                    <a:pt x="560" y="352"/>
                  </a:lnTo>
                  <a:lnTo>
                    <a:pt x="605" y="335"/>
                  </a:lnTo>
                  <a:lnTo>
                    <a:pt x="649" y="317"/>
                  </a:lnTo>
                  <a:lnTo>
                    <a:pt x="693" y="299"/>
                  </a:lnTo>
                  <a:lnTo>
                    <a:pt x="739" y="283"/>
                  </a:lnTo>
                  <a:lnTo>
                    <a:pt x="785" y="265"/>
                  </a:lnTo>
                  <a:lnTo>
                    <a:pt x="832" y="247"/>
                  </a:lnTo>
                  <a:lnTo>
                    <a:pt x="880" y="231"/>
                  </a:lnTo>
                  <a:lnTo>
                    <a:pt x="929" y="213"/>
                  </a:lnTo>
                  <a:lnTo>
                    <a:pt x="977" y="195"/>
                  </a:lnTo>
                  <a:lnTo>
                    <a:pt x="1028" y="179"/>
                  </a:lnTo>
                  <a:lnTo>
                    <a:pt x="1078" y="161"/>
                  </a:lnTo>
                  <a:lnTo>
                    <a:pt x="1128" y="144"/>
                  </a:lnTo>
                  <a:lnTo>
                    <a:pt x="1181" y="127"/>
                  </a:lnTo>
                  <a:lnTo>
                    <a:pt x="1235" y="110"/>
                  </a:lnTo>
                  <a:lnTo>
                    <a:pt x="1288" y="93"/>
                  </a:lnTo>
                  <a:lnTo>
                    <a:pt x="1343" y="76"/>
                  </a:lnTo>
                  <a:lnTo>
                    <a:pt x="1399" y="58"/>
                  </a:lnTo>
                  <a:lnTo>
                    <a:pt x="1455" y="42"/>
                  </a:lnTo>
                  <a:lnTo>
                    <a:pt x="1513" y="24"/>
                  </a:lnTo>
                  <a:close/>
                </a:path>
              </a:pathLst>
            </a:custGeom>
            <a:solidFill>
              <a:srgbClr val="4751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32" name="8 Forma libre"/>
            <p:cNvSpPr>
              <a:spLocks/>
            </p:cNvSpPr>
            <p:nvPr/>
          </p:nvSpPr>
          <p:spPr bwMode="auto">
            <a:xfrm>
              <a:off x="646" y="178"/>
              <a:ext cx="231" cy="19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587" y="67"/>
                </a:cxn>
                <a:cxn ang="0">
                  <a:pos x="695" y="585"/>
                </a:cxn>
                <a:cxn ang="0">
                  <a:pos x="116" y="573"/>
                </a:cxn>
                <a:cxn ang="0">
                  <a:pos x="1" y="14"/>
                </a:cxn>
                <a:cxn ang="0">
                  <a:pos x="1" y="12"/>
                </a:cxn>
                <a:cxn ang="0">
                  <a:pos x="0" y="9"/>
                </a:cxn>
                <a:cxn ang="0">
                  <a:pos x="1" y="6"/>
                </a:cxn>
                <a:cxn ang="0">
                  <a:pos x="7" y="0"/>
                </a:cxn>
              </a:cxnLst>
              <a:rect l="0" t="0" r="r" b="b"/>
              <a:pathLst>
                <a:path w="695" h="585">
                  <a:moveTo>
                    <a:pt x="7" y="0"/>
                  </a:moveTo>
                  <a:lnTo>
                    <a:pt x="587" y="67"/>
                  </a:lnTo>
                  <a:lnTo>
                    <a:pt x="695" y="585"/>
                  </a:lnTo>
                  <a:lnTo>
                    <a:pt x="116" y="573"/>
                  </a:lnTo>
                  <a:lnTo>
                    <a:pt x="1" y="14"/>
                  </a:lnTo>
                  <a:lnTo>
                    <a:pt x="1" y="12"/>
                  </a:lnTo>
                  <a:lnTo>
                    <a:pt x="0" y="9"/>
                  </a:lnTo>
                  <a:lnTo>
                    <a:pt x="1" y="6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21264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33" name="9 Forma libre"/>
            <p:cNvSpPr>
              <a:spLocks/>
            </p:cNvSpPr>
            <p:nvPr/>
          </p:nvSpPr>
          <p:spPr bwMode="auto">
            <a:xfrm>
              <a:off x="93" y="114"/>
              <a:ext cx="571" cy="427"/>
            </a:xfrm>
            <a:custGeom>
              <a:avLst/>
              <a:gdLst/>
              <a:ahLst/>
              <a:cxnLst>
                <a:cxn ang="0">
                  <a:pos x="1581" y="0"/>
                </a:cxn>
                <a:cxn ang="0">
                  <a:pos x="1590" y="92"/>
                </a:cxn>
                <a:cxn ang="0">
                  <a:pos x="1712" y="764"/>
                </a:cxn>
                <a:cxn ang="0">
                  <a:pos x="1712" y="885"/>
                </a:cxn>
                <a:cxn ang="0">
                  <a:pos x="1712" y="1128"/>
                </a:cxn>
                <a:cxn ang="0">
                  <a:pos x="1641" y="1128"/>
                </a:cxn>
                <a:cxn ang="0">
                  <a:pos x="1659" y="1281"/>
                </a:cxn>
                <a:cxn ang="0">
                  <a:pos x="1331" y="1271"/>
                </a:cxn>
                <a:cxn ang="0">
                  <a:pos x="1334" y="906"/>
                </a:cxn>
                <a:cxn ang="0">
                  <a:pos x="1294" y="907"/>
                </a:cxn>
                <a:cxn ang="0">
                  <a:pos x="1294" y="1276"/>
                </a:cxn>
                <a:cxn ang="0">
                  <a:pos x="1096" y="1274"/>
                </a:cxn>
                <a:cxn ang="0">
                  <a:pos x="1096" y="1033"/>
                </a:cxn>
                <a:cxn ang="0">
                  <a:pos x="1059" y="983"/>
                </a:cxn>
                <a:cxn ang="0">
                  <a:pos x="872" y="990"/>
                </a:cxn>
                <a:cxn ang="0">
                  <a:pos x="872" y="1253"/>
                </a:cxn>
                <a:cxn ang="0">
                  <a:pos x="284" y="1196"/>
                </a:cxn>
                <a:cxn ang="0">
                  <a:pos x="284" y="990"/>
                </a:cxn>
                <a:cxn ang="0">
                  <a:pos x="183" y="990"/>
                </a:cxn>
                <a:cxn ang="0">
                  <a:pos x="179" y="1165"/>
                </a:cxn>
                <a:cxn ang="0">
                  <a:pos x="0" y="1162"/>
                </a:cxn>
                <a:cxn ang="0">
                  <a:pos x="4" y="650"/>
                </a:cxn>
                <a:cxn ang="0">
                  <a:pos x="4" y="577"/>
                </a:cxn>
                <a:cxn ang="0">
                  <a:pos x="32" y="558"/>
                </a:cxn>
                <a:cxn ang="0">
                  <a:pos x="63" y="537"/>
                </a:cxn>
                <a:cxn ang="0">
                  <a:pos x="100" y="516"/>
                </a:cxn>
                <a:cxn ang="0">
                  <a:pos x="142" y="494"/>
                </a:cxn>
                <a:cxn ang="0">
                  <a:pos x="186" y="472"/>
                </a:cxn>
                <a:cxn ang="0">
                  <a:pos x="234" y="450"/>
                </a:cxn>
                <a:cxn ang="0">
                  <a:pos x="285" y="426"/>
                </a:cxn>
                <a:cxn ang="0">
                  <a:pos x="339" y="404"/>
                </a:cxn>
                <a:cxn ang="0">
                  <a:pos x="395" y="380"/>
                </a:cxn>
                <a:cxn ang="0">
                  <a:pos x="452" y="357"/>
                </a:cxn>
                <a:cxn ang="0">
                  <a:pos x="512" y="334"/>
                </a:cxn>
                <a:cxn ang="0">
                  <a:pos x="574" y="311"/>
                </a:cxn>
                <a:cxn ang="0">
                  <a:pos x="636" y="287"/>
                </a:cxn>
                <a:cxn ang="0">
                  <a:pos x="698" y="265"/>
                </a:cxn>
                <a:cxn ang="0">
                  <a:pos x="761" y="243"/>
                </a:cxn>
                <a:cxn ang="0">
                  <a:pos x="825" y="221"/>
                </a:cxn>
                <a:cxn ang="0">
                  <a:pos x="889" y="200"/>
                </a:cxn>
                <a:cxn ang="0">
                  <a:pos x="951" y="179"/>
                </a:cxn>
                <a:cxn ang="0">
                  <a:pos x="1013" y="158"/>
                </a:cxn>
                <a:cxn ang="0">
                  <a:pos x="1073" y="139"/>
                </a:cxn>
                <a:cxn ang="0">
                  <a:pos x="1133" y="121"/>
                </a:cxn>
                <a:cxn ang="0">
                  <a:pos x="1189" y="104"/>
                </a:cxn>
                <a:cxn ang="0">
                  <a:pos x="1244" y="87"/>
                </a:cxn>
                <a:cxn ang="0">
                  <a:pos x="1295" y="73"/>
                </a:cxn>
                <a:cxn ang="0">
                  <a:pos x="1346" y="58"/>
                </a:cxn>
                <a:cxn ang="0">
                  <a:pos x="1391" y="44"/>
                </a:cxn>
                <a:cxn ang="0">
                  <a:pos x="1434" y="34"/>
                </a:cxn>
                <a:cxn ang="0">
                  <a:pos x="1473" y="24"/>
                </a:cxn>
                <a:cxn ang="0">
                  <a:pos x="1507" y="15"/>
                </a:cxn>
                <a:cxn ang="0">
                  <a:pos x="1536" y="9"/>
                </a:cxn>
                <a:cxn ang="0">
                  <a:pos x="1561" y="3"/>
                </a:cxn>
                <a:cxn ang="0">
                  <a:pos x="1581" y="0"/>
                </a:cxn>
              </a:cxnLst>
              <a:rect l="0" t="0" r="r" b="b"/>
              <a:pathLst>
                <a:path w="1712" h="1281">
                  <a:moveTo>
                    <a:pt x="1581" y="0"/>
                  </a:moveTo>
                  <a:lnTo>
                    <a:pt x="1590" y="92"/>
                  </a:lnTo>
                  <a:lnTo>
                    <a:pt x="1712" y="764"/>
                  </a:lnTo>
                  <a:lnTo>
                    <a:pt x="1712" y="885"/>
                  </a:lnTo>
                  <a:lnTo>
                    <a:pt x="1712" y="1128"/>
                  </a:lnTo>
                  <a:lnTo>
                    <a:pt x="1641" y="1128"/>
                  </a:lnTo>
                  <a:lnTo>
                    <a:pt x="1659" y="1281"/>
                  </a:lnTo>
                  <a:lnTo>
                    <a:pt x="1331" y="1271"/>
                  </a:lnTo>
                  <a:lnTo>
                    <a:pt x="1334" y="906"/>
                  </a:lnTo>
                  <a:lnTo>
                    <a:pt x="1294" y="907"/>
                  </a:lnTo>
                  <a:lnTo>
                    <a:pt x="1294" y="1276"/>
                  </a:lnTo>
                  <a:lnTo>
                    <a:pt x="1096" y="1274"/>
                  </a:lnTo>
                  <a:lnTo>
                    <a:pt x="1096" y="1033"/>
                  </a:lnTo>
                  <a:lnTo>
                    <a:pt x="1059" y="983"/>
                  </a:lnTo>
                  <a:lnTo>
                    <a:pt x="872" y="990"/>
                  </a:lnTo>
                  <a:lnTo>
                    <a:pt x="872" y="1253"/>
                  </a:lnTo>
                  <a:lnTo>
                    <a:pt x="284" y="1196"/>
                  </a:lnTo>
                  <a:lnTo>
                    <a:pt x="284" y="990"/>
                  </a:lnTo>
                  <a:lnTo>
                    <a:pt x="183" y="990"/>
                  </a:lnTo>
                  <a:lnTo>
                    <a:pt x="179" y="1165"/>
                  </a:lnTo>
                  <a:lnTo>
                    <a:pt x="0" y="1162"/>
                  </a:lnTo>
                  <a:lnTo>
                    <a:pt x="4" y="650"/>
                  </a:lnTo>
                  <a:lnTo>
                    <a:pt x="4" y="577"/>
                  </a:lnTo>
                  <a:lnTo>
                    <a:pt x="32" y="558"/>
                  </a:lnTo>
                  <a:lnTo>
                    <a:pt x="63" y="537"/>
                  </a:lnTo>
                  <a:lnTo>
                    <a:pt x="100" y="516"/>
                  </a:lnTo>
                  <a:lnTo>
                    <a:pt x="142" y="494"/>
                  </a:lnTo>
                  <a:lnTo>
                    <a:pt x="186" y="472"/>
                  </a:lnTo>
                  <a:lnTo>
                    <a:pt x="234" y="450"/>
                  </a:lnTo>
                  <a:lnTo>
                    <a:pt x="285" y="426"/>
                  </a:lnTo>
                  <a:lnTo>
                    <a:pt x="339" y="404"/>
                  </a:lnTo>
                  <a:lnTo>
                    <a:pt x="395" y="380"/>
                  </a:lnTo>
                  <a:lnTo>
                    <a:pt x="452" y="357"/>
                  </a:lnTo>
                  <a:lnTo>
                    <a:pt x="512" y="334"/>
                  </a:lnTo>
                  <a:lnTo>
                    <a:pt x="574" y="311"/>
                  </a:lnTo>
                  <a:lnTo>
                    <a:pt x="636" y="287"/>
                  </a:lnTo>
                  <a:lnTo>
                    <a:pt x="698" y="265"/>
                  </a:lnTo>
                  <a:lnTo>
                    <a:pt x="761" y="243"/>
                  </a:lnTo>
                  <a:lnTo>
                    <a:pt x="825" y="221"/>
                  </a:lnTo>
                  <a:lnTo>
                    <a:pt x="889" y="200"/>
                  </a:lnTo>
                  <a:lnTo>
                    <a:pt x="951" y="179"/>
                  </a:lnTo>
                  <a:lnTo>
                    <a:pt x="1013" y="158"/>
                  </a:lnTo>
                  <a:lnTo>
                    <a:pt x="1073" y="139"/>
                  </a:lnTo>
                  <a:lnTo>
                    <a:pt x="1133" y="121"/>
                  </a:lnTo>
                  <a:lnTo>
                    <a:pt x="1189" y="104"/>
                  </a:lnTo>
                  <a:lnTo>
                    <a:pt x="1244" y="87"/>
                  </a:lnTo>
                  <a:lnTo>
                    <a:pt x="1295" y="73"/>
                  </a:lnTo>
                  <a:lnTo>
                    <a:pt x="1346" y="58"/>
                  </a:lnTo>
                  <a:lnTo>
                    <a:pt x="1391" y="44"/>
                  </a:lnTo>
                  <a:lnTo>
                    <a:pt x="1434" y="34"/>
                  </a:lnTo>
                  <a:lnTo>
                    <a:pt x="1473" y="24"/>
                  </a:lnTo>
                  <a:lnTo>
                    <a:pt x="1507" y="15"/>
                  </a:lnTo>
                  <a:lnTo>
                    <a:pt x="1536" y="9"/>
                  </a:lnTo>
                  <a:lnTo>
                    <a:pt x="1561" y="3"/>
                  </a:lnTo>
                  <a:lnTo>
                    <a:pt x="1581" y="0"/>
                  </a:lnTo>
                  <a:close/>
                </a:path>
              </a:pathLst>
            </a:custGeom>
            <a:solidFill>
              <a:srgbClr val="00688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34" name="10 Forma libre"/>
            <p:cNvSpPr>
              <a:spLocks/>
            </p:cNvSpPr>
            <p:nvPr/>
          </p:nvSpPr>
          <p:spPr bwMode="auto">
            <a:xfrm>
              <a:off x="91" y="189"/>
              <a:ext cx="290" cy="336"/>
            </a:xfrm>
            <a:custGeom>
              <a:avLst/>
              <a:gdLst/>
              <a:ahLst/>
              <a:cxnLst>
                <a:cxn ang="0">
                  <a:pos x="870" y="0"/>
                </a:cxn>
                <a:cxn ang="0">
                  <a:pos x="301" y="204"/>
                </a:cxn>
                <a:cxn ang="0">
                  <a:pos x="142" y="278"/>
                </a:cxn>
                <a:cxn ang="0">
                  <a:pos x="12" y="352"/>
                </a:cxn>
                <a:cxn ang="0">
                  <a:pos x="0" y="937"/>
                </a:cxn>
                <a:cxn ang="0">
                  <a:pos x="777" y="1009"/>
                </a:cxn>
                <a:cxn ang="0">
                  <a:pos x="763" y="241"/>
                </a:cxn>
                <a:cxn ang="0">
                  <a:pos x="870" y="0"/>
                </a:cxn>
              </a:cxnLst>
              <a:rect l="0" t="0" r="r" b="b"/>
              <a:pathLst>
                <a:path w="870" h="1009">
                  <a:moveTo>
                    <a:pt x="870" y="0"/>
                  </a:moveTo>
                  <a:lnTo>
                    <a:pt x="301" y="204"/>
                  </a:lnTo>
                  <a:lnTo>
                    <a:pt x="142" y="278"/>
                  </a:lnTo>
                  <a:lnTo>
                    <a:pt x="12" y="352"/>
                  </a:lnTo>
                  <a:lnTo>
                    <a:pt x="0" y="937"/>
                  </a:lnTo>
                  <a:lnTo>
                    <a:pt x="777" y="1009"/>
                  </a:lnTo>
                  <a:lnTo>
                    <a:pt x="763" y="241"/>
                  </a:lnTo>
                  <a:lnTo>
                    <a:pt x="870" y="0"/>
                  </a:lnTo>
                  <a:close/>
                </a:path>
              </a:pathLst>
            </a:custGeom>
            <a:solidFill>
              <a:srgbClr val="00688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35" name="11 Forma libre"/>
            <p:cNvSpPr>
              <a:spLocks/>
            </p:cNvSpPr>
            <p:nvPr/>
          </p:nvSpPr>
          <p:spPr bwMode="auto">
            <a:xfrm>
              <a:off x="91" y="198"/>
              <a:ext cx="270" cy="325"/>
            </a:xfrm>
            <a:custGeom>
              <a:avLst/>
              <a:gdLst/>
              <a:ahLst/>
              <a:cxnLst>
                <a:cxn ang="0">
                  <a:pos x="775" y="12"/>
                </a:cxn>
                <a:cxn ang="0">
                  <a:pos x="710" y="34"/>
                </a:cxn>
                <a:cxn ang="0">
                  <a:pos x="645" y="56"/>
                </a:cxn>
                <a:cxn ang="0">
                  <a:pos x="582" y="78"/>
                </a:cxn>
                <a:cxn ang="0">
                  <a:pos x="517" y="101"/>
                </a:cxn>
                <a:cxn ang="0">
                  <a:pos x="451" y="124"/>
                </a:cxn>
                <a:cxn ang="0">
                  <a:pos x="386" y="147"/>
                </a:cxn>
                <a:cxn ang="0">
                  <a:pos x="323" y="169"/>
                </a:cxn>
                <a:cxn ang="0">
                  <a:pos x="271" y="189"/>
                </a:cxn>
                <a:cxn ang="0">
                  <a:pos x="231" y="207"/>
                </a:cxn>
                <a:cxn ang="0">
                  <a:pos x="193" y="226"/>
                </a:cxn>
                <a:cxn ang="0">
                  <a:pos x="153" y="244"/>
                </a:cxn>
                <a:cxn ang="0">
                  <a:pos x="119" y="262"/>
                </a:cxn>
                <a:cxn ang="0">
                  <a:pos x="88" y="280"/>
                </a:cxn>
                <a:cxn ang="0">
                  <a:pos x="57" y="297"/>
                </a:cxn>
                <a:cxn ang="0">
                  <a:pos x="26" y="315"/>
                </a:cxn>
                <a:cxn ang="0">
                  <a:pos x="8" y="471"/>
                </a:cxn>
                <a:cxn ang="0">
                  <a:pos x="3" y="762"/>
                </a:cxn>
                <a:cxn ang="0">
                  <a:pos x="45" y="913"/>
                </a:cxn>
                <a:cxn ang="0">
                  <a:pos x="135" y="920"/>
                </a:cxn>
                <a:cxn ang="0">
                  <a:pos x="224" y="928"/>
                </a:cxn>
                <a:cxn ang="0">
                  <a:pos x="312" y="937"/>
                </a:cxn>
                <a:cxn ang="0">
                  <a:pos x="403" y="944"/>
                </a:cxn>
                <a:cxn ang="0">
                  <a:pos x="491" y="953"/>
                </a:cxn>
                <a:cxn ang="0">
                  <a:pos x="582" y="962"/>
                </a:cxn>
                <a:cxn ang="0">
                  <a:pos x="672" y="969"/>
                </a:cxn>
                <a:cxn ang="0">
                  <a:pos x="713" y="789"/>
                </a:cxn>
                <a:cxn ang="0">
                  <a:pos x="707" y="420"/>
                </a:cxn>
                <a:cxn ang="0">
                  <a:pos x="718" y="206"/>
                </a:cxn>
                <a:cxn ang="0">
                  <a:pos x="743" y="147"/>
                </a:cxn>
                <a:cxn ang="0">
                  <a:pos x="768" y="89"/>
                </a:cxn>
                <a:cxn ang="0">
                  <a:pos x="795" y="30"/>
                </a:cxn>
              </a:cxnLst>
              <a:rect l="0" t="0" r="r" b="b"/>
              <a:pathLst>
                <a:path w="808" h="974">
                  <a:moveTo>
                    <a:pt x="808" y="0"/>
                  </a:moveTo>
                  <a:lnTo>
                    <a:pt x="775" y="12"/>
                  </a:lnTo>
                  <a:lnTo>
                    <a:pt x="743" y="22"/>
                  </a:lnTo>
                  <a:lnTo>
                    <a:pt x="710" y="34"/>
                  </a:lnTo>
                  <a:lnTo>
                    <a:pt x="678" y="44"/>
                  </a:lnTo>
                  <a:lnTo>
                    <a:pt x="645" y="56"/>
                  </a:lnTo>
                  <a:lnTo>
                    <a:pt x="613" y="67"/>
                  </a:lnTo>
                  <a:lnTo>
                    <a:pt x="582" y="78"/>
                  </a:lnTo>
                  <a:lnTo>
                    <a:pt x="549" y="90"/>
                  </a:lnTo>
                  <a:lnTo>
                    <a:pt x="517" y="101"/>
                  </a:lnTo>
                  <a:lnTo>
                    <a:pt x="484" y="113"/>
                  </a:lnTo>
                  <a:lnTo>
                    <a:pt x="451" y="124"/>
                  </a:lnTo>
                  <a:lnTo>
                    <a:pt x="419" y="135"/>
                  </a:lnTo>
                  <a:lnTo>
                    <a:pt x="386" y="147"/>
                  </a:lnTo>
                  <a:lnTo>
                    <a:pt x="355" y="158"/>
                  </a:lnTo>
                  <a:lnTo>
                    <a:pt x="323" y="169"/>
                  </a:lnTo>
                  <a:lnTo>
                    <a:pt x="290" y="181"/>
                  </a:lnTo>
                  <a:lnTo>
                    <a:pt x="271" y="189"/>
                  </a:lnTo>
                  <a:lnTo>
                    <a:pt x="252" y="198"/>
                  </a:lnTo>
                  <a:lnTo>
                    <a:pt x="231" y="207"/>
                  </a:lnTo>
                  <a:lnTo>
                    <a:pt x="212" y="216"/>
                  </a:lnTo>
                  <a:lnTo>
                    <a:pt x="193" y="226"/>
                  </a:lnTo>
                  <a:lnTo>
                    <a:pt x="172" y="235"/>
                  </a:lnTo>
                  <a:lnTo>
                    <a:pt x="153" y="244"/>
                  </a:lnTo>
                  <a:lnTo>
                    <a:pt x="134" y="253"/>
                  </a:lnTo>
                  <a:lnTo>
                    <a:pt x="119" y="262"/>
                  </a:lnTo>
                  <a:lnTo>
                    <a:pt x="102" y="271"/>
                  </a:lnTo>
                  <a:lnTo>
                    <a:pt x="88" y="280"/>
                  </a:lnTo>
                  <a:lnTo>
                    <a:pt x="71" y="289"/>
                  </a:lnTo>
                  <a:lnTo>
                    <a:pt x="57" y="297"/>
                  </a:lnTo>
                  <a:lnTo>
                    <a:pt x="40" y="306"/>
                  </a:lnTo>
                  <a:lnTo>
                    <a:pt x="26" y="315"/>
                  </a:lnTo>
                  <a:lnTo>
                    <a:pt x="11" y="324"/>
                  </a:lnTo>
                  <a:lnTo>
                    <a:pt x="8" y="471"/>
                  </a:lnTo>
                  <a:lnTo>
                    <a:pt x="5" y="616"/>
                  </a:lnTo>
                  <a:lnTo>
                    <a:pt x="3" y="762"/>
                  </a:lnTo>
                  <a:lnTo>
                    <a:pt x="0" y="909"/>
                  </a:lnTo>
                  <a:lnTo>
                    <a:pt x="45" y="913"/>
                  </a:lnTo>
                  <a:lnTo>
                    <a:pt x="89" y="916"/>
                  </a:lnTo>
                  <a:lnTo>
                    <a:pt x="135" y="920"/>
                  </a:lnTo>
                  <a:lnTo>
                    <a:pt x="179" y="925"/>
                  </a:lnTo>
                  <a:lnTo>
                    <a:pt x="224" y="928"/>
                  </a:lnTo>
                  <a:lnTo>
                    <a:pt x="268" y="932"/>
                  </a:lnTo>
                  <a:lnTo>
                    <a:pt x="312" y="937"/>
                  </a:lnTo>
                  <a:lnTo>
                    <a:pt x="358" y="941"/>
                  </a:lnTo>
                  <a:lnTo>
                    <a:pt x="403" y="944"/>
                  </a:lnTo>
                  <a:lnTo>
                    <a:pt x="447" y="949"/>
                  </a:lnTo>
                  <a:lnTo>
                    <a:pt x="491" y="953"/>
                  </a:lnTo>
                  <a:lnTo>
                    <a:pt x="537" y="957"/>
                  </a:lnTo>
                  <a:lnTo>
                    <a:pt x="582" y="962"/>
                  </a:lnTo>
                  <a:lnTo>
                    <a:pt x="626" y="965"/>
                  </a:lnTo>
                  <a:lnTo>
                    <a:pt x="672" y="969"/>
                  </a:lnTo>
                  <a:lnTo>
                    <a:pt x="716" y="974"/>
                  </a:lnTo>
                  <a:lnTo>
                    <a:pt x="713" y="789"/>
                  </a:lnTo>
                  <a:lnTo>
                    <a:pt x="710" y="604"/>
                  </a:lnTo>
                  <a:lnTo>
                    <a:pt x="707" y="420"/>
                  </a:lnTo>
                  <a:lnTo>
                    <a:pt x="704" y="235"/>
                  </a:lnTo>
                  <a:lnTo>
                    <a:pt x="718" y="206"/>
                  </a:lnTo>
                  <a:lnTo>
                    <a:pt x="729" y="176"/>
                  </a:lnTo>
                  <a:lnTo>
                    <a:pt x="743" y="147"/>
                  </a:lnTo>
                  <a:lnTo>
                    <a:pt x="756" y="117"/>
                  </a:lnTo>
                  <a:lnTo>
                    <a:pt x="768" y="89"/>
                  </a:lnTo>
                  <a:lnTo>
                    <a:pt x="781" y="59"/>
                  </a:lnTo>
                  <a:lnTo>
                    <a:pt x="795" y="30"/>
                  </a:lnTo>
                  <a:lnTo>
                    <a:pt x="808" y="0"/>
                  </a:lnTo>
                  <a:close/>
                </a:path>
              </a:pathLst>
            </a:custGeom>
            <a:solidFill>
              <a:srgbClr val="006D8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36" name="12 Forma libre"/>
            <p:cNvSpPr>
              <a:spLocks/>
            </p:cNvSpPr>
            <p:nvPr/>
          </p:nvSpPr>
          <p:spPr bwMode="auto">
            <a:xfrm>
              <a:off x="91" y="208"/>
              <a:ext cx="248" cy="312"/>
            </a:xfrm>
            <a:custGeom>
              <a:avLst/>
              <a:gdLst/>
              <a:ahLst/>
              <a:cxnLst>
                <a:cxn ang="0">
                  <a:pos x="716" y="10"/>
                </a:cxn>
                <a:cxn ang="0">
                  <a:pos x="658" y="29"/>
                </a:cxn>
                <a:cxn ang="0">
                  <a:pos x="600" y="48"/>
                </a:cxn>
                <a:cxn ang="0">
                  <a:pos x="541" y="68"/>
                </a:cxn>
                <a:cxn ang="0">
                  <a:pos x="484" y="87"/>
                </a:cxn>
                <a:cxn ang="0">
                  <a:pos x="426" y="106"/>
                </a:cxn>
                <a:cxn ang="0">
                  <a:pos x="368" y="125"/>
                </a:cxn>
                <a:cxn ang="0">
                  <a:pos x="310" y="145"/>
                </a:cxn>
                <a:cxn ang="0">
                  <a:pos x="262" y="164"/>
                </a:cxn>
                <a:cxn ang="0">
                  <a:pos x="223" y="182"/>
                </a:cxn>
                <a:cxn ang="0">
                  <a:pos x="183" y="199"/>
                </a:cxn>
                <a:cxn ang="0">
                  <a:pos x="145" y="219"/>
                </a:cxn>
                <a:cxn ang="0">
                  <a:pos x="111" y="236"/>
                </a:cxn>
                <a:cxn ang="0">
                  <a:pos x="83" y="253"/>
                </a:cxn>
                <a:cxn ang="0">
                  <a:pos x="53" y="269"/>
                </a:cxn>
                <a:cxn ang="0">
                  <a:pos x="25" y="287"/>
                </a:cxn>
                <a:cxn ang="0">
                  <a:pos x="7" y="441"/>
                </a:cxn>
                <a:cxn ang="0">
                  <a:pos x="3" y="732"/>
                </a:cxn>
                <a:cxn ang="0">
                  <a:pos x="41" y="882"/>
                </a:cxn>
                <a:cxn ang="0">
                  <a:pos x="123" y="889"/>
                </a:cxn>
                <a:cxn ang="0">
                  <a:pos x="206" y="896"/>
                </a:cxn>
                <a:cxn ang="0">
                  <a:pos x="287" y="904"/>
                </a:cxn>
                <a:cxn ang="0">
                  <a:pos x="370" y="911"/>
                </a:cxn>
                <a:cxn ang="0">
                  <a:pos x="451" y="919"/>
                </a:cxn>
                <a:cxn ang="0">
                  <a:pos x="534" y="926"/>
                </a:cxn>
                <a:cxn ang="0">
                  <a:pos x="615" y="933"/>
                </a:cxn>
                <a:cxn ang="0">
                  <a:pos x="654" y="759"/>
                </a:cxn>
                <a:cxn ang="0">
                  <a:pos x="649" y="405"/>
                </a:cxn>
                <a:cxn ang="0">
                  <a:pos x="658" y="199"/>
                </a:cxn>
                <a:cxn ang="0">
                  <a:pos x="683" y="142"/>
                </a:cxn>
                <a:cxn ang="0">
                  <a:pos x="708" y="84"/>
                </a:cxn>
                <a:cxn ang="0">
                  <a:pos x="733" y="28"/>
                </a:cxn>
              </a:cxnLst>
              <a:rect l="0" t="0" r="r" b="b"/>
              <a:pathLst>
                <a:path w="745" h="936">
                  <a:moveTo>
                    <a:pt x="745" y="0"/>
                  </a:moveTo>
                  <a:lnTo>
                    <a:pt x="716" y="10"/>
                  </a:lnTo>
                  <a:lnTo>
                    <a:pt x="688" y="19"/>
                  </a:lnTo>
                  <a:lnTo>
                    <a:pt x="658" y="29"/>
                  </a:lnTo>
                  <a:lnTo>
                    <a:pt x="628" y="38"/>
                  </a:lnTo>
                  <a:lnTo>
                    <a:pt x="600" y="48"/>
                  </a:lnTo>
                  <a:lnTo>
                    <a:pt x="571" y="57"/>
                  </a:lnTo>
                  <a:lnTo>
                    <a:pt x="541" y="68"/>
                  </a:lnTo>
                  <a:lnTo>
                    <a:pt x="513" y="77"/>
                  </a:lnTo>
                  <a:lnTo>
                    <a:pt x="484" y="87"/>
                  </a:lnTo>
                  <a:lnTo>
                    <a:pt x="454" y="97"/>
                  </a:lnTo>
                  <a:lnTo>
                    <a:pt x="426" y="106"/>
                  </a:lnTo>
                  <a:lnTo>
                    <a:pt x="396" y="117"/>
                  </a:lnTo>
                  <a:lnTo>
                    <a:pt x="368" y="125"/>
                  </a:lnTo>
                  <a:lnTo>
                    <a:pt x="339" y="136"/>
                  </a:lnTo>
                  <a:lnTo>
                    <a:pt x="310" y="145"/>
                  </a:lnTo>
                  <a:lnTo>
                    <a:pt x="281" y="155"/>
                  </a:lnTo>
                  <a:lnTo>
                    <a:pt x="262" y="164"/>
                  </a:lnTo>
                  <a:lnTo>
                    <a:pt x="242" y="173"/>
                  </a:lnTo>
                  <a:lnTo>
                    <a:pt x="223" y="182"/>
                  </a:lnTo>
                  <a:lnTo>
                    <a:pt x="204" y="191"/>
                  </a:lnTo>
                  <a:lnTo>
                    <a:pt x="183" y="199"/>
                  </a:lnTo>
                  <a:lnTo>
                    <a:pt x="164" y="208"/>
                  </a:lnTo>
                  <a:lnTo>
                    <a:pt x="145" y="219"/>
                  </a:lnTo>
                  <a:lnTo>
                    <a:pt x="126" y="228"/>
                  </a:lnTo>
                  <a:lnTo>
                    <a:pt x="111" y="236"/>
                  </a:lnTo>
                  <a:lnTo>
                    <a:pt x="98" y="244"/>
                  </a:lnTo>
                  <a:lnTo>
                    <a:pt x="83" y="253"/>
                  </a:lnTo>
                  <a:lnTo>
                    <a:pt x="68" y="262"/>
                  </a:lnTo>
                  <a:lnTo>
                    <a:pt x="53" y="269"/>
                  </a:lnTo>
                  <a:lnTo>
                    <a:pt x="40" y="278"/>
                  </a:lnTo>
                  <a:lnTo>
                    <a:pt x="25" y="287"/>
                  </a:lnTo>
                  <a:lnTo>
                    <a:pt x="10" y="296"/>
                  </a:lnTo>
                  <a:lnTo>
                    <a:pt x="7" y="441"/>
                  </a:lnTo>
                  <a:lnTo>
                    <a:pt x="6" y="587"/>
                  </a:lnTo>
                  <a:lnTo>
                    <a:pt x="3" y="732"/>
                  </a:lnTo>
                  <a:lnTo>
                    <a:pt x="0" y="879"/>
                  </a:lnTo>
                  <a:lnTo>
                    <a:pt x="41" y="882"/>
                  </a:lnTo>
                  <a:lnTo>
                    <a:pt x="83" y="886"/>
                  </a:lnTo>
                  <a:lnTo>
                    <a:pt x="123" y="889"/>
                  </a:lnTo>
                  <a:lnTo>
                    <a:pt x="164" y="893"/>
                  </a:lnTo>
                  <a:lnTo>
                    <a:pt x="206" y="896"/>
                  </a:lnTo>
                  <a:lnTo>
                    <a:pt x="247" y="901"/>
                  </a:lnTo>
                  <a:lnTo>
                    <a:pt x="287" y="904"/>
                  </a:lnTo>
                  <a:lnTo>
                    <a:pt x="328" y="907"/>
                  </a:lnTo>
                  <a:lnTo>
                    <a:pt x="370" y="911"/>
                  </a:lnTo>
                  <a:lnTo>
                    <a:pt x="411" y="914"/>
                  </a:lnTo>
                  <a:lnTo>
                    <a:pt x="451" y="919"/>
                  </a:lnTo>
                  <a:lnTo>
                    <a:pt x="492" y="922"/>
                  </a:lnTo>
                  <a:lnTo>
                    <a:pt x="534" y="926"/>
                  </a:lnTo>
                  <a:lnTo>
                    <a:pt x="575" y="929"/>
                  </a:lnTo>
                  <a:lnTo>
                    <a:pt x="615" y="933"/>
                  </a:lnTo>
                  <a:lnTo>
                    <a:pt x="657" y="936"/>
                  </a:lnTo>
                  <a:lnTo>
                    <a:pt x="654" y="759"/>
                  </a:lnTo>
                  <a:lnTo>
                    <a:pt x="651" y="581"/>
                  </a:lnTo>
                  <a:lnTo>
                    <a:pt x="649" y="405"/>
                  </a:lnTo>
                  <a:lnTo>
                    <a:pt x="646" y="228"/>
                  </a:lnTo>
                  <a:lnTo>
                    <a:pt x="658" y="199"/>
                  </a:lnTo>
                  <a:lnTo>
                    <a:pt x="671" y="170"/>
                  </a:lnTo>
                  <a:lnTo>
                    <a:pt x="683" y="142"/>
                  </a:lnTo>
                  <a:lnTo>
                    <a:pt x="696" y="114"/>
                  </a:lnTo>
                  <a:lnTo>
                    <a:pt x="708" y="84"/>
                  </a:lnTo>
                  <a:lnTo>
                    <a:pt x="720" y="56"/>
                  </a:lnTo>
                  <a:lnTo>
                    <a:pt x="733" y="28"/>
                  </a:lnTo>
                  <a:lnTo>
                    <a:pt x="745" y="0"/>
                  </a:lnTo>
                  <a:close/>
                </a:path>
              </a:pathLst>
            </a:custGeom>
            <a:solidFill>
              <a:srgbClr val="00728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37" name="13 Forma libre"/>
            <p:cNvSpPr>
              <a:spLocks/>
            </p:cNvSpPr>
            <p:nvPr/>
          </p:nvSpPr>
          <p:spPr bwMode="auto">
            <a:xfrm>
              <a:off x="91" y="217"/>
              <a:ext cx="227" cy="301"/>
            </a:xfrm>
            <a:custGeom>
              <a:avLst/>
              <a:gdLst/>
              <a:ahLst/>
              <a:cxnLst>
                <a:cxn ang="0">
                  <a:pos x="657" y="9"/>
                </a:cxn>
                <a:cxn ang="0">
                  <a:pos x="605" y="25"/>
                </a:cxn>
                <a:cxn ang="0">
                  <a:pos x="553" y="41"/>
                </a:cxn>
                <a:cxn ang="0">
                  <a:pos x="501" y="57"/>
                </a:cxn>
                <a:cxn ang="0">
                  <a:pos x="450" y="74"/>
                </a:cxn>
                <a:cxn ang="0">
                  <a:pos x="398" y="92"/>
                </a:cxn>
                <a:cxn ang="0">
                  <a:pos x="346" y="108"/>
                </a:cxn>
                <a:cxn ang="0">
                  <a:pos x="294" y="124"/>
                </a:cxn>
                <a:cxn ang="0">
                  <a:pos x="250" y="140"/>
                </a:cxn>
                <a:cxn ang="0">
                  <a:pos x="211" y="158"/>
                </a:cxn>
                <a:cxn ang="0">
                  <a:pos x="174" y="176"/>
                </a:cxn>
                <a:cxn ang="0">
                  <a:pos x="136" y="194"/>
                </a:cxn>
                <a:cxn ang="0">
                  <a:pos x="103" y="211"/>
                </a:cxn>
                <a:cxn ang="0">
                  <a:pos x="77" y="228"/>
                </a:cxn>
                <a:cxn ang="0">
                  <a:pos x="49" y="244"/>
                </a:cxn>
                <a:cxn ang="0">
                  <a:pos x="22" y="260"/>
                </a:cxn>
                <a:cxn ang="0">
                  <a:pos x="7" y="413"/>
                </a:cxn>
                <a:cxn ang="0">
                  <a:pos x="3" y="704"/>
                </a:cxn>
                <a:cxn ang="0">
                  <a:pos x="37" y="852"/>
                </a:cxn>
                <a:cxn ang="0">
                  <a:pos x="111" y="859"/>
                </a:cxn>
                <a:cxn ang="0">
                  <a:pos x="186" y="865"/>
                </a:cxn>
                <a:cxn ang="0">
                  <a:pos x="260" y="873"/>
                </a:cxn>
                <a:cxn ang="0">
                  <a:pos x="334" y="879"/>
                </a:cxn>
                <a:cxn ang="0">
                  <a:pos x="410" y="885"/>
                </a:cxn>
                <a:cxn ang="0">
                  <a:pos x="484" y="892"/>
                </a:cxn>
                <a:cxn ang="0">
                  <a:pos x="559" y="898"/>
                </a:cxn>
                <a:cxn ang="0">
                  <a:pos x="593" y="731"/>
                </a:cxn>
                <a:cxn ang="0">
                  <a:pos x="589" y="392"/>
                </a:cxn>
                <a:cxn ang="0">
                  <a:pos x="597" y="194"/>
                </a:cxn>
                <a:cxn ang="0">
                  <a:pos x="623" y="139"/>
                </a:cxn>
                <a:cxn ang="0">
                  <a:pos x="646" y="83"/>
                </a:cxn>
                <a:cxn ang="0">
                  <a:pos x="670" y="28"/>
                </a:cxn>
              </a:cxnLst>
              <a:rect l="0" t="0" r="r" b="b"/>
              <a:pathLst>
                <a:path w="682" h="901">
                  <a:moveTo>
                    <a:pt x="682" y="0"/>
                  </a:moveTo>
                  <a:lnTo>
                    <a:pt x="657" y="9"/>
                  </a:lnTo>
                  <a:lnTo>
                    <a:pt x="630" y="16"/>
                  </a:lnTo>
                  <a:lnTo>
                    <a:pt x="605" y="25"/>
                  </a:lnTo>
                  <a:lnTo>
                    <a:pt x="578" y="32"/>
                  </a:lnTo>
                  <a:lnTo>
                    <a:pt x="553" y="41"/>
                  </a:lnTo>
                  <a:lnTo>
                    <a:pt x="526" y="50"/>
                  </a:lnTo>
                  <a:lnTo>
                    <a:pt x="501" y="57"/>
                  </a:lnTo>
                  <a:lnTo>
                    <a:pt x="476" y="66"/>
                  </a:lnTo>
                  <a:lnTo>
                    <a:pt x="450" y="74"/>
                  </a:lnTo>
                  <a:lnTo>
                    <a:pt x="424" y="83"/>
                  </a:lnTo>
                  <a:lnTo>
                    <a:pt x="398" y="92"/>
                  </a:lnTo>
                  <a:lnTo>
                    <a:pt x="373" y="99"/>
                  </a:lnTo>
                  <a:lnTo>
                    <a:pt x="346" y="108"/>
                  </a:lnTo>
                  <a:lnTo>
                    <a:pt x="321" y="115"/>
                  </a:lnTo>
                  <a:lnTo>
                    <a:pt x="294" y="124"/>
                  </a:lnTo>
                  <a:lnTo>
                    <a:pt x="269" y="131"/>
                  </a:lnTo>
                  <a:lnTo>
                    <a:pt x="250" y="140"/>
                  </a:lnTo>
                  <a:lnTo>
                    <a:pt x="231" y="149"/>
                  </a:lnTo>
                  <a:lnTo>
                    <a:pt x="211" y="158"/>
                  </a:lnTo>
                  <a:lnTo>
                    <a:pt x="194" y="167"/>
                  </a:lnTo>
                  <a:lnTo>
                    <a:pt x="174" y="176"/>
                  </a:lnTo>
                  <a:lnTo>
                    <a:pt x="155" y="185"/>
                  </a:lnTo>
                  <a:lnTo>
                    <a:pt x="136" y="194"/>
                  </a:lnTo>
                  <a:lnTo>
                    <a:pt x="117" y="202"/>
                  </a:lnTo>
                  <a:lnTo>
                    <a:pt x="103" y="211"/>
                  </a:lnTo>
                  <a:lnTo>
                    <a:pt x="90" y="219"/>
                  </a:lnTo>
                  <a:lnTo>
                    <a:pt x="77" y="228"/>
                  </a:lnTo>
                  <a:lnTo>
                    <a:pt x="64" y="235"/>
                  </a:lnTo>
                  <a:lnTo>
                    <a:pt x="49" y="244"/>
                  </a:lnTo>
                  <a:lnTo>
                    <a:pt x="35" y="251"/>
                  </a:lnTo>
                  <a:lnTo>
                    <a:pt x="22" y="260"/>
                  </a:lnTo>
                  <a:lnTo>
                    <a:pt x="9" y="268"/>
                  </a:lnTo>
                  <a:lnTo>
                    <a:pt x="7" y="413"/>
                  </a:lnTo>
                  <a:lnTo>
                    <a:pt x="4" y="558"/>
                  </a:lnTo>
                  <a:lnTo>
                    <a:pt x="3" y="704"/>
                  </a:lnTo>
                  <a:lnTo>
                    <a:pt x="0" y="849"/>
                  </a:lnTo>
                  <a:lnTo>
                    <a:pt x="37" y="852"/>
                  </a:lnTo>
                  <a:lnTo>
                    <a:pt x="74" y="855"/>
                  </a:lnTo>
                  <a:lnTo>
                    <a:pt x="111" y="859"/>
                  </a:lnTo>
                  <a:lnTo>
                    <a:pt x="149" y="862"/>
                  </a:lnTo>
                  <a:lnTo>
                    <a:pt x="186" y="865"/>
                  </a:lnTo>
                  <a:lnTo>
                    <a:pt x="223" y="868"/>
                  </a:lnTo>
                  <a:lnTo>
                    <a:pt x="260" y="873"/>
                  </a:lnTo>
                  <a:lnTo>
                    <a:pt x="297" y="876"/>
                  </a:lnTo>
                  <a:lnTo>
                    <a:pt x="334" y="879"/>
                  </a:lnTo>
                  <a:lnTo>
                    <a:pt x="371" y="882"/>
                  </a:lnTo>
                  <a:lnTo>
                    <a:pt x="410" y="885"/>
                  </a:lnTo>
                  <a:lnTo>
                    <a:pt x="447" y="889"/>
                  </a:lnTo>
                  <a:lnTo>
                    <a:pt x="484" y="892"/>
                  </a:lnTo>
                  <a:lnTo>
                    <a:pt x="520" y="895"/>
                  </a:lnTo>
                  <a:lnTo>
                    <a:pt x="559" y="898"/>
                  </a:lnTo>
                  <a:lnTo>
                    <a:pt x="596" y="901"/>
                  </a:lnTo>
                  <a:lnTo>
                    <a:pt x="593" y="731"/>
                  </a:lnTo>
                  <a:lnTo>
                    <a:pt x="590" y="561"/>
                  </a:lnTo>
                  <a:lnTo>
                    <a:pt x="589" y="392"/>
                  </a:lnTo>
                  <a:lnTo>
                    <a:pt x="586" y="222"/>
                  </a:lnTo>
                  <a:lnTo>
                    <a:pt x="597" y="194"/>
                  </a:lnTo>
                  <a:lnTo>
                    <a:pt x="609" y="165"/>
                  </a:lnTo>
                  <a:lnTo>
                    <a:pt x="623" y="139"/>
                  </a:lnTo>
                  <a:lnTo>
                    <a:pt x="634" y="111"/>
                  </a:lnTo>
                  <a:lnTo>
                    <a:pt x="646" y="83"/>
                  </a:lnTo>
                  <a:lnTo>
                    <a:pt x="658" y="55"/>
                  </a:lnTo>
                  <a:lnTo>
                    <a:pt x="670" y="28"/>
                  </a:lnTo>
                  <a:lnTo>
                    <a:pt x="682" y="0"/>
                  </a:lnTo>
                  <a:close/>
                </a:path>
              </a:pathLst>
            </a:custGeom>
            <a:solidFill>
              <a:srgbClr val="00779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38" name="14 Forma libre"/>
            <p:cNvSpPr>
              <a:spLocks/>
            </p:cNvSpPr>
            <p:nvPr/>
          </p:nvSpPr>
          <p:spPr bwMode="auto">
            <a:xfrm>
              <a:off x="91" y="227"/>
              <a:ext cx="207" cy="289"/>
            </a:xfrm>
            <a:custGeom>
              <a:avLst/>
              <a:gdLst/>
              <a:ahLst/>
              <a:cxnLst>
                <a:cxn ang="0">
                  <a:pos x="597" y="6"/>
                </a:cxn>
                <a:cxn ang="0">
                  <a:pos x="552" y="20"/>
                </a:cxn>
                <a:cxn ang="0">
                  <a:pos x="506" y="33"/>
                </a:cxn>
                <a:cxn ang="0">
                  <a:pos x="461" y="46"/>
                </a:cxn>
                <a:cxn ang="0">
                  <a:pos x="415" y="60"/>
                </a:cxn>
                <a:cxn ang="0">
                  <a:pos x="371" y="73"/>
                </a:cxn>
                <a:cxn ang="0">
                  <a:pos x="327" y="86"/>
                </a:cxn>
                <a:cxn ang="0">
                  <a:pos x="281" y="99"/>
                </a:cxn>
                <a:cxn ang="0">
                  <a:pos x="240" y="116"/>
                </a:cxn>
                <a:cxn ang="0">
                  <a:pos x="203" y="134"/>
                </a:cxn>
                <a:cxn ang="0">
                  <a:pos x="164" y="151"/>
                </a:cxn>
                <a:cxn ang="0">
                  <a:pos x="127" y="169"/>
                </a:cxn>
                <a:cxn ang="0">
                  <a:pos x="96" y="185"/>
                </a:cxn>
                <a:cxn ang="0">
                  <a:pos x="71" y="200"/>
                </a:cxn>
                <a:cxn ang="0">
                  <a:pos x="46" y="216"/>
                </a:cxn>
                <a:cxn ang="0">
                  <a:pos x="21" y="231"/>
                </a:cxn>
                <a:cxn ang="0">
                  <a:pos x="6" y="385"/>
                </a:cxn>
                <a:cxn ang="0">
                  <a:pos x="1" y="675"/>
                </a:cxn>
                <a:cxn ang="0">
                  <a:pos x="34" y="823"/>
                </a:cxn>
                <a:cxn ang="0">
                  <a:pos x="101" y="829"/>
                </a:cxn>
                <a:cxn ang="0">
                  <a:pos x="167" y="833"/>
                </a:cxn>
                <a:cxn ang="0">
                  <a:pos x="234" y="839"/>
                </a:cxn>
                <a:cxn ang="0">
                  <a:pos x="300" y="845"/>
                </a:cxn>
                <a:cxn ang="0">
                  <a:pos x="367" y="851"/>
                </a:cxn>
                <a:cxn ang="0">
                  <a:pos x="433" y="857"/>
                </a:cxn>
                <a:cxn ang="0">
                  <a:pos x="500" y="863"/>
                </a:cxn>
                <a:cxn ang="0">
                  <a:pos x="532" y="702"/>
                </a:cxn>
                <a:cxn ang="0">
                  <a:pos x="528" y="376"/>
                </a:cxn>
                <a:cxn ang="0">
                  <a:pos x="538" y="187"/>
                </a:cxn>
                <a:cxn ang="0">
                  <a:pos x="562" y="134"/>
                </a:cxn>
                <a:cxn ang="0">
                  <a:pos x="584" y="80"/>
                </a:cxn>
                <a:cxn ang="0">
                  <a:pos x="608" y="27"/>
                </a:cxn>
              </a:cxnLst>
              <a:rect l="0" t="0" r="r" b="b"/>
              <a:pathLst>
                <a:path w="620" h="866">
                  <a:moveTo>
                    <a:pt x="620" y="0"/>
                  </a:moveTo>
                  <a:lnTo>
                    <a:pt x="597" y="6"/>
                  </a:lnTo>
                  <a:lnTo>
                    <a:pt x="574" y="14"/>
                  </a:lnTo>
                  <a:lnTo>
                    <a:pt x="552" y="20"/>
                  </a:lnTo>
                  <a:lnTo>
                    <a:pt x="529" y="27"/>
                  </a:lnTo>
                  <a:lnTo>
                    <a:pt x="506" y="33"/>
                  </a:lnTo>
                  <a:lnTo>
                    <a:pt x="484" y="40"/>
                  </a:lnTo>
                  <a:lnTo>
                    <a:pt x="461" y="46"/>
                  </a:lnTo>
                  <a:lnTo>
                    <a:pt x="439" y="54"/>
                  </a:lnTo>
                  <a:lnTo>
                    <a:pt x="415" y="60"/>
                  </a:lnTo>
                  <a:lnTo>
                    <a:pt x="393" y="67"/>
                  </a:lnTo>
                  <a:lnTo>
                    <a:pt x="371" y="73"/>
                  </a:lnTo>
                  <a:lnTo>
                    <a:pt x="349" y="80"/>
                  </a:lnTo>
                  <a:lnTo>
                    <a:pt x="327" y="86"/>
                  </a:lnTo>
                  <a:lnTo>
                    <a:pt x="303" y="94"/>
                  </a:lnTo>
                  <a:lnTo>
                    <a:pt x="281" y="99"/>
                  </a:lnTo>
                  <a:lnTo>
                    <a:pt x="259" y="107"/>
                  </a:lnTo>
                  <a:lnTo>
                    <a:pt x="240" y="116"/>
                  </a:lnTo>
                  <a:lnTo>
                    <a:pt x="222" y="125"/>
                  </a:lnTo>
                  <a:lnTo>
                    <a:pt x="203" y="134"/>
                  </a:lnTo>
                  <a:lnTo>
                    <a:pt x="183" y="142"/>
                  </a:lnTo>
                  <a:lnTo>
                    <a:pt x="164" y="151"/>
                  </a:lnTo>
                  <a:lnTo>
                    <a:pt x="146" y="160"/>
                  </a:lnTo>
                  <a:lnTo>
                    <a:pt x="127" y="169"/>
                  </a:lnTo>
                  <a:lnTo>
                    <a:pt x="108" y="178"/>
                  </a:lnTo>
                  <a:lnTo>
                    <a:pt x="96" y="185"/>
                  </a:lnTo>
                  <a:lnTo>
                    <a:pt x="83" y="193"/>
                  </a:lnTo>
                  <a:lnTo>
                    <a:pt x="71" y="200"/>
                  </a:lnTo>
                  <a:lnTo>
                    <a:pt x="58" y="209"/>
                  </a:lnTo>
                  <a:lnTo>
                    <a:pt x="46" y="216"/>
                  </a:lnTo>
                  <a:lnTo>
                    <a:pt x="32" y="224"/>
                  </a:lnTo>
                  <a:lnTo>
                    <a:pt x="21" y="231"/>
                  </a:lnTo>
                  <a:lnTo>
                    <a:pt x="7" y="240"/>
                  </a:lnTo>
                  <a:lnTo>
                    <a:pt x="6" y="385"/>
                  </a:lnTo>
                  <a:lnTo>
                    <a:pt x="4" y="530"/>
                  </a:lnTo>
                  <a:lnTo>
                    <a:pt x="1" y="675"/>
                  </a:lnTo>
                  <a:lnTo>
                    <a:pt x="0" y="820"/>
                  </a:lnTo>
                  <a:lnTo>
                    <a:pt x="34" y="823"/>
                  </a:lnTo>
                  <a:lnTo>
                    <a:pt x="67" y="826"/>
                  </a:lnTo>
                  <a:lnTo>
                    <a:pt x="101" y="829"/>
                  </a:lnTo>
                  <a:lnTo>
                    <a:pt x="133" y="832"/>
                  </a:lnTo>
                  <a:lnTo>
                    <a:pt x="167" y="833"/>
                  </a:lnTo>
                  <a:lnTo>
                    <a:pt x="200" y="836"/>
                  </a:lnTo>
                  <a:lnTo>
                    <a:pt x="234" y="839"/>
                  </a:lnTo>
                  <a:lnTo>
                    <a:pt x="268" y="842"/>
                  </a:lnTo>
                  <a:lnTo>
                    <a:pt x="300" y="845"/>
                  </a:lnTo>
                  <a:lnTo>
                    <a:pt x="334" y="848"/>
                  </a:lnTo>
                  <a:lnTo>
                    <a:pt x="367" y="851"/>
                  </a:lnTo>
                  <a:lnTo>
                    <a:pt x="401" y="854"/>
                  </a:lnTo>
                  <a:lnTo>
                    <a:pt x="433" y="857"/>
                  </a:lnTo>
                  <a:lnTo>
                    <a:pt x="467" y="860"/>
                  </a:lnTo>
                  <a:lnTo>
                    <a:pt x="500" y="863"/>
                  </a:lnTo>
                  <a:lnTo>
                    <a:pt x="534" y="866"/>
                  </a:lnTo>
                  <a:lnTo>
                    <a:pt x="532" y="702"/>
                  </a:lnTo>
                  <a:lnTo>
                    <a:pt x="531" y="539"/>
                  </a:lnTo>
                  <a:lnTo>
                    <a:pt x="528" y="376"/>
                  </a:lnTo>
                  <a:lnTo>
                    <a:pt x="526" y="213"/>
                  </a:lnTo>
                  <a:lnTo>
                    <a:pt x="538" y="187"/>
                  </a:lnTo>
                  <a:lnTo>
                    <a:pt x="550" y="160"/>
                  </a:lnTo>
                  <a:lnTo>
                    <a:pt x="562" y="134"/>
                  </a:lnTo>
                  <a:lnTo>
                    <a:pt x="574" y="107"/>
                  </a:lnTo>
                  <a:lnTo>
                    <a:pt x="584" y="80"/>
                  </a:lnTo>
                  <a:lnTo>
                    <a:pt x="596" y="54"/>
                  </a:lnTo>
                  <a:lnTo>
                    <a:pt x="608" y="27"/>
                  </a:lnTo>
                  <a:lnTo>
                    <a:pt x="620" y="0"/>
                  </a:lnTo>
                  <a:close/>
                </a:path>
              </a:pathLst>
            </a:custGeom>
            <a:solidFill>
              <a:srgbClr val="007C9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39" name="15 Forma libre"/>
            <p:cNvSpPr>
              <a:spLocks/>
            </p:cNvSpPr>
            <p:nvPr/>
          </p:nvSpPr>
          <p:spPr bwMode="auto">
            <a:xfrm>
              <a:off x="91" y="237"/>
              <a:ext cx="185" cy="276"/>
            </a:xfrm>
            <a:custGeom>
              <a:avLst/>
              <a:gdLst/>
              <a:ahLst/>
              <a:cxnLst>
                <a:cxn ang="0">
                  <a:pos x="537" y="4"/>
                </a:cxn>
                <a:cxn ang="0">
                  <a:pos x="498" y="15"/>
                </a:cxn>
                <a:cxn ang="0">
                  <a:pos x="460" y="25"/>
                </a:cxn>
                <a:cxn ang="0">
                  <a:pos x="421" y="35"/>
                </a:cxn>
                <a:cxn ang="0">
                  <a:pos x="383" y="46"/>
                </a:cxn>
                <a:cxn ang="0">
                  <a:pos x="345" y="56"/>
                </a:cxn>
                <a:cxn ang="0">
                  <a:pos x="306" y="67"/>
                </a:cxn>
                <a:cxn ang="0">
                  <a:pos x="268" y="77"/>
                </a:cxn>
                <a:cxn ang="0">
                  <a:pos x="229" y="90"/>
                </a:cxn>
                <a:cxn ang="0">
                  <a:pos x="192" y="106"/>
                </a:cxn>
                <a:cxn ang="0">
                  <a:pos x="155" y="124"/>
                </a:cxn>
                <a:cxn ang="0">
                  <a:pos x="118" y="142"/>
                </a:cxn>
                <a:cxn ang="0">
                  <a:pos x="87" y="158"/>
                </a:cxn>
                <a:cxn ang="0">
                  <a:pos x="64" y="173"/>
                </a:cxn>
                <a:cxn ang="0">
                  <a:pos x="41" y="188"/>
                </a:cxn>
                <a:cxn ang="0">
                  <a:pos x="18" y="203"/>
                </a:cxn>
                <a:cxn ang="0">
                  <a:pos x="4" y="355"/>
                </a:cxn>
                <a:cxn ang="0">
                  <a:pos x="1" y="645"/>
                </a:cxn>
                <a:cxn ang="0">
                  <a:pos x="30" y="793"/>
                </a:cxn>
                <a:cxn ang="0">
                  <a:pos x="89" y="798"/>
                </a:cxn>
                <a:cxn ang="0">
                  <a:pos x="148" y="802"/>
                </a:cxn>
                <a:cxn ang="0">
                  <a:pos x="207" y="806"/>
                </a:cxn>
                <a:cxn ang="0">
                  <a:pos x="266" y="811"/>
                </a:cxn>
                <a:cxn ang="0">
                  <a:pos x="325" y="817"/>
                </a:cxn>
                <a:cxn ang="0">
                  <a:pos x="384" y="821"/>
                </a:cxn>
                <a:cxn ang="0">
                  <a:pos x="444" y="826"/>
                </a:cxn>
                <a:cxn ang="0">
                  <a:pos x="472" y="672"/>
                </a:cxn>
                <a:cxn ang="0">
                  <a:pos x="469" y="361"/>
                </a:cxn>
                <a:cxn ang="0">
                  <a:pos x="479" y="180"/>
                </a:cxn>
                <a:cxn ang="0">
                  <a:pos x="501" y="129"/>
                </a:cxn>
                <a:cxn ang="0">
                  <a:pos x="523" y="77"/>
                </a:cxn>
                <a:cxn ang="0">
                  <a:pos x="546" y="25"/>
                </a:cxn>
              </a:cxnLst>
              <a:rect l="0" t="0" r="r" b="b"/>
              <a:pathLst>
                <a:path w="556" h="829">
                  <a:moveTo>
                    <a:pt x="556" y="0"/>
                  </a:moveTo>
                  <a:lnTo>
                    <a:pt x="537" y="4"/>
                  </a:lnTo>
                  <a:lnTo>
                    <a:pt x="518" y="10"/>
                  </a:lnTo>
                  <a:lnTo>
                    <a:pt x="498" y="15"/>
                  </a:lnTo>
                  <a:lnTo>
                    <a:pt x="479" y="21"/>
                  </a:lnTo>
                  <a:lnTo>
                    <a:pt x="460" y="25"/>
                  </a:lnTo>
                  <a:lnTo>
                    <a:pt x="441" y="31"/>
                  </a:lnTo>
                  <a:lnTo>
                    <a:pt x="421" y="35"/>
                  </a:lnTo>
                  <a:lnTo>
                    <a:pt x="402" y="40"/>
                  </a:lnTo>
                  <a:lnTo>
                    <a:pt x="383" y="46"/>
                  </a:lnTo>
                  <a:lnTo>
                    <a:pt x="364" y="50"/>
                  </a:lnTo>
                  <a:lnTo>
                    <a:pt x="345" y="56"/>
                  </a:lnTo>
                  <a:lnTo>
                    <a:pt x="325" y="61"/>
                  </a:lnTo>
                  <a:lnTo>
                    <a:pt x="306" y="67"/>
                  </a:lnTo>
                  <a:lnTo>
                    <a:pt x="287" y="71"/>
                  </a:lnTo>
                  <a:lnTo>
                    <a:pt x="268" y="77"/>
                  </a:lnTo>
                  <a:lnTo>
                    <a:pt x="248" y="81"/>
                  </a:lnTo>
                  <a:lnTo>
                    <a:pt x="229" y="90"/>
                  </a:lnTo>
                  <a:lnTo>
                    <a:pt x="211" y="99"/>
                  </a:lnTo>
                  <a:lnTo>
                    <a:pt x="192" y="106"/>
                  </a:lnTo>
                  <a:lnTo>
                    <a:pt x="174" y="115"/>
                  </a:lnTo>
                  <a:lnTo>
                    <a:pt x="155" y="124"/>
                  </a:lnTo>
                  <a:lnTo>
                    <a:pt x="136" y="133"/>
                  </a:lnTo>
                  <a:lnTo>
                    <a:pt x="118" y="142"/>
                  </a:lnTo>
                  <a:lnTo>
                    <a:pt x="99" y="151"/>
                  </a:lnTo>
                  <a:lnTo>
                    <a:pt x="87" y="158"/>
                  </a:lnTo>
                  <a:lnTo>
                    <a:pt x="75" y="166"/>
                  </a:lnTo>
                  <a:lnTo>
                    <a:pt x="64" y="173"/>
                  </a:lnTo>
                  <a:lnTo>
                    <a:pt x="53" y="180"/>
                  </a:lnTo>
                  <a:lnTo>
                    <a:pt x="41" y="188"/>
                  </a:lnTo>
                  <a:lnTo>
                    <a:pt x="30" y="195"/>
                  </a:lnTo>
                  <a:lnTo>
                    <a:pt x="18" y="203"/>
                  </a:lnTo>
                  <a:lnTo>
                    <a:pt x="6" y="210"/>
                  </a:lnTo>
                  <a:lnTo>
                    <a:pt x="4" y="355"/>
                  </a:lnTo>
                  <a:lnTo>
                    <a:pt x="3" y="500"/>
                  </a:lnTo>
                  <a:lnTo>
                    <a:pt x="1" y="645"/>
                  </a:lnTo>
                  <a:lnTo>
                    <a:pt x="0" y="790"/>
                  </a:lnTo>
                  <a:lnTo>
                    <a:pt x="30" y="793"/>
                  </a:lnTo>
                  <a:lnTo>
                    <a:pt x="59" y="795"/>
                  </a:lnTo>
                  <a:lnTo>
                    <a:pt x="89" y="798"/>
                  </a:lnTo>
                  <a:lnTo>
                    <a:pt x="118" y="799"/>
                  </a:lnTo>
                  <a:lnTo>
                    <a:pt x="148" y="802"/>
                  </a:lnTo>
                  <a:lnTo>
                    <a:pt x="177" y="803"/>
                  </a:lnTo>
                  <a:lnTo>
                    <a:pt x="207" y="806"/>
                  </a:lnTo>
                  <a:lnTo>
                    <a:pt x="237" y="809"/>
                  </a:lnTo>
                  <a:lnTo>
                    <a:pt x="266" y="811"/>
                  </a:lnTo>
                  <a:lnTo>
                    <a:pt x="296" y="814"/>
                  </a:lnTo>
                  <a:lnTo>
                    <a:pt x="325" y="817"/>
                  </a:lnTo>
                  <a:lnTo>
                    <a:pt x="355" y="818"/>
                  </a:lnTo>
                  <a:lnTo>
                    <a:pt x="384" y="821"/>
                  </a:lnTo>
                  <a:lnTo>
                    <a:pt x="414" y="824"/>
                  </a:lnTo>
                  <a:lnTo>
                    <a:pt x="444" y="826"/>
                  </a:lnTo>
                  <a:lnTo>
                    <a:pt x="473" y="829"/>
                  </a:lnTo>
                  <a:lnTo>
                    <a:pt x="472" y="672"/>
                  </a:lnTo>
                  <a:lnTo>
                    <a:pt x="470" y="516"/>
                  </a:lnTo>
                  <a:lnTo>
                    <a:pt x="469" y="361"/>
                  </a:lnTo>
                  <a:lnTo>
                    <a:pt x="467" y="206"/>
                  </a:lnTo>
                  <a:lnTo>
                    <a:pt x="479" y="180"/>
                  </a:lnTo>
                  <a:lnTo>
                    <a:pt x="489" y="154"/>
                  </a:lnTo>
                  <a:lnTo>
                    <a:pt x="501" y="129"/>
                  </a:lnTo>
                  <a:lnTo>
                    <a:pt x="512" y="102"/>
                  </a:lnTo>
                  <a:lnTo>
                    <a:pt x="523" y="77"/>
                  </a:lnTo>
                  <a:lnTo>
                    <a:pt x="534" y="52"/>
                  </a:lnTo>
                  <a:lnTo>
                    <a:pt x="546" y="25"/>
                  </a:lnTo>
                  <a:lnTo>
                    <a:pt x="556" y="0"/>
                  </a:lnTo>
                  <a:close/>
                </a:path>
              </a:pathLst>
            </a:custGeom>
            <a:solidFill>
              <a:srgbClr val="0084A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40" name="16 Forma libre"/>
            <p:cNvSpPr>
              <a:spLocks/>
            </p:cNvSpPr>
            <p:nvPr/>
          </p:nvSpPr>
          <p:spPr bwMode="auto">
            <a:xfrm>
              <a:off x="91" y="246"/>
              <a:ext cx="164" cy="265"/>
            </a:xfrm>
            <a:custGeom>
              <a:avLst/>
              <a:gdLst/>
              <a:ahLst/>
              <a:cxnLst>
                <a:cxn ang="0">
                  <a:pos x="476" y="3"/>
                </a:cxn>
                <a:cxn ang="0">
                  <a:pos x="445" y="10"/>
                </a:cxn>
                <a:cxn ang="0">
                  <a:pos x="413" y="18"/>
                </a:cxn>
                <a:cxn ang="0">
                  <a:pos x="381" y="25"/>
                </a:cxn>
                <a:cxn ang="0">
                  <a:pos x="349" y="33"/>
                </a:cxn>
                <a:cxn ang="0">
                  <a:pos x="316" y="39"/>
                </a:cxn>
                <a:cxn ang="0">
                  <a:pos x="285" y="46"/>
                </a:cxn>
                <a:cxn ang="0">
                  <a:pos x="253" y="53"/>
                </a:cxn>
                <a:cxn ang="0">
                  <a:pos x="219" y="67"/>
                </a:cxn>
                <a:cxn ang="0">
                  <a:pos x="182" y="83"/>
                </a:cxn>
                <a:cxn ang="0">
                  <a:pos x="145" y="101"/>
                </a:cxn>
                <a:cxn ang="0">
                  <a:pos x="108" y="117"/>
                </a:cxn>
                <a:cxn ang="0">
                  <a:pos x="80" y="133"/>
                </a:cxn>
                <a:cxn ang="0">
                  <a:pos x="59" y="148"/>
                </a:cxn>
                <a:cxn ang="0">
                  <a:pos x="37" y="161"/>
                </a:cxn>
                <a:cxn ang="0">
                  <a:pos x="15" y="176"/>
                </a:cxn>
                <a:cxn ang="0">
                  <a:pos x="3" y="329"/>
                </a:cxn>
                <a:cxn ang="0">
                  <a:pos x="1" y="617"/>
                </a:cxn>
                <a:cxn ang="0">
                  <a:pos x="25" y="764"/>
                </a:cxn>
                <a:cxn ang="0">
                  <a:pos x="77" y="768"/>
                </a:cxn>
                <a:cxn ang="0">
                  <a:pos x="129" y="772"/>
                </a:cxn>
                <a:cxn ang="0">
                  <a:pos x="180" y="775"/>
                </a:cxn>
                <a:cxn ang="0">
                  <a:pos x="232" y="780"/>
                </a:cxn>
                <a:cxn ang="0">
                  <a:pos x="284" y="783"/>
                </a:cxn>
                <a:cxn ang="0">
                  <a:pos x="336" y="787"/>
                </a:cxn>
                <a:cxn ang="0">
                  <a:pos x="387" y="792"/>
                </a:cxn>
                <a:cxn ang="0">
                  <a:pos x="411" y="645"/>
                </a:cxn>
                <a:cxn ang="0">
                  <a:pos x="408" y="348"/>
                </a:cxn>
                <a:cxn ang="0">
                  <a:pos x="417" y="175"/>
                </a:cxn>
                <a:cxn ang="0">
                  <a:pos x="439" y="124"/>
                </a:cxn>
                <a:cxn ang="0">
                  <a:pos x="461" y="76"/>
                </a:cxn>
                <a:cxn ang="0">
                  <a:pos x="482" y="25"/>
                </a:cxn>
              </a:cxnLst>
              <a:rect l="0" t="0" r="r" b="b"/>
              <a:pathLst>
                <a:path w="492" h="793">
                  <a:moveTo>
                    <a:pt x="492" y="0"/>
                  </a:moveTo>
                  <a:lnTo>
                    <a:pt x="476" y="3"/>
                  </a:lnTo>
                  <a:lnTo>
                    <a:pt x="461" y="7"/>
                  </a:lnTo>
                  <a:lnTo>
                    <a:pt x="445" y="10"/>
                  </a:lnTo>
                  <a:lnTo>
                    <a:pt x="429" y="15"/>
                  </a:lnTo>
                  <a:lnTo>
                    <a:pt x="413" y="18"/>
                  </a:lnTo>
                  <a:lnTo>
                    <a:pt x="398" y="21"/>
                  </a:lnTo>
                  <a:lnTo>
                    <a:pt x="381" y="25"/>
                  </a:lnTo>
                  <a:lnTo>
                    <a:pt x="365" y="28"/>
                  </a:lnTo>
                  <a:lnTo>
                    <a:pt x="349" y="33"/>
                  </a:lnTo>
                  <a:lnTo>
                    <a:pt x="333" y="36"/>
                  </a:lnTo>
                  <a:lnTo>
                    <a:pt x="316" y="39"/>
                  </a:lnTo>
                  <a:lnTo>
                    <a:pt x="300" y="43"/>
                  </a:lnTo>
                  <a:lnTo>
                    <a:pt x="285" y="46"/>
                  </a:lnTo>
                  <a:lnTo>
                    <a:pt x="269" y="50"/>
                  </a:lnTo>
                  <a:lnTo>
                    <a:pt x="253" y="53"/>
                  </a:lnTo>
                  <a:lnTo>
                    <a:pt x="237" y="58"/>
                  </a:lnTo>
                  <a:lnTo>
                    <a:pt x="219" y="67"/>
                  </a:lnTo>
                  <a:lnTo>
                    <a:pt x="200" y="76"/>
                  </a:lnTo>
                  <a:lnTo>
                    <a:pt x="182" y="83"/>
                  </a:lnTo>
                  <a:lnTo>
                    <a:pt x="164" y="92"/>
                  </a:lnTo>
                  <a:lnTo>
                    <a:pt x="145" y="101"/>
                  </a:lnTo>
                  <a:lnTo>
                    <a:pt x="127" y="108"/>
                  </a:lnTo>
                  <a:lnTo>
                    <a:pt x="108" y="117"/>
                  </a:lnTo>
                  <a:lnTo>
                    <a:pt x="90" y="126"/>
                  </a:lnTo>
                  <a:lnTo>
                    <a:pt x="80" y="133"/>
                  </a:lnTo>
                  <a:lnTo>
                    <a:pt x="69" y="141"/>
                  </a:lnTo>
                  <a:lnTo>
                    <a:pt x="59" y="148"/>
                  </a:lnTo>
                  <a:lnTo>
                    <a:pt x="47" y="154"/>
                  </a:lnTo>
                  <a:lnTo>
                    <a:pt x="37" y="161"/>
                  </a:lnTo>
                  <a:lnTo>
                    <a:pt x="27" y="169"/>
                  </a:lnTo>
                  <a:lnTo>
                    <a:pt x="15" y="176"/>
                  </a:lnTo>
                  <a:lnTo>
                    <a:pt x="4" y="184"/>
                  </a:lnTo>
                  <a:lnTo>
                    <a:pt x="3" y="329"/>
                  </a:lnTo>
                  <a:lnTo>
                    <a:pt x="3" y="472"/>
                  </a:lnTo>
                  <a:lnTo>
                    <a:pt x="1" y="617"/>
                  </a:lnTo>
                  <a:lnTo>
                    <a:pt x="0" y="762"/>
                  </a:lnTo>
                  <a:lnTo>
                    <a:pt x="25" y="764"/>
                  </a:lnTo>
                  <a:lnTo>
                    <a:pt x="52" y="767"/>
                  </a:lnTo>
                  <a:lnTo>
                    <a:pt x="77" y="768"/>
                  </a:lnTo>
                  <a:lnTo>
                    <a:pt x="103" y="770"/>
                  </a:lnTo>
                  <a:lnTo>
                    <a:pt x="129" y="772"/>
                  </a:lnTo>
                  <a:lnTo>
                    <a:pt x="155" y="774"/>
                  </a:lnTo>
                  <a:lnTo>
                    <a:pt x="180" y="775"/>
                  </a:lnTo>
                  <a:lnTo>
                    <a:pt x="207" y="777"/>
                  </a:lnTo>
                  <a:lnTo>
                    <a:pt x="232" y="780"/>
                  </a:lnTo>
                  <a:lnTo>
                    <a:pt x="257" y="781"/>
                  </a:lnTo>
                  <a:lnTo>
                    <a:pt x="284" y="783"/>
                  </a:lnTo>
                  <a:lnTo>
                    <a:pt x="309" y="786"/>
                  </a:lnTo>
                  <a:lnTo>
                    <a:pt x="336" y="787"/>
                  </a:lnTo>
                  <a:lnTo>
                    <a:pt x="361" y="789"/>
                  </a:lnTo>
                  <a:lnTo>
                    <a:pt x="387" y="792"/>
                  </a:lnTo>
                  <a:lnTo>
                    <a:pt x="413" y="793"/>
                  </a:lnTo>
                  <a:lnTo>
                    <a:pt x="411" y="645"/>
                  </a:lnTo>
                  <a:lnTo>
                    <a:pt x="410" y="496"/>
                  </a:lnTo>
                  <a:lnTo>
                    <a:pt x="408" y="348"/>
                  </a:lnTo>
                  <a:lnTo>
                    <a:pt x="407" y="200"/>
                  </a:lnTo>
                  <a:lnTo>
                    <a:pt x="417" y="175"/>
                  </a:lnTo>
                  <a:lnTo>
                    <a:pt x="429" y="150"/>
                  </a:lnTo>
                  <a:lnTo>
                    <a:pt x="439" y="124"/>
                  </a:lnTo>
                  <a:lnTo>
                    <a:pt x="450" y="99"/>
                  </a:lnTo>
                  <a:lnTo>
                    <a:pt x="461" y="76"/>
                  </a:lnTo>
                  <a:lnTo>
                    <a:pt x="472" y="50"/>
                  </a:lnTo>
                  <a:lnTo>
                    <a:pt x="482" y="2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0087A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41" name="17 Forma libre"/>
            <p:cNvSpPr>
              <a:spLocks/>
            </p:cNvSpPr>
            <p:nvPr/>
          </p:nvSpPr>
          <p:spPr bwMode="auto">
            <a:xfrm>
              <a:off x="90" y="256"/>
              <a:ext cx="144" cy="252"/>
            </a:xfrm>
            <a:custGeom>
              <a:avLst/>
              <a:gdLst/>
              <a:ahLst/>
              <a:cxnLst>
                <a:cxn ang="0">
                  <a:pos x="432" y="0"/>
                </a:cxn>
                <a:cxn ang="0">
                  <a:pos x="407" y="4"/>
                </a:cxn>
                <a:cxn ang="0">
                  <a:pos x="382" y="7"/>
                </a:cxn>
                <a:cxn ang="0">
                  <a:pos x="355" y="11"/>
                </a:cxn>
                <a:cxn ang="0">
                  <a:pos x="330" y="16"/>
                </a:cxn>
                <a:cxn ang="0">
                  <a:pos x="305" y="20"/>
                </a:cxn>
                <a:cxn ang="0">
                  <a:pos x="280" y="25"/>
                </a:cxn>
                <a:cxn ang="0">
                  <a:pos x="253" y="29"/>
                </a:cxn>
                <a:cxn ang="0">
                  <a:pos x="228" y="34"/>
                </a:cxn>
                <a:cxn ang="0">
                  <a:pos x="210" y="43"/>
                </a:cxn>
                <a:cxn ang="0">
                  <a:pos x="191" y="50"/>
                </a:cxn>
                <a:cxn ang="0">
                  <a:pos x="173" y="59"/>
                </a:cxn>
                <a:cxn ang="0">
                  <a:pos x="156" y="66"/>
                </a:cxn>
                <a:cxn ang="0">
                  <a:pos x="138" y="75"/>
                </a:cxn>
                <a:cxn ang="0">
                  <a:pos x="120" y="84"/>
                </a:cxn>
                <a:cxn ang="0">
                  <a:pos x="103" y="91"/>
                </a:cxn>
                <a:cxn ang="0">
                  <a:pos x="85" y="100"/>
                </a:cxn>
                <a:cxn ang="0">
                  <a:pos x="74" y="106"/>
                </a:cxn>
                <a:cxn ang="0">
                  <a:pos x="66" y="114"/>
                </a:cxn>
                <a:cxn ang="0">
                  <a:pos x="55" y="120"/>
                </a:cxn>
                <a:cxn ang="0">
                  <a:pos x="45" y="127"/>
                </a:cxn>
                <a:cxn ang="0">
                  <a:pos x="34" y="133"/>
                </a:cxn>
                <a:cxn ang="0">
                  <a:pos x="26" y="140"/>
                </a:cxn>
                <a:cxn ang="0">
                  <a:pos x="15" y="146"/>
                </a:cxn>
                <a:cxn ang="0">
                  <a:pos x="6" y="154"/>
                </a:cxn>
                <a:cxn ang="0">
                  <a:pos x="5" y="297"/>
                </a:cxn>
                <a:cxn ang="0">
                  <a:pos x="3" y="442"/>
                </a:cxn>
                <a:cxn ang="0">
                  <a:pos x="2" y="586"/>
                </a:cxn>
                <a:cxn ang="0">
                  <a:pos x="0" y="731"/>
                </a:cxn>
                <a:cxn ang="0">
                  <a:pos x="23" y="732"/>
                </a:cxn>
                <a:cxn ang="0">
                  <a:pos x="45" y="734"/>
                </a:cxn>
                <a:cxn ang="0">
                  <a:pos x="67" y="735"/>
                </a:cxn>
                <a:cxn ang="0">
                  <a:pos x="89" y="737"/>
                </a:cxn>
                <a:cxn ang="0">
                  <a:pos x="111" y="738"/>
                </a:cxn>
                <a:cxn ang="0">
                  <a:pos x="134" y="740"/>
                </a:cxn>
                <a:cxn ang="0">
                  <a:pos x="156" y="741"/>
                </a:cxn>
                <a:cxn ang="0">
                  <a:pos x="178" y="742"/>
                </a:cxn>
                <a:cxn ang="0">
                  <a:pos x="200" y="745"/>
                </a:cxn>
                <a:cxn ang="0">
                  <a:pos x="222" y="747"/>
                </a:cxn>
                <a:cxn ang="0">
                  <a:pos x="244" y="748"/>
                </a:cxn>
                <a:cxn ang="0">
                  <a:pos x="267" y="750"/>
                </a:cxn>
                <a:cxn ang="0">
                  <a:pos x="287" y="751"/>
                </a:cxn>
                <a:cxn ang="0">
                  <a:pos x="310" y="753"/>
                </a:cxn>
                <a:cxn ang="0">
                  <a:pos x="332" y="754"/>
                </a:cxn>
                <a:cxn ang="0">
                  <a:pos x="354" y="756"/>
                </a:cxn>
                <a:cxn ang="0">
                  <a:pos x="352" y="615"/>
                </a:cxn>
                <a:cxn ang="0">
                  <a:pos x="352" y="473"/>
                </a:cxn>
                <a:cxn ang="0">
                  <a:pos x="351" y="333"/>
                </a:cxn>
                <a:cxn ang="0">
                  <a:pos x="349" y="192"/>
                </a:cxn>
                <a:cxn ang="0">
                  <a:pos x="360" y="168"/>
                </a:cxn>
                <a:cxn ang="0">
                  <a:pos x="370" y="145"/>
                </a:cxn>
                <a:cxn ang="0">
                  <a:pos x="381" y="120"/>
                </a:cxn>
                <a:cxn ang="0">
                  <a:pos x="391" y="96"/>
                </a:cxn>
                <a:cxn ang="0">
                  <a:pos x="401" y="72"/>
                </a:cxn>
                <a:cxn ang="0">
                  <a:pos x="412" y="47"/>
                </a:cxn>
                <a:cxn ang="0">
                  <a:pos x="422" y="23"/>
                </a:cxn>
                <a:cxn ang="0">
                  <a:pos x="432" y="0"/>
                </a:cxn>
              </a:cxnLst>
              <a:rect l="0" t="0" r="r" b="b"/>
              <a:pathLst>
                <a:path w="432" h="756">
                  <a:moveTo>
                    <a:pt x="432" y="0"/>
                  </a:moveTo>
                  <a:lnTo>
                    <a:pt x="407" y="4"/>
                  </a:lnTo>
                  <a:lnTo>
                    <a:pt x="382" y="7"/>
                  </a:lnTo>
                  <a:lnTo>
                    <a:pt x="355" y="11"/>
                  </a:lnTo>
                  <a:lnTo>
                    <a:pt x="330" y="16"/>
                  </a:lnTo>
                  <a:lnTo>
                    <a:pt x="305" y="20"/>
                  </a:lnTo>
                  <a:lnTo>
                    <a:pt x="280" y="25"/>
                  </a:lnTo>
                  <a:lnTo>
                    <a:pt x="253" y="29"/>
                  </a:lnTo>
                  <a:lnTo>
                    <a:pt x="228" y="34"/>
                  </a:lnTo>
                  <a:lnTo>
                    <a:pt x="210" y="43"/>
                  </a:lnTo>
                  <a:lnTo>
                    <a:pt x="191" y="50"/>
                  </a:lnTo>
                  <a:lnTo>
                    <a:pt x="173" y="59"/>
                  </a:lnTo>
                  <a:lnTo>
                    <a:pt x="156" y="66"/>
                  </a:lnTo>
                  <a:lnTo>
                    <a:pt x="138" y="75"/>
                  </a:lnTo>
                  <a:lnTo>
                    <a:pt x="120" y="84"/>
                  </a:lnTo>
                  <a:lnTo>
                    <a:pt x="103" y="91"/>
                  </a:lnTo>
                  <a:lnTo>
                    <a:pt x="85" y="100"/>
                  </a:lnTo>
                  <a:lnTo>
                    <a:pt x="74" y="106"/>
                  </a:lnTo>
                  <a:lnTo>
                    <a:pt x="66" y="114"/>
                  </a:lnTo>
                  <a:lnTo>
                    <a:pt x="55" y="120"/>
                  </a:lnTo>
                  <a:lnTo>
                    <a:pt x="45" y="127"/>
                  </a:lnTo>
                  <a:lnTo>
                    <a:pt x="34" y="133"/>
                  </a:lnTo>
                  <a:lnTo>
                    <a:pt x="26" y="140"/>
                  </a:lnTo>
                  <a:lnTo>
                    <a:pt x="15" y="146"/>
                  </a:lnTo>
                  <a:lnTo>
                    <a:pt x="6" y="154"/>
                  </a:lnTo>
                  <a:lnTo>
                    <a:pt x="5" y="297"/>
                  </a:lnTo>
                  <a:lnTo>
                    <a:pt x="3" y="442"/>
                  </a:lnTo>
                  <a:lnTo>
                    <a:pt x="2" y="586"/>
                  </a:lnTo>
                  <a:lnTo>
                    <a:pt x="0" y="731"/>
                  </a:lnTo>
                  <a:lnTo>
                    <a:pt x="23" y="732"/>
                  </a:lnTo>
                  <a:lnTo>
                    <a:pt x="45" y="734"/>
                  </a:lnTo>
                  <a:lnTo>
                    <a:pt x="67" y="735"/>
                  </a:lnTo>
                  <a:lnTo>
                    <a:pt x="89" y="737"/>
                  </a:lnTo>
                  <a:lnTo>
                    <a:pt x="111" y="738"/>
                  </a:lnTo>
                  <a:lnTo>
                    <a:pt x="134" y="740"/>
                  </a:lnTo>
                  <a:lnTo>
                    <a:pt x="156" y="741"/>
                  </a:lnTo>
                  <a:lnTo>
                    <a:pt x="178" y="742"/>
                  </a:lnTo>
                  <a:lnTo>
                    <a:pt x="200" y="745"/>
                  </a:lnTo>
                  <a:lnTo>
                    <a:pt x="222" y="747"/>
                  </a:lnTo>
                  <a:lnTo>
                    <a:pt x="244" y="748"/>
                  </a:lnTo>
                  <a:lnTo>
                    <a:pt x="267" y="750"/>
                  </a:lnTo>
                  <a:lnTo>
                    <a:pt x="287" y="751"/>
                  </a:lnTo>
                  <a:lnTo>
                    <a:pt x="310" y="753"/>
                  </a:lnTo>
                  <a:lnTo>
                    <a:pt x="332" y="754"/>
                  </a:lnTo>
                  <a:lnTo>
                    <a:pt x="354" y="756"/>
                  </a:lnTo>
                  <a:lnTo>
                    <a:pt x="352" y="615"/>
                  </a:lnTo>
                  <a:lnTo>
                    <a:pt x="352" y="473"/>
                  </a:lnTo>
                  <a:lnTo>
                    <a:pt x="351" y="333"/>
                  </a:lnTo>
                  <a:lnTo>
                    <a:pt x="349" y="192"/>
                  </a:lnTo>
                  <a:lnTo>
                    <a:pt x="360" y="168"/>
                  </a:lnTo>
                  <a:lnTo>
                    <a:pt x="370" y="145"/>
                  </a:lnTo>
                  <a:lnTo>
                    <a:pt x="381" y="120"/>
                  </a:lnTo>
                  <a:lnTo>
                    <a:pt x="391" y="96"/>
                  </a:lnTo>
                  <a:lnTo>
                    <a:pt x="401" y="72"/>
                  </a:lnTo>
                  <a:lnTo>
                    <a:pt x="412" y="47"/>
                  </a:lnTo>
                  <a:lnTo>
                    <a:pt x="422" y="23"/>
                  </a:lnTo>
                  <a:lnTo>
                    <a:pt x="432" y="0"/>
                  </a:lnTo>
                  <a:close/>
                </a:path>
              </a:pathLst>
            </a:custGeom>
            <a:solidFill>
              <a:srgbClr val="008EA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42" name="18 Forma libre"/>
            <p:cNvSpPr>
              <a:spLocks/>
            </p:cNvSpPr>
            <p:nvPr/>
          </p:nvSpPr>
          <p:spPr bwMode="auto">
            <a:xfrm>
              <a:off x="90" y="266"/>
              <a:ext cx="123" cy="239"/>
            </a:xfrm>
            <a:custGeom>
              <a:avLst/>
              <a:gdLst/>
              <a:ahLst/>
              <a:cxnLst>
                <a:cxn ang="0">
                  <a:pos x="369" y="0"/>
                </a:cxn>
                <a:cxn ang="0">
                  <a:pos x="349" y="1"/>
                </a:cxn>
                <a:cxn ang="0">
                  <a:pos x="332" y="3"/>
                </a:cxn>
                <a:cxn ang="0">
                  <a:pos x="312" y="4"/>
                </a:cxn>
                <a:cxn ang="0">
                  <a:pos x="293" y="4"/>
                </a:cxn>
                <a:cxn ang="0">
                  <a:pos x="274" y="6"/>
                </a:cxn>
                <a:cxn ang="0">
                  <a:pos x="256" y="7"/>
                </a:cxn>
                <a:cxn ang="0">
                  <a:pos x="237" y="9"/>
                </a:cxn>
                <a:cxn ang="0">
                  <a:pos x="218" y="10"/>
                </a:cxn>
                <a:cxn ang="0">
                  <a:pos x="200" y="19"/>
                </a:cxn>
                <a:cxn ang="0">
                  <a:pos x="182" y="26"/>
                </a:cxn>
                <a:cxn ang="0">
                  <a:pos x="165" y="35"/>
                </a:cxn>
                <a:cxn ang="0">
                  <a:pos x="147" y="43"/>
                </a:cxn>
                <a:cxn ang="0">
                  <a:pos x="129" y="50"/>
                </a:cxn>
                <a:cxn ang="0">
                  <a:pos x="111" y="59"/>
                </a:cxn>
                <a:cxn ang="0">
                  <a:pos x="94" y="66"/>
                </a:cxn>
                <a:cxn ang="0">
                  <a:pos x="76" y="75"/>
                </a:cxn>
                <a:cxn ang="0">
                  <a:pos x="67" y="81"/>
                </a:cxn>
                <a:cxn ang="0">
                  <a:pos x="58" y="89"/>
                </a:cxn>
                <a:cxn ang="0">
                  <a:pos x="49" y="94"/>
                </a:cxn>
                <a:cxn ang="0">
                  <a:pos x="40" y="100"/>
                </a:cxn>
                <a:cxn ang="0">
                  <a:pos x="32" y="106"/>
                </a:cxn>
                <a:cxn ang="0">
                  <a:pos x="23" y="114"/>
                </a:cxn>
                <a:cxn ang="0">
                  <a:pos x="14" y="120"/>
                </a:cxn>
                <a:cxn ang="0">
                  <a:pos x="5" y="127"/>
                </a:cxn>
                <a:cxn ang="0">
                  <a:pos x="3" y="271"/>
                </a:cxn>
                <a:cxn ang="0">
                  <a:pos x="3" y="414"/>
                </a:cxn>
                <a:cxn ang="0">
                  <a:pos x="2" y="559"/>
                </a:cxn>
                <a:cxn ang="0">
                  <a:pos x="0" y="703"/>
                </a:cxn>
                <a:cxn ang="0">
                  <a:pos x="18" y="704"/>
                </a:cxn>
                <a:cxn ang="0">
                  <a:pos x="37" y="704"/>
                </a:cxn>
                <a:cxn ang="0">
                  <a:pos x="55" y="706"/>
                </a:cxn>
                <a:cxn ang="0">
                  <a:pos x="74" y="707"/>
                </a:cxn>
                <a:cxn ang="0">
                  <a:pos x="92" y="709"/>
                </a:cxn>
                <a:cxn ang="0">
                  <a:pos x="110" y="709"/>
                </a:cxn>
                <a:cxn ang="0">
                  <a:pos x="129" y="710"/>
                </a:cxn>
                <a:cxn ang="0">
                  <a:pos x="147" y="712"/>
                </a:cxn>
                <a:cxn ang="0">
                  <a:pos x="165" y="713"/>
                </a:cxn>
                <a:cxn ang="0">
                  <a:pos x="184" y="713"/>
                </a:cxn>
                <a:cxn ang="0">
                  <a:pos x="202" y="714"/>
                </a:cxn>
                <a:cxn ang="0">
                  <a:pos x="221" y="716"/>
                </a:cxn>
                <a:cxn ang="0">
                  <a:pos x="239" y="716"/>
                </a:cxn>
                <a:cxn ang="0">
                  <a:pos x="256" y="717"/>
                </a:cxn>
                <a:cxn ang="0">
                  <a:pos x="276" y="717"/>
                </a:cxn>
                <a:cxn ang="0">
                  <a:pos x="293" y="719"/>
                </a:cxn>
                <a:cxn ang="0">
                  <a:pos x="292" y="586"/>
                </a:cxn>
                <a:cxn ang="0">
                  <a:pos x="292" y="453"/>
                </a:cxn>
                <a:cxn ang="0">
                  <a:pos x="292" y="319"/>
                </a:cxn>
                <a:cxn ang="0">
                  <a:pos x="290" y="186"/>
                </a:cxn>
                <a:cxn ang="0">
                  <a:pos x="299" y="163"/>
                </a:cxn>
                <a:cxn ang="0">
                  <a:pos x="310" y="139"/>
                </a:cxn>
                <a:cxn ang="0">
                  <a:pos x="318" y="117"/>
                </a:cxn>
                <a:cxn ang="0">
                  <a:pos x="329" y="93"/>
                </a:cxn>
                <a:cxn ang="0">
                  <a:pos x="339" y="69"/>
                </a:cxn>
                <a:cxn ang="0">
                  <a:pos x="349" y="46"/>
                </a:cxn>
                <a:cxn ang="0">
                  <a:pos x="358" y="23"/>
                </a:cxn>
                <a:cxn ang="0">
                  <a:pos x="369" y="0"/>
                </a:cxn>
              </a:cxnLst>
              <a:rect l="0" t="0" r="r" b="b"/>
              <a:pathLst>
                <a:path w="369" h="719">
                  <a:moveTo>
                    <a:pt x="369" y="0"/>
                  </a:moveTo>
                  <a:lnTo>
                    <a:pt x="349" y="1"/>
                  </a:lnTo>
                  <a:lnTo>
                    <a:pt x="332" y="3"/>
                  </a:lnTo>
                  <a:lnTo>
                    <a:pt x="312" y="4"/>
                  </a:lnTo>
                  <a:lnTo>
                    <a:pt x="293" y="4"/>
                  </a:lnTo>
                  <a:lnTo>
                    <a:pt x="274" y="6"/>
                  </a:lnTo>
                  <a:lnTo>
                    <a:pt x="256" y="7"/>
                  </a:lnTo>
                  <a:lnTo>
                    <a:pt x="237" y="9"/>
                  </a:lnTo>
                  <a:lnTo>
                    <a:pt x="218" y="10"/>
                  </a:lnTo>
                  <a:lnTo>
                    <a:pt x="200" y="19"/>
                  </a:lnTo>
                  <a:lnTo>
                    <a:pt x="182" y="26"/>
                  </a:lnTo>
                  <a:lnTo>
                    <a:pt x="165" y="35"/>
                  </a:lnTo>
                  <a:lnTo>
                    <a:pt x="147" y="43"/>
                  </a:lnTo>
                  <a:lnTo>
                    <a:pt x="129" y="50"/>
                  </a:lnTo>
                  <a:lnTo>
                    <a:pt x="111" y="59"/>
                  </a:lnTo>
                  <a:lnTo>
                    <a:pt x="94" y="66"/>
                  </a:lnTo>
                  <a:lnTo>
                    <a:pt x="76" y="75"/>
                  </a:lnTo>
                  <a:lnTo>
                    <a:pt x="67" y="81"/>
                  </a:lnTo>
                  <a:lnTo>
                    <a:pt x="58" y="89"/>
                  </a:lnTo>
                  <a:lnTo>
                    <a:pt x="49" y="94"/>
                  </a:lnTo>
                  <a:lnTo>
                    <a:pt x="40" y="100"/>
                  </a:lnTo>
                  <a:lnTo>
                    <a:pt x="32" y="106"/>
                  </a:lnTo>
                  <a:lnTo>
                    <a:pt x="23" y="114"/>
                  </a:lnTo>
                  <a:lnTo>
                    <a:pt x="14" y="120"/>
                  </a:lnTo>
                  <a:lnTo>
                    <a:pt x="5" y="127"/>
                  </a:lnTo>
                  <a:lnTo>
                    <a:pt x="3" y="271"/>
                  </a:lnTo>
                  <a:lnTo>
                    <a:pt x="3" y="414"/>
                  </a:lnTo>
                  <a:lnTo>
                    <a:pt x="2" y="559"/>
                  </a:lnTo>
                  <a:lnTo>
                    <a:pt x="0" y="703"/>
                  </a:lnTo>
                  <a:lnTo>
                    <a:pt x="18" y="704"/>
                  </a:lnTo>
                  <a:lnTo>
                    <a:pt x="37" y="704"/>
                  </a:lnTo>
                  <a:lnTo>
                    <a:pt x="55" y="706"/>
                  </a:lnTo>
                  <a:lnTo>
                    <a:pt x="74" y="707"/>
                  </a:lnTo>
                  <a:lnTo>
                    <a:pt x="92" y="709"/>
                  </a:lnTo>
                  <a:lnTo>
                    <a:pt x="110" y="709"/>
                  </a:lnTo>
                  <a:lnTo>
                    <a:pt x="129" y="710"/>
                  </a:lnTo>
                  <a:lnTo>
                    <a:pt x="147" y="712"/>
                  </a:lnTo>
                  <a:lnTo>
                    <a:pt x="165" y="713"/>
                  </a:lnTo>
                  <a:lnTo>
                    <a:pt x="184" y="713"/>
                  </a:lnTo>
                  <a:lnTo>
                    <a:pt x="202" y="714"/>
                  </a:lnTo>
                  <a:lnTo>
                    <a:pt x="221" y="716"/>
                  </a:lnTo>
                  <a:lnTo>
                    <a:pt x="239" y="716"/>
                  </a:lnTo>
                  <a:lnTo>
                    <a:pt x="256" y="717"/>
                  </a:lnTo>
                  <a:lnTo>
                    <a:pt x="276" y="717"/>
                  </a:lnTo>
                  <a:lnTo>
                    <a:pt x="293" y="719"/>
                  </a:lnTo>
                  <a:lnTo>
                    <a:pt x="292" y="586"/>
                  </a:lnTo>
                  <a:lnTo>
                    <a:pt x="292" y="453"/>
                  </a:lnTo>
                  <a:lnTo>
                    <a:pt x="292" y="319"/>
                  </a:lnTo>
                  <a:lnTo>
                    <a:pt x="290" y="186"/>
                  </a:lnTo>
                  <a:lnTo>
                    <a:pt x="299" y="163"/>
                  </a:lnTo>
                  <a:lnTo>
                    <a:pt x="310" y="139"/>
                  </a:lnTo>
                  <a:lnTo>
                    <a:pt x="318" y="117"/>
                  </a:lnTo>
                  <a:lnTo>
                    <a:pt x="329" y="93"/>
                  </a:lnTo>
                  <a:lnTo>
                    <a:pt x="339" y="69"/>
                  </a:lnTo>
                  <a:lnTo>
                    <a:pt x="349" y="46"/>
                  </a:lnTo>
                  <a:lnTo>
                    <a:pt x="358" y="23"/>
                  </a:lnTo>
                  <a:lnTo>
                    <a:pt x="369" y="0"/>
                  </a:lnTo>
                  <a:close/>
                </a:path>
              </a:pathLst>
            </a:custGeom>
            <a:solidFill>
              <a:srgbClr val="0093B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43" name="19 Forma libre"/>
            <p:cNvSpPr>
              <a:spLocks/>
            </p:cNvSpPr>
            <p:nvPr/>
          </p:nvSpPr>
          <p:spPr bwMode="auto">
            <a:xfrm>
              <a:off x="90" y="271"/>
              <a:ext cx="102" cy="233"/>
            </a:xfrm>
            <a:custGeom>
              <a:avLst/>
              <a:gdLst/>
              <a:ahLst/>
              <a:cxnLst>
                <a:cxn ang="0">
                  <a:pos x="305" y="14"/>
                </a:cxn>
                <a:cxn ang="0">
                  <a:pos x="293" y="13"/>
                </a:cxn>
                <a:cxn ang="0">
                  <a:pos x="280" y="10"/>
                </a:cxn>
                <a:cxn ang="0">
                  <a:pos x="268" y="8"/>
                </a:cxn>
                <a:cxn ang="0">
                  <a:pos x="256" y="7"/>
                </a:cxn>
                <a:cxn ang="0">
                  <a:pos x="244" y="4"/>
                </a:cxn>
                <a:cxn ang="0">
                  <a:pos x="231" y="3"/>
                </a:cxn>
                <a:cxn ang="0">
                  <a:pos x="219" y="1"/>
                </a:cxn>
                <a:cxn ang="0">
                  <a:pos x="206" y="0"/>
                </a:cxn>
                <a:cxn ang="0">
                  <a:pos x="188" y="8"/>
                </a:cxn>
                <a:cxn ang="0">
                  <a:pos x="172" y="16"/>
                </a:cxn>
                <a:cxn ang="0">
                  <a:pos x="154" y="25"/>
                </a:cxn>
                <a:cxn ang="0">
                  <a:pos x="137" y="32"/>
                </a:cxn>
                <a:cxn ang="0">
                  <a:pos x="119" y="40"/>
                </a:cxn>
                <a:cxn ang="0">
                  <a:pos x="101" y="48"/>
                </a:cxn>
                <a:cxn ang="0">
                  <a:pos x="85" y="56"/>
                </a:cxn>
                <a:cxn ang="0">
                  <a:pos x="67" y="65"/>
                </a:cxn>
                <a:cxn ang="0">
                  <a:pos x="60" y="71"/>
                </a:cxn>
                <a:cxn ang="0">
                  <a:pos x="51" y="77"/>
                </a:cxn>
                <a:cxn ang="0">
                  <a:pos x="43" y="82"/>
                </a:cxn>
                <a:cxn ang="0">
                  <a:pos x="36" y="88"/>
                </a:cxn>
                <a:cxn ang="0">
                  <a:pos x="27" y="94"/>
                </a:cxn>
                <a:cxn ang="0">
                  <a:pos x="20" y="100"/>
                </a:cxn>
                <a:cxn ang="0">
                  <a:pos x="11" y="106"/>
                </a:cxn>
                <a:cxn ang="0">
                  <a:pos x="3" y="112"/>
                </a:cxn>
                <a:cxn ang="0">
                  <a:pos x="2" y="256"/>
                </a:cxn>
                <a:cxn ang="0">
                  <a:pos x="2" y="399"/>
                </a:cxn>
                <a:cxn ang="0">
                  <a:pos x="2" y="544"/>
                </a:cxn>
                <a:cxn ang="0">
                  <a:pos x="0" y="688"/>
                </a:cxn>
                <a:cxn ang="0">
                  <a:pos x="30" y="689"/>
                </a:cxn>
                <a:cxn ang="0">
                  <a:pos x="58" y="691"/>
                </a:cxn>
                <a:cxn ang="0">
                  <a:pos x="88" y="692"/>
                </a:cxn>
                <a:cxn ang="0">
                  <a:pos x="117" y="694"/>
                </a:cxn>
                <a:cxn ang="0">
                  <a:pos x="145" y="695"/>
                </a:cxn>
                <a:cxn ang="0">
                  <a:pos x="175" y="697"/>
                </a:cxn>
                <a:cxn ang="0">
                  <a:pos x="203" y="698"/>
                </a:cxn>
                <a:cxn ang="0">
                  <a:pos x="233" y="699"/>
                </a:cxn>
                <a:cxn ang="0">
                  <a:pos x="233" y="572"/>
                </a:cxn>
                <a:cxn ang="0">
                  <a:pos x="231" y="446"/>
                </a:cxn>
                <a:cxn ang="0">
                  <a:pos x="231" y="319"/>
                </a:cxn>
                <a:cxn ang="0">
                  <a:pos x="230" y="193"/>
                </a:cxn>
                <a:cxn ang="0">
                  <a:pos x="239" y="171"/>
                </a:cxn>
                <a:cxn ang="0">
                  <a:pos x="249" y="148"/>
                </a:cxn>
                <a:cxn ang="0">
                  <a:pos x="258" y="125"/>
                </a:cxn>
                <a:cxn ang="0">
                  <a:pos x="268" y="103"/>
                </a:cxn>
                <a:cxn ang="0">
                  <a:pos x="277" y="81"/>
                </a:cxn>
                <a:cxn ang="0">
                  <a:pos x="286" y="59"/>
                </a:cxn>
                <a:cxn ang="0">
                  <a:pos x="296" y="37"/>
                </a:cxn>
                <a:cxn ang="0">
                  <a:pos x="305" y="14"/>
                </a:cxn>
              </a:cxnLst>
              <a:rect l="0" t="0" r="r" b="b"/>
              <a:pathLst>
                <a:path w="305" h="699">
                  <a:moveTo>
                    <a:pt x="305" y="14"/>
                  </a:moveTo>
                  <a:lnTo>
                    <a:pt x="293" y="13"/>
                  </a:lnTo>
                  <a:lnTo>
                    <a:pt x="280" y="10"/>
                  </a:lnTo>
                  <a:lnTo>
                    <a:pt x="268" y="8"/>
                  </a:lnTo>
                  <a:lnTo>
                    <a:pt x="256" y="7"/>
                  </a:lnTo>
                  <a:lnTo>
                    <a:pt x="244" y="4"/>
                  </a:lnTo>
                  <a:lnTo>
                    <a:pt x="231" y="3"/>
                  </a:lnTo>
                  <a:lnTo>
                    <a:pt x="219" y="1"/>
                  </a:lnTo>
                  <a:lnTo>
                    <a:pt x="206" y="0"/>
                  </a:lnTo>
                  <a:lnTo>
                    <a:pt x="188" y="8"/>
                  </a:lnTo>
                  <a:lnTo>
                    <a:pt x="172" y="16"/>
                  </a:lnTo>
                  <a:lnTo>
                    <a:pt x="154" y="25"/>
                  </a:lnTo>
                  <a:lnTo>
                    <a:pt x="137" y="32"/>
                  </a:lnTo>
                  <a:lnTo>
                    <a:pt x="119" y="40"/>
                  </a:lnTo>
                  <a:lnTo>
                    <a:pt x="101" y="48"/>
                  </a:lnTo>
                  <a:lnTo>
                    <a:pt x="85" y="56"/>
                  </a:lnTo>
                  <a:lnTo>
                    <a:pt x="67" y="65"/>
                  </a:lnTo>
                  <a:lnTo>
                    <a:pt x="60" y="71"/>
                  </a:lnTo>
                  <a:lnTo>
                    <a:pt x="51" y="77"/>
                  </a:lnTo>
                  <a:lnTo>
                    <a:pt x="43" y="82"/>
                  </a:lnTo>
                  <a:lnTo>
                    <a:pt x="36" y="88"/>
                  </a:lnTo>
                  <a:lnTo>
                    <a:pt x="27" y="94"/>
                  </a:lnTo>
                  <a:lnTo>
                    <a:pt x="20" y="100"/>
                  </a:lnTo>
                  <a:lnTo>
                    <a:pt x="11" y="106"/>
                  </a:lnTo>
                  <a:lnTo>
                    <a:pt x="3" y="112"/>
                  </a:lnTo>
                  <a:lnTo>
                    <a:pt x="2" y="256"/>
                  </a:lnTo>
                  <a:lnTo>
                    <a:pt x="2" y="399"/>
                  </a:lnTo>
                  <a:lnTo>
                    <a:pt x="2" y="544"/>
                  </a:lnTo>
                  <a:lnTo>
                    <a:pt x="0" y="688"/>
                  </a:lnTo>
                  <a:lnTo>
                    <a:pt x="30" y="689"/>
                  </a:lnTo>
                  <a:lnTo>
                    <a:pt x="58" y="691"/>
                  </a:lnTo>
                  <a:lnTo>
                    <a:pt x="88" y="692"/>
                  </a:lnTo>
                  <a:lnTo>
                    <a:pt x="117" y="694"/>
                  </a:lnTo>
                  <a:lnTo>
                    <a:pt x="145" y="695"/>
                  </a:lnTo>
                  <a:lnTo>
                    <a:pt x="175" y="697"/>
                  </a:lnTo>
                  <a:lnTo>
                    <a:pt x="203" y="698"/>
                  </a:lnTo>
                  <a:lnTo>
                    <a:pt x="233" y="699"/>
                  </a:lnTo>
                  <a:lnTo>
                    <a:pt x="233" y="572"/>
                  </a:lnTo>
                  <a:lnTo>
                    <a:pt x="231" y="446"/>
                  </a:lnTo>
                  <a:lnTo>
                    <a:pt x="231" y="319"/>
                  </a:lnTo>
                  <a:lnTo>
                    <a:pt x="230" y="193"/>
                  </a:lnTo>
                  <a:lnTo>
                    <a:pt x="239" y="171"/>
                  </a:lnTo>
                  <a:lnTo>
                    <a:pt x="249" y="148"/>
                  </a:lnTo>
                  <a:lnTo>
                    <a:pt x="258" y="125"/>
                  </a:lnTo>
                  <a:lnTo>
                    <a:pt x="268" y="103"/>
                  </a:lnTo>
                  <a:lnTo>
                    <a:pt x="277" y="81"/>
                  </a:lnTo>
                  <a:lnTo>
                    <a:pt x="286" y="59"/>
                  </a:lnTo>
                  <a:lnTo>
                    <a:pt x="296" y="37"/>
                  </a:lnTo>
                  <a:lnTo>
                    <a:pt x="305" y="14"/>
                  </a:lnTo>
                  <a:close/>
                </a:path>
              </a:pathLst>
            </a:custGeom>
            <a:solidFill>
              <a:srgbClr val="0099B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44" name="20 Forma libre"/>
            <p:cNvSpPr>
              <a:spLocks/>
            </p:cNvSpPr>
            <p:nvPr/>
          </p:nvSpPr>
          <p:spPr bwMode="auto">
            <a:xfrm>
              <a:off x="90" y="272"/>
              <a:ext cx="81" cy="229"/>
            </a:xfrm>
            <a:custGeom>
              <a:avLst/>
              <a:gdLst/>
              <a:ahLst/>
              <a:cxnLst>
                <a:cxn ang="0">
                  <a:pos x="242" y="38"/>
                </a:cxn>
                <a:cxn ang="0">
                  <a:pos x="236" y="33"/>
                </a:cxn>
                <a:cxn ang="0">
                  <a:pos x="230" y="28"/>
                </a:cxn>
                <a:cxn ang="0">
                  <a:pos x="224" y="24"/>
                </a:cxn>
                <a:cxn ang="0">
                  <a:pos x="219" y="19"/>
                </a:cxn>
                <a:cxn ang="0">
                  <a:pos x="213" y="15"/>
                </a:cxn>
                <a:cxn ang="0">
                  <a:pos x="208" y="9"/>
                </a:cxn>
                <a:cxn ang="0">
                  <a:pos x="202" y="4"/>
                </a:cxn>
                <a:cxn ang="0">
                  <a:pos x="196" y="0"/>
                </a:cxn>
                <a:cxn ang="0">
                  <a:pos x="178" y="7"/>
                </a:cxn>
                <a:cxn ang="0">
                  <a:pos x="162" y="16"/>
                </a:cxn>
                <a:cxn ang="0">
                  <a:pos x="144" y="24"/>
                </a:cxn>
                <a:cxn ang="0">
                  <a:pos x="128" y="31"/>
                </a:cxn>
                <a:cxn ang="0">
                  <a:pos x="110" y="40"/>
                </a:cxn>
                <a:cxn ang="0">
                  <a:pos x="92" y="47"/>
                </a:cxn>
                <a:cxn ang="0">
                  <a:pos x="76" y="56"/>
                </a:cxn>
                <a:cxn ang="0">
                  <a:pos x="58" y="64"/>
                </a:cxn>
                <a:cxn ang="0">
                  <a:pos x="51" y="70"/>
                </a:cxn>
                <a:cxn ang="0">
                  <a:pos x="43" y="75"/>
                </a:cxn>
                <a:cxn ang="0">
                  <a:pos x="37" y="81"/>
                </a:cxn>
                <a:cxn ang="0">
                  <a:pos x="30" y="87"/>
                </a:cxn>
                <a:cxn ang="0">
                  <a:pos x="23" y="93"/>
                </a:cxn>
                <a:cxn ang="0">
                  <a:pos x="17" y="98"/>
                </a:cxn>
                <a:cxn ang="0">
                  <a:pos x="9" y="104"/>
                </a:cxn>
                <a:cxn ang="0">
                  <a:pos x="2" y="110"/>
                </a:cxn>
                <a:cxn ang="0">
                  <a:pos x="2" y="253"/>
                </a:cxn>
                <a:cxn ang="0">
                  <a:pos x="2" y="397"/>
                </a:cxn>
                <a:cxn ang="0">
                  <a:pos x="0" y="540"/>
                </a:cxn>
                <a:cxn ang="0">
                  <a:pos x="0" y="684"/>
                </a:cxn>
                <a:cxn ang="0">
                  <a:pos x="21" y="684"/>
                </a:cxn>
                <a:cxn ang="0">
                  <a:pos x="43" y="685"/>
                </a:cxn>
                <a:cxn ang="0">
                  <a:pos x="64" y="685"/>
                </a:cxn>
                <a:cxn ang="0">
                  <a:pos x="86" y="685"/>
                </a:cxn>
                <a:cxn ang="0">
                  <a:pos x="107" y="687"/>
                </a:cxn>
                <a:cxn ang="0">
                  <a:pos x="129" y="687"/>
                </a:cxn>
                <a:cxn ang="0">
                  <a:pos x="150" y="688"/>
                </a:cxn>
                <a:cxn ang="0">
                  <a:pos x="172" y="688"/>
                </a:cxn>
                <a:cxn ang="0">
                  <a:pos x="172" y="568"/>
                </a:cxn>
                <a:cxn ang="0">
                  <a:pos x="172" y="448"/>
                </a:cxn>
                <a:cxn ang="0">
                  <a:pos x="171" y="330"/>
                </a:cxn>
                <a:cxn ang="0">
                  <a:pos x="171" y="210"/>
                </a:cxn>
                <a:cxn ang="0">
                  <a:pos x="179" y="189"/>
                </a:cxn>
                <a:cxn ang="0">
                  <a:pos x="188" y="167"/>
                </a:cxn>
                <a:cxn ang="0">
                  <a:pos x="197" y="147"/>
                </a:cxn>
                <a:cxn ang="0">
                  <a:pos x="206" y="124"/>
                </a:cxn>
                <a:cxn ang="0">
                  <a:pos x="215" y="104"/>
                </a:cxn>
                <a:cxn ang="0">
                  <a:pos x="224" y="81"/>
                </a:cxn>
                <a:cxn ang="0">
                  <a:pos x="233" y="61"/>
                </a:cxn>
                <a:cxn ang="0">
                  <a:pos x="242" y="38"/>
                </a:cxn>
              </a:cxnLst>
              <a:rect l="0" t="0" r="r" b="b"/>
              <a:pathLst>
                <a:path w="242" h="688">
                  <a:moveTo>
                    <a:pt x="242" y="38"/>
                  </a:moveTo>
                  <a:lnTo>
                    <a:pt x="236" y="33"/>
                  </a:lnTo>
                  <a:lnTo>
                    <a:pt x="230" y="28"/>
                  </a:lnTo>
                  <a:lnTo>
                    <a:pt x="224" y="24"/>
                  </a:lnTo>
                  <a:lnTo>
                    <a:pt x="219" y="19"/>
                  </a:lnTo>
                  <a:lnTo>
                    <a:pt x="213" y="15"/>
                  </a:lnTo>
                  <a:lnTo>
                    <a:pt x="208" y="9"/>
                  </a:lnTo>
                  <a:lnTo>
                    <a:pt x="202" y="4"/>
                  </a:lnTo>
                  <a:lnTo>
                    <a:pt x="196" y="0"/>
                  </a:lnTo>
                  <a:lnTo>
                    <a:pt x="178" y="7"/>
                  </a:lnTo>
                  <a:lnTo>
                    <a:pt x="162" y="16"/>
                  </a:lnTo>
                  <a:lnTo>
                    <a:pt x="144" y="24"/>
                  </a:lnTo>
                  <a:lnTo>
                    <a:pt x="128" y="31"/>
                  </a:lnTo>
                  <a:lnTo>
                    <a:pt x="110" y="40"/>
                  </a:lnTo>
                  <a:lnTo>
                    <a:pt x="92" y="47"/>
                  </a:lnTo>
                  <a:lnTo>
                    <a:pt x="76" y="56"/>
                  </a:lnTo>
                  <a:lnTo>
                    <a:pt x="58" y="64"/>
                  </a:lnTo>
                  <a:lnTo>
                    <a:pt x="51" y="70"/>
                  </a:lnTo>
                  <a:lnTo>
                    <a:pt x="43" y="75"/>
                  </a:lnTo>
                  <a:lnTo>
                    <a:pt x="37" y="81"/>
                  </a:lnTo>
                  <a:lnTo>
                    <a:pt x="30" y="87"/>
                  </a:lnTo>
                  <a:lnTo>
                    <a:pt x="23" y="93"/>
                  </a:lnTo>
                  <a:lnTo>
                    <a:pt x="17" y="98"/>
                  </a:lnTo>
                  <a:lnTo>
                    <a:pt x="9" y="104"/>
                  </a:lnTo>
                  <a:lnTo>
                    <a:pt x="2" y="110"/>
                  </a:lnTo>
                  <a:lnTo>
                    <a:pt x="2" y="253"/>
                  </a:lnTo>
                  <a:lnTo>
                    <a:pt x="2" y="397"/>
                  </a:lnTo>
                  <a:lnTo>
                    <a:pt x="0" y="540"/>
                  </a:lnTo>
                  <a:lnTo>
                    <a:pt x="0" y="684"/>
                  </a:lnTo>
                  <a:lnTo>
                    <a:pt x="21" y="684"/>
                  </a:lnTo>
                  <a:lnTo>
                    <a:pt x="43" y="685"/>
                  </a:lnTo>
                  <a:lnTo>
                    <a:pt x="64" y="685"/>
                  </a:lnTo>
                  <a:lnTo>
                    <a:pt x="86" y="685"/>
                  </a:lnTo>
                  <a:lnTo>
                    <a:pt x="107" y="687"/>
                  </a:lnTo>
                  <a:lnTo>
                    <a:pt x="129" y="687"/>
                  </a:lnTo>
                  <a:lnTo>
                    <a:pt x="150" y="688"/>
                  </a:lnTo>
                  <a:lnTo>
                    <a:pt x="172" y="688"/>
                  </a:lnTo>
                  <a:lnTo>
                    <a:pt x="172" y="568"/>
                  </a:lnTo>
                  <a:lnTo>
                    <a:pt x="172" y="448"/>
                  </a:lnTo>
                  <a:lnTo>
                    <a:pt x="171" y="330"/>
                  </a:lnTo>
                  <a:lnTo>
                    <a:pt x="171" y="210"/>
                  </a:lnTo>
                  <a:lnTo>
                    <a:pt x="179" y="189"/>
                  </a:lnTo>
                  <a:lnTo>
                    <a:pt x="188" y="167"/>
                  </a:lnTo>
                  <a:lnTo>
                    <a:pt x="197" y="147"/>
                  </a:lnTo>
                  <a:lnTo>
                    <a:pt x="206" y="124"/>
                  </a:lnTo>
                  <a:lnTo>
                    <a:pt x="215" y="104"/>
                  </a:lnTo>
                  <a:lnTo>
                    <a:pt x="224" y="81"/>
                  </a:lnTo>
                  <a:lnTo>
                    <a:pt x="233" y="61"/>
                  </a:lnTo>
                  <a:lnTo>
                    <a:pt x="242" y="38"/>
                  </a:lnTo>
                  <a:close/>
                </a:path>
              </a:pathLst>
            </a:custGeom>
            <a:solidFill>
              <a:srgbClr val="009EB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45" name="21 Forma libre"/>
            <p:cNvSpPr>
              <a:spLocks/>
            </p:cNvSpPr>
            <p:nvPr/>
          </p:nvSpPr>
          <p:spPr bwMode="auto">
            <a:xfrm>
              <a:off x="90" y="273"/>
              <a:ext cx="62" cy="226"/>
            </a:xfrm>
            <a:custGeom>
              <a:avLst/>
              <a:gdLst/>
              <a:ahLst/>
              <a:cxnLst>
                <a:cxn ang="0">
                  <a:pos x="180" y="64"/>
                </a:cxn>
                <a:cxn ang="0">
                  <a:pos x="186" y="0"/>
                </a:cxn>
                <a:cxn ang="0">
                  <a:pos x="50" y="64"/>
                </a:cxn>
                <a:cxn ang="0">
                  <a:pos x="1" y="106"/>
                </a:cxn>
                <a:cxn ang="0">
                  <a:pos x="0" y="678"/>
                </a:cxn>
                <a:cxn ang="0">
                  <a:pos x="112" y="677"/>
                </a:cxn>
                <a:cxn ang="0">
                  <a:pos x="112" y="230"/>
                </a:cxn>
                <a:cxn ang="0">
                  <a:pos x="180" y="64"/>
                </a:cxn>
              </a:cxnLst>
              <a:rect l="0" t="0" r="r" b="b"/>
              <a:pathLst>
                <a:path w="186" h="678">
                  <a:moveTo>
                    <a:pt x="180" y="64"/>
                  </a:moveTo>
                  <a:lnTo>
                    <a:pt x="186" y="0"/>
                  </a:lnTo>
                  <a:lnTo>
                    <a:pt x="50" y="64"/>
                  </a:lnTo>
                  <a:lnTo>
                    <a:pt x="1" y="106"/>
                  </a:lnTo>
                  <a:lnTo>
                    <a:pt x="0" y="678"/>
                  </a:lnTo>
                  <a:lnTo>
                    <a:pt x="112" y="677"/>
                  </a:lnTo>
                  <a:lnTo>
                    <a:pt x="112" y="230"/>
                  </a:lnTo>
                  <a:lnTo>
                    <a:pt x="180" y="64"/>
                  </a:lnTo>
                  <a:close/>
                </a:path>
              </a:pathLst>
            </a:custGeom>
            <a:solidFill>
              <a:srgbClr val="00A3C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46" name="22 Forma libre"/>
            <p:cNvSpPr>
              <a:spLocks/>
            </p:cNvSpPr>
            <p:nvPr/>
          </p:nvSpPr>
          <p:spPr bwMode="auto">
            <a:xfrm>
              <a:off x="94" y="135"/>
              <a:ext cx="570" cy="257"/>
            </a:xfrm>
            <a:custGeom>
              <a:avLst/>
              <a:gdLst/>
              <a:ahLst/>
              <a:cxnLst>
                <a:cxn ang="0">
                  <a:pos x="1578" y="34"/>
                </a:cxn>
                <a:cxn ang="0">
                  <a:pos x="1709" y="764"/>
                </a:cxn>
                <a:cxn ang="0">
                  <a:pos x="1451" y="770"/>
                </a:cxn>
                <a:cxn ang="0">
                  <a:pos x="1311" y="617"/>
                </a:cxn>
                <a:cxn ang="0">
                  <a:pos x="1152" y="574"/>
                </a:cxn>
                <a:cxn ang="0">
                  <a:pos x="6" y="770"/>
                </a:cxn>
                <a:cxn ang="0">
                  <a:pos x="0" y="530"/>
                </a:cxn>
                <a:cxn ang="0">
                  <a:pos x="1566" y="0"/>
                </a:cxn>
                <a:cxn ang="0">
                  <a:pos x="1578" y="34"/>
                </a:cxn>
              </a:cxnLst>
              <a:rect l="0" t="0" r="r" b="b"/>
              <a:pathLst>
                <a:path w="1709" h="770">
                  <a:moveTo>
                    <a:pt x="1578" y="34"/>
                  </a:moveTo>
                  <a:lnTo>
                    <a:pt x="1709" y="764"/>
                  </a:lnTo>
                  <a:lnTo>
                    <a:pt x="1451" y="770"/>
                  </a:lnTo>
                  <a:lnTo>
                    <a:pt x="1311" y="617"/>
                  </a:lnTo>
                  <a:lnTo>
                    <a:pt x="1152" y="574"/>
                  </a:lnTo>
                  <a:lnTo>
                    <a:pt x="6" y="770"/>
                  </a:lnTo>
                  <a:lnTo>
                    <a:pt x="0" y="530"/>
                  </a:lnTo>
                  <a:lnTo>
                    <a:pt x="1566" y="0"/>
                  </a:lnTo>
                  <a:lnTo>
                    <a:pt x="1578" y="34"/>
                  </a:lnTo>
                  <a:close/>
                </a:path>
              </a:pathLst>
            </a:custGeom>
            <a:solidFill>
              <a:srgbClr val="004C5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47" name="23 Forma libre"/>
            <p:cNvSpPr>
              <a:spLocks/>
            </p:cNvSpPr>
            <p:nvPr/>
          </p:nvSpPr>
          <p:spPr bwMode="auto">
            <a:xfrm>
              <a:off x="613" y="110"/>
              <a:ext cx="243" cy="88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6" y="160"/>
                </a:cxn>
                <a:cxn ang="0">
                  <a:pos x="43" y="185"/>
                </a:cxn>
                <a:cxn ang="0">
                  <a:pos x="83" y="184"/>
                </a:cxn>
                <a:cxn ang="0">
                  <a:pos x="124" y="182"/>
                </a:cxn>
                <a:cxn ang="0">
                  <a:pos x="166" y="184"/>
                </a:cxn>
                <a:cxn ang="0">
                  <a:pos x="207" y="184"/>
                </a:cxn>
                <a:cxn ang="0">
                  <a:pos x="250" y="187"/>
                </a:cxn>
                <a:cxn ang="0">
                  <a:pos x="293" y="190"/>
                </a:cxn>
                <a:cxn ang="0">
                  <a:pos x="336" y="194"/>
                </a:cxn>
                <a:cxn ang="0">
                  <a:pos x="379" y="198"/>
                </a:cxn>
                <a:cxn ang="0">
                  <a:pos x="421" y="204"/>
                </a:cxn>
                <a:cxn ang="0">
                  <a:pos x="464" y="210"/>
                </a:cxn>
                <a:cxn ang="0">
                  <a:pos x="507" y="218"/>
                </a:cxn>
                <a:cxn ang="0">
                  <a:pos x="549" y="227"/>
                </a:cxn>
                <a:cxn ang="0">
                  <a:pos x="590" y="234"/>
                </a:cxn>
                <a:cxn ang="0">
                  <a:pos x="630" y="244"/>
                </a:cxn>
                <a:cxn ang="0">
                  <a:pos x="670" y="255"/>
                </a:cxn>
                <a:cxn ang="0">
                  <a:pos x="708" y="265"/>
                </a:cxn>
                <a:cxn ang="0">
                  <a:pos x="728" y="247"/>
                </a:cxn>
                <a:cxn ang="0">
                  <a:pos x="707" y="145"/>
                </a:cxn>
                <a:cxn ang="0">
                  <a:pos x="689" y="130"/>
                </a:cxn>
                <a:cxn ang="0">
                  <a:pos x="660" y="114"/>
                </a:cxn>
                <a:cxn ang="0">
                  <a:pos x="621" y="98"/>
                </a:cxn>
                <a:cxn ang="0">
                  <a:pos x="575" y="82"/>
                </a:cxn>
                <a:cxn ang="0">
                  <a:pos x="523" y="65"/>
                </a:cxn>
                <a:cxn ang="0">
                  <a:pos x="466" y="50"/>
                </a:cxn>
                <a:cxn ang="0">
                  <a:pos x="405" y="37"/>
                </a:cxn>
                <a:cxn ang="0">
                  <a:pos x="345" y="24"/>
                </a:cxn>
                <a:cxn ang="0">
                  <a:pos x="284" y="15"/>
                </a:cxn>
                <a:cxn ang="0">
                  <a:pos x="225" y="6"/>
                </a:cxn>
                <a:cxn ang="0">
                  <a:pos x="169" y="2"/>
                </a:cxn>
                <a:cxn ang="0">
                  <a:pos x="118" y="0"/>
                </a:cxn>
                <a:cxn ang="0">
                  <a:pos x="74" y="2"/>
                </a:cxn>
                <a:cxn ang="0">
                  <a:pos x="40" y="8"/>
                </a:cxn>
                <a:cxn ang="0">
                  <a:pos x="13" y="16"/>
                </a:cxn>
                <a:cxn ang="0">
                  <a:pos x="0" y="31"/>
                </a:cxn>
              </a:cxnLst>
              <a:rect l="0" t="0" r="r" b="b"/>
              <a:pathLst>
                <a:path w="728" h="265">
                  <a:moveTo>
                    <a:pt x="0" y="31"/>
                  </a:moveTo>
                  <a:lnTo>
                    <a:pt x="6" y="160"/>
                  </a:lnTo>
                  <a:lnTo>
                    <a:pt x="43" y="185"/>
                  </a:lnTo>
                  <a:lnTo>
                    <a:pt x="83" y="184"/>
                  </a:lnTo>
                  <a:lnTo>
                    <a:pt x="124" y="182"/>
                  </a:lnTo>
                  <a:lnTo>
                    <a:pt x="166" y="184"/>
                  </a:lnTo>
                  <a:lnTo>
                    <a:pt x="207" y="184"/>
                  </a:lnTo>
                  <a:lnTo>
                    <a:pt x="250" y="187"/>
                  </a:lnTo>
                  <a:lnTo>
                    <a:pt x="293" y="190"/>
                  </a:lnTo>
                  <a:lnTo>
                    <a:pt x="336" y="194"/>
                  </a:lnTo>
                  <a:lnTo>
                    <a:pt x="379" y="198"/>
                  </a:lnTo>
                  <a:lnTo>
                    <a:pt x="421" y="204"/>
                  </a:lnTo>
                  <a:lnTo>
                    <a:pt x="464" y="210"/>
                  </a:lnTo>
                  <a:lnTo>
                    <a:pt x="507" y="218"/>
                  </a:lnTo>
                  <a:lnTo>
                    <a:pt x="549" y="227"/>
                  </a:lnTo>
                  <a:lnTo>
                    <a:pt x="590" y="234"/>
                  </a:lnTo>
                  <a:lnTo>
                    <a:pt x="630" y="244"/>
                  </a:lnTo>
                  <a:lnTo>
                    <a:pt x="670" y="255"/>
                  </a:lnTo>
                  <a:lnTo>
                    <a:pt x="708" y="265"/>
                  </a:lnTo>
                  <a:lnTo>
                    <a:pt x="728" y="247"/>
                  </a:lnTo>
                  <a:lnTo>
                    <a:pt x="707" y="145"/>
                  </a:lnTo>
                  <a:lnTo>
                    <a:pt x="689" y="130"/>
                  </a:lnTo>
                  <a:lnTo>
                    <a:pt x="660" y="114"/>
                  </a:lnTo>
                  <a:lnTo>
                    <a:pt x="621" y="98"/>
                  </a:lnTo>
                  <a:lnTo>
                    <a:pt x="575" y="82"/>
                  </a:lnTo>
                  <a:lnTo>
                    <a:pt x="523" y="65"/>
                  </a:lnTo>
                  <a:lnTo>
                    <a:pt x="466" y="50"/>
                  </a:lnTo>
                  <a:lnTo>
                    <a:pt x="405" y="37"/>
                  </a:lnTo>
                  <a:lnTo>
                    <a:pt x="345" y="24"/>
                  </a:lnTo>
                  <a:lnTo>
                    <a:pt x="284" y="15"/>
                  </a:lnTo>
                  <a:lnTo>
                    <a:pt x="225" y="6"/>
                  </a:lnTo>
                  <a:lnTo>
                    <a:pt x="169" y="2"/>
                  </a:lnTo>
                  <a:lnTo>
                    <a:pt x="118" y="0"/>
                  </a:lnTo>
                  <a:lnTo>
                    <a:pt x="74" y="2"/>
                  </a:lnTo>
                  <a:lnTo>
                    <a:pt x="40" y="8"/>
                  </a:lnTo>
                  <a:lnTo>
                    <a:pt x="13" y="16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002D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48" name="24 Forma libre"/>
            <p:cNvSpPr>
              <a:spLocks/>
            </p:cNvSpPr>
            <p:nvPr/>
          </p:nvSpPr>
          <p:spPr bwMode="auto">
            <a:xfrm>
              <a:off x="623" y="172"/>
              <a:ext cx="274" cy="310"/>
            </a:xfrm>
            <a:custGeom>
              <a:avLst/>
              <a:gdLst/>
              <a:ahLst/>
              <a:cxnLst>
                <a:cxn ang="0">
                  <a:pos x="661" y="93"/>
                </a:cxn>
                <a:cxn ang="0">
                  <a:pos x="745" y="472"/>
                </a:cxn>
                <a:cxn ang="0">
                  <a:pos x="769" y="630"/>
                </a:cxn>
                <a:cxn ang="0">
                  <a:pos x="632" y="621"/>
                </a:cxn>
                <a:cxn ang="0">
                  <a:pos x="184" y="621"/>
                </a:cxn>
                <a:cxn ang="0">
                  <a:pos x="152" y="565"/>
                </a:cxn>
                <a:cxn ang="0">
                  <a:pos x="56" y="38"/>
                </a:cxn>
                <a:cxn ang="0">
                  <a:pos x="0" y="0"/>
                </a:cxn>
                <a:cxn ang="0">
                  <a:pos x="112" y="605"/>
                </a:cxn>
                <a:cxn ang="0">
                  <a:pos x="122" y="719"/>
                </a:cxn>
                <a:cxn ang="0">
                  <a:pos x="122" y="929"/>
                </a:cxn>
                <a:cxn ang="0">
                  <a:pos x="366" y="929"/>
                </a:cxn>
                <a:cxn ang="0">
                  <a:pos x="366" y="840"/>
                </a:cxn>
                <a:cxn ang="0">
                  <a:pos x="647" y="831"/>
                </a:cxn>
                <a:cxn ang="0">
                  <a:pos x="647" y="920"/>
                </a:cxn>
                <a:cxn ang="0">
                  <a:pos x="823" y="917"/>
                </a:cxn>
                <a:cxn ang="0">
                  <a:pos x="823" y="734"/>
                </a:cxn>
                <a:cxn ang="0">
                  <a:pos x="822" y="617"/>
                </a:cxn>
                <a:cxn ang="0">
                  <a:pos x="698" y="97"/>
                </a:cxn>
                <a:cxn ang="0">
                  <a:pos x="693" y="99"/>
                </a:cxn>
                <a:cxn ang="0">
                  <a:pos x="683" y="102"/>
                </a:cxn>
                <a:cxn ang="0">
                  <a:pos x="669" y="100"/>
                </a:cxn>
                <a:cxn ang="0">
                  <a:pos x="661" y="93"/>
                </a:cxn>
              </a:cxnLst>
              <a:rect l="0" t="0" r="r" b="b"/>
              <a:pathLst>
                <a:path w="823" h="929">
                  <a:moveTo>
                    <a:pt x="661" y="93"/>
                  </a:moveTo>
                  <a:lnTo>
                    <a:pt x="745" y="472"/>
                  </a:lnTo>
                  <a:lnTo>
                    <a:pt x="769" y="630"/>
                  </a:lnTo>
                  <a:lnTo>
                    <a:pt x="632" y="621"/>
                  </a:lnTo>
                  <a:lnTo>
                    <a:pt x="184" y="621"/>
                  </a:lnTo>
                  <a:lnTo>
                    <a:pt x="152" y="565"/>
                  </a:lnTo>
                  <a:lnTo>
                    <a:pt x="56" y="38"/>
                  </a:lnTo>
                  <a:lnTo>
                    <a:pt x="0" y="0"/>
                  </a:lnTo>
                  <a:lnTo>
                    <a:pt x="112" y="605"/>
                  </a:lnTo>
                  <a:lnTo>
                    <a:pt x="122" y="719"/>
                  </a:lnTo>
                  <a:lnTo>
                    <a:pt x="122" y="929"/>
                  </a:lnTo>
                  <a:lnTo>
                    <a:pt x="366" y="929"/>
                  </a:lnTo>
                  <a:lnTo>
                    <a:pt x="366" y="840"/>
                  </a:lnTo>
                  <a:lnTo>
                    <a:pt x="647" y="831"/>
                  </a:lnTo>
                  <a:lnTo>
                    <a:pt x="647" y="920"/>
                  </a:lnTo>
                  <a:lnTo>
                    <a:pt x="823" y="917"/>
                  </a:lnTo>
                  <a:lnTo>
                    <a:pt x="823" y="734"/>
                  </a:lnTo>
                  <a:lnTo>
                    <a:pt x="822" y="617"/>
                  </a:lnTo>
                  <a:lnTo>
                    <a:pt x="698" y="97"/>
                  </a:lnTo>
                  <a:lnTo>
                    <a:pt x="693" y="99"/>
                  </a:lnTo>
                  <a:lnTo>
                    <a:pt x="683" y="102"/>
                  </a:lnTo>
                  <a:lnTo>
                    <a:pt x="669" y="100"/>
                  </a:lnTo>
                  <a:lnTo>
                    <a:pt x="661" y="93"/>
                  </a:lnTo>
                  <a:close/>
                </a:path>
              </a:pathLst>
            </a:custGeom>
            <a:solidFill>
              <a:srgbClr val="002D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49" name="25 Forma libre"/>
            <p:cNvSpPr>
              <a:spLocks/>
            </p:cNvSpPr>
            <p:nvPr/>
          </p:nvSpPr>
          <p:spPr bwMode="auto">
            <a:xfrm>
              <a:off x="546" y="150"/>
              <a:ext cx="101" cy="378"/>
            </a:xfrm>
            <a:custGeom>
              <a:avLst/>
              <a:gdLst/>
              <a:ahLst/>
              <a:cxnLst>
                <a:cxn ang="0">
                  <a:pos x="0" y="65"/>
                </a:cxn>
                <a:cxn ang="0">
                  <a:pos x="6" y="576"/>
                </a:cxn>
                <a:cxn ang="0">
                  <a:pos x="3" y="1136"/>
                </a:cxn>
                <a:cxn ang="0">
                  <a:pos x="287" y="1132"/>
                </a:cxn>
                <a:cxn ang="0">
                  <a:pos x="298" y="1014"/>
                </a:cxn>
                <a:cxn ang="0">
                  <a:pos x="302" y="685"/>
                </a:cxn>
                <a:cxn ang="0">
                  <a:pos x="302" y="653"/>
                </a:cxn>
                <a:cxn ang="0">
                  <a:pos x="172" y="0"/>
                </a:cxn>
                <a:cxn ang="0">
                  <a:pos x="0" y="65"/>
                </a:cxn>
              </a:cxnLst>
              <a:rect l="0" t="0" r="r" b="b"/>
              <a:pathLst>
                <a:path w="302" h="1136">
                  <a:moveTo>
                    <a:pt x="0" y="65"/>
                  </a:moveTo>
                  <a:lnTo>
                    <a:pt x="6" y="576"/>
                  </a:lnTo>
                  <a:lnTo>
                    <a:pt x="3" y="1136"/>
                  </a:lnTo>
                  <a:lnTo>
                    <a:pt x="287" y="1132"/>
                  </a:lnTo>
                  <a:lnTo>
                    <a:pt x="298" y="1014"/>
                  </a:lnTo>
                  <a:lnTo>
                    <a:pt x="302" y="685"/>
                  </a:lnTo>
                  <a:lnTo>
                    <a:pt x="302" y="653"/>
                  </a:lnTo>
                  <a:lnTo>
                    <a:pt x="172" y="0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003D5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50" name="26 Forma libre"/>
            <p:cNvSpPr>
              <a:spLocks/>
            </p:cNvSpPr>
            <p:nvPr/>
          </p:nvSpPr>
          <p:spPr bwMode="auto">
            <a:xfrm>
              <a:off x="554" y="163"/>
              <a:ext cx="83" cy="323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6" y="554"/>
                </a:cxn>
                <a:cxn ang="0">
                  <a:pos x="10" y="970"/>
                </a:cxn>
                <a:cxn ang="0">
                  <a:pos x="217" y="969"/>
                </a:cxn>
                <a:cxn ang="0">
                  <a:pos x="243" y="966"/>
                </a:cxn>
                <a:cxn ang="0">
                  <a:pos x="247" y="677"/>
                </a:cxn>
                <a:cxn ang="0">
                  <a:pos x="247" y="630"/>
                </a:cxn>
                <a:cxn ang="0">
                  <a:pos x="132" y="0"/>
                </a:cxn>
                <a:cxn ang="0">
                  <a:pos x="0" y="47"/>
                </a:cxn>
              </a:cxnLst>
              <a:rect l="0" t="0" r="r" b="b"/>
              <a:pathLst>
                <a:path w="247" h="970">
                  <a:moveTo>
                    <a:pt x="0" y="47"/>
                  </a:moveTo>
                  <a:lnTo>
                    <a:pt x="6" y="554"/>
                  </a:lnTo>
                  <a:lnTo>
                    <a:pt x="10" y="970"/>
                  </a:lnTo>
                  <a:lnTo>
                    <a:pt x="217" y="969"/>
                  </a:lnTo>
                  <a:lnTo>
                    <a:pt x="243" y="966"/>
                  </a:lnTo>
                  <a:lnTo>
                    <a:pt x="247" y="677"/>
                  </a:lnTo>
                  <a:lnTo>
                    <a:pt x="247" y="630"/>
                  </a:lnTo>
                  <a:lnTo>
                    <a:pt x="132" y="0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51" name="27 Forma libre"/>
            <p:cNvSpPr>
              <a:spLocks/>
            </p:cNvSpPr>
            <p:nvPr/>
          </p:nvSpPr>
          <p:spPr bwMode="auto">
            <a:xfrm>
              <a:off x="382" y="445"/>
              <a:ext cx="89" cy="118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0" y="46"/>
                </a:cxn>
                <a:cxn ang="0">
                  <a:pos x="0" y="160"/>
                </a:cxn>
                <a:cxn ang="0">
                  <a:pos x="21" y="257"/>
                </a:cxn>
                <a:cxn ang="0">
                  <a:pos x="25" y="275"/>
                </a:cxn>
                <a:cxn ang="0">
                  <a:pos x="29" y="293"/>
                </a:cxn>
                <a:cxn ang="0">
                  <a:pos x="35" y="309"/>
                </a:cxn>
                <a:cxn ang="0">
                  <a:pos x="43" y="322"/>
                </a:cxn>
                <a:cxn ang="0">
                  <a:pos x="53" y="336"/>
                </a:cxn>
                <a:cxn ang="0">
                  <a:pos x="65" y="345"/>
                </a:cxn>
                <a:cxn ang="0">
                  <a:pos x="80" y="352"/>
                </a:cxn>
                <a:cxn ang="0">
                  <a:pos x="98" y="354"/>
                </a:cxn>
                <a:cxn ang="0">
                  <a:pos x="136" y="354"/>
                </a:cxn>
                <a:cxn ang="0">
                  <a:pos x="167" y="354"/>
                </a:cxn>
                <a:cxn ang="0">
                  <a:pos x="191" y="351"/>
                </a:cxn>
                <a:cxn ang="0">
                  <a:pos x="211" y="346"/>
                </a:cxn>
                <a:cxn ang="0">
                  <a:pos x="226" y="337"/>
                </a:cxn>
                <a:cxn ang="0">
                  <a:pos x="241" y="325"/>
                </a:cxn>
                <a:cxn ang="0">
                  <a:pos x="253" y="306"/>
                </a:cxn>
                <a:cxn ang="0">
                  <a:pos x="266" y="281"/>
                </a:cxn>
                <a:cxn ang="0">
                  <a:pos x="238" y="256"/>
                </a:cxn>
                <a:cxn ang="0">
                  <a:pos x="222" y="223"/>
                </a:cxn>
                <a:cxn ang="0">
                  <a:pos x="222" y="102"/>
                </a:cxn>
                <a:cxn ang="0">
                  <a:pos x="217" y="0"/>
                </a:cxn>
                <a:cxn ang="0">
                  <a:pos x="130" y="6"/>
                </a:cxn>
                <a:cxn ang="0">
                  <a:pos x="25" y="6"/>
                </a:cxn>
              </a:cxnLst>
              <a:rect l="0" t="0" r="r" b="b"/>
              <a:pathLst>
                <a:path w="266" h="354">
                  <a:moveTo>
                    <a:pt x="25" y="6"/>
                  </a:moveTo>
                  <a:lnTo>
                    <a:pt x="0" y="46"/>
                  </a:lnTo>
                  <a:lnTo>
                    <a:pt x="0" y="160"/>
                  </a:lnTo>
                  <a:lnTo>
                    <a:pt x="21" y="257"/>
                  </a:lnTo>
                  <a:lnTo>
                    <a:pt x="25" y="275"/>
                  </a:lnTo>
                  <a:lnTo>
                    <a:pt x="29" y="293"/>
                  </a:lnTo>
                  <a:lnTo>
                    <a:pt x="35" y="309"/>
                  </a:lnTo>
                  <a:lnTo>
                    <a:pt x="43" y="322"/>
                  </a:lnTo>
                  <a:lnTo>
                    <a:pt x="53" y="336"/>
                  </a:lnTo>
                  <a:lnTo>
                    <a:pt x="65" y="345"/>
                  </a:lnTo>
                  <a:lnTo>
                    <a:pt x="80" y="352"/>
                  </a:lnTo>
                  <a:lnTo>
                    <a:pt x="98" y="354"/>
                  </a:lnTo>
                  <a:lnTo>
                    <a:pt x="136" y="354"/>
                  </a:lnTo>
                  <a:lnTo>
                    <a:pt x="167" y="354"/>
                  </a:lnTo>
                  <a:lnTo>
                    <a:pt x="191" y="351"/>
                  </a:lnTo>
                  <a:lnTo>
                    <a:pt x="211" y="346"/>
                  </a:lnTo>
                  <a:lnTo>
                    <a:pt x="226" y="337"/>
                  </a:lnTo>
                  <a:lnTo>
                    <a:pt x="241" y="325"/>
                  </a:lnTo>
                  <a:lnTo>
                    <a:pt x="253" y="306"/>
                  </a:lnTo>
                  <a:lnTo>
                    <a:pt x="266" y="281"/>
                  </a:lnTo>
                  <a:lnTo>
                    <a:pt x="238" y="256"/>
                  </a:lnTo>
                  <a:lnTo>
                    <a:pt x="222" y="223"/>
                  </a:lnTo>
                  <a:lnTo>
                    <a:pt x="222" y="102"/>
                  </a:lnTo>
                  <a:lnTo>
                    <a:pt x="217" y="0"/>
                  </a:lnTo>
                  <a:lnTo>
                    <a:pt x="130" y="6"/>
                  </a:lnTo>
                  <a:lnTo>
                    <a:pt x="25" y="6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52" name="28 Forma libre"/>
            <p:cNvSpPr>
              <a:spLocks/>
            </p:cNvSpPr>
            <p:nvPr/>
          </p:nvSpPr>
          <p:spPr bwMode="auto">
            <a:xfrm>
              <a:off x="155" y="452"/>
              <a:ext cx="62" cy="8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04" y="0"/>
                </a:cxn>
                <a:cxn ang="0">
                  <a:pos x="102" y="89"/>
                </a:cxn>
                <a:cxn ang="0">
                  <a:pos x="101" y="173"/>
                </a:cxn>
                <a:cxn ang="0">
                  <a:pos x="187" y="187"/>
                </a:cxn>
                <a:cxn ang="0">
                  <a:pos x="185" y="195"/>
                </a:cxn>
                <a:cxn ang="0">
                  <a:pos x="181" y="204"/>
                </a:cxn>
                <a:cxn ang="0">
                  <a:pos x="175" y="213"/>
                </a:cxn>
                <a:cxn ang="0">
                  <a:pos x="164" y="221"/>
                </a:cxn>
                <a:cxn ang="0">
                  <a:pos x="153" y="228"/>
                </a:cxn>
                <a:cxn ang="0">
                  <a:pos x="138" y="234"/>
                </a:cxn>
                <a:cxn ang="0">
                  <a:pos x="118" y="238"/>
                </a:cxn>
                <a:cxn ang="0">
                  <a:pos x="98" y="240"/>
                </a:cxn>
                <a:cxn ang="0">
                  <a:pos x="77" y="238"/>
                </a:cxn>
                <a:cxn ang="0">
                  <a:pos x="59" y="235"/>
                </a:cxn>
                <a:cxn ang="0">
                  <a:pos x="45" y="229"/>
                </a:cxn>
                <a:cxn ang="0">
                  <a:pos x="31" y="221"/>
                </a:cxn>
                <a:cxn ang="0">
                  <a:pos x="19" y="207"/>
                </a:cxn>
                <a:cxn ang="0">
                  <a:pos x="11" y="190"/>
                </a:cxn>
                <a:cxn ang="0">
                  <a:pos x="5" y="167"/>
                </a:cxn>
                <a:cxn ang="0">
                  <a:pos x="0" y="138"/>
                </a:cxn>
                <a:cxn ang="0">
                  <a:pos x="2" y="0"/>
                </a:cxn>
              </a:cxnLst>
              <a:rect l="0" t="0" r="r" b="b"/>
              <a:pathLst>
                <a:path w="187" h="240">
                  <a:moveTo>
                    <a:pt x="2" y="0"/>
                  </a:moveTo>
                  <a:lnTo>
                    <a:pt x="104" y="0"/>
                  </a:lnTo>
                  <a:lnTo>
                    <a:pt x="102" y="89"/>
                  </a:lnTo>
                  <a:lnTo>
                    <a:pt x="101" y="173"/>
                  </a:lnTo>
                  <a:lnTo>
                    <a:pt x="187" y="187"/>
                  </a:lnTo>
                  <a:lnTo>
                    <a:pt x="185" y="195"/>
                  </a:lnTo>
                  <a:lnTo>
                    <a:pt x="181" y="204"/>
                  </a:lnTo>
                  <a:lnTo>
                    <a:pt x="175" y="213"/>
                  </a:lnTo>
                  <a:lnTo>
                    <a:pt x="164" y="221"/>
                  </a:lnTo>
                  <a:lnTo>
                    <a:pt x="153" y="228"/>
                  </a:lnTo>
                  <a:lnTo>
                    <a:pt x="138" y="234"/>
                  </a:lnTo>
                  <a:lnTo>
                    <a:pt x="118" y="238"/>
                  </a:lnTo>
                  <a:lnTo>
                    <a:pt x="98" y="240"/>
                  </a:lnTo>
                  <a:lnTo>
                    <a:pt x="77" y="238"/>
                  </a:lnTo>
                  <a:lnTo>
                    <a:pt x="59" y="235"/>
                  </a:lnTo>
                  <a:lnTo>
                    <a:pt x="45" y="229"/>
                  </a:lnTo>
                  <a:lnTo>
                    <a:pt x="31" y="221"/>
                  </a:lnTo>
                  <a:lnTo>
                    <a:pt x="19" y="207"/>
                  </a:lnTo>
                  <a:lnTo>
                    <a:pt x="11" y="190"/>
                  </a:lnTo>
                  <a:lnTo>
                    <a:pt x="5" y="167"/>
                  </a:lnTo>
                  <a:lnTo>
                    <a:pt x="0" y="138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53" name="29 Forma libre"/>
            <p:cNvSpPr>
              <a:spLocks/>
            </p:cNvSpPr>
            <p:nvPr/>
          </p:nvSpPr>
          <p:spPr bwMode="auto">
            <a:xfrm>
              <a:off x="442" y="175"/>
              <a:ext cx="93" cy="158"/>
            </a:xfrm>
            <a:custGeom>
              <a:avLst/>
              <a:gdLst/>
              <a:ahLst/>
              <a:cxnLst>
                <a:cxn ang="0">
                  <a:pos x="275" y="0"/>
                </a:cxn>
                <a:cxn ang="0">
                  <a:pos x="278" y="472"/>
                </a:cxn>
                <a:cxn ang="0">
                  <a:pos x="102" y="426"/>
                </a:cxn>
                <a:cxn ang="0">
                  <a:pos x="0" y="444"/>
                </a:cxn>
                <a:cxn ang="0">
                  <a:pos x="0" y="78"/>
                </a:cxn>
                <a:cxn ang="0">
                  <a:pos x="275" y="0"/>
                </a:cxn>
              </a:cxnLst>
              <a:rect l="0" t="0" r="r" b="b"/>
              <a:pathLst>
                <a:path w="278" h="472">
                  <a:moveTo>
                    <a:pt x="275" y="0"/>
                  </a:moveTo>
                  <a:lnTo>
                    <a:pt x="278" y="472"/>
                  </a:lnTo>
                  <a:lnTo>
                    <a:pt x="102" y="426"/>
                  </a:lnTo>
                  <a:lnTo>
                    <a:pt x="0" y="444"/>
                  </a:lnTo>
                  <a:lnTo>
                    <a:pt x="0" y="78"/>
                  </a:lnTo>
                  <a:lnTo>
                    <a:pt x="275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54" name="30 Forma libre"/>
            <p:cNvSpPr>
              <a:spLocks/>
            </p:cNvSpPr>
            <p:nvPr/>
          </p:nvSpPr>
          <p:spPr bwMode="auto">
            <a:xfrm>
              <a:off x="359" y="207"/>
              <a:ext cx="72" cy="131"/>
            </a:xfrm>
            <a:custGeom>
              <a:avLst/>
              <a:gdLst/>
              <a:ahLst/>
              <a:cxnLst>
                <a:cxn ang="0">
                  <a:pos x="216" y="0"/>
                </a:cxn>
                <a:cxn ang="0">
                  <a:pos x="216" y="356"/>
                </a:cxn>
                <a:cxn ang="0">
                  <a:pos x="0" y="393"/>
                </a:cxn>
                <a:cxn ang="0">
                  <a:pos x="0" y="66"/>
                </a:cxn>
                <a:cxn ang="0">
                  <a:pos x="216" y="0"/>
                </a:cxn>
              </a:cxnLst>
              <a:rect l="0" t="0" r="r" b="b"/>
              <a:pathLst>
                <a:path w="216" h="393">
                  <a:moveTo>
                    <a:pt x="216" y="0"/>
                  </a:moveTo>
                  <a:lnTo>
                    <a:pt x="216" y="356"/>
                  </a:lnTo>
                  <a:lnTo>
                    <a:pt x="0" y="393"/>
                  </a:lnTo>
                  <a:lnTo>
                    <a:pt x="0" y="66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55" name="31 Forma libre"/>
            <p:cNvSpPr>
              <a:spLocks/>
            </p:cNvSpPr>
            <p:nvPr/>
          </p:nvSpPr>
          <p:spPr bwMode="auto">
            <a:xfrm>
              <a:off x="295" y="233"/>
              <a:ext cx="53" cy="116"/>
            </a:xfrm>
            <a:custGeom>
              <a:avLst/>
              <a:gdLst/>
              <a:ahLst/>
              <a:cxnLst>
                <a:cxn ang="0">
                  <a:pos x="159" y="0"/>
                </a:cxn>
                <a:cxn ang="0">
                  <a:pos x="159" y="324"/>
                </a:cxn>
                <a:cxn ang="0">
                  <a:pos x="0" y="350"/>
                </a:cxn>
                <a:cxn ang="0">
                  <a:pos x="0" y="54"/>
                </a:cxn>
                <a:cxn ang="0">
                  <a:pos x="159" y="0"/>
                </a:cxn>
              </a:cxnLst>
              <a:rect l="0" t="0" r="r" b="b"/>
              <a:pathLst>
                <a:path w="159" h="350">
                  <a:moveTo>
                    <a:pt x="159" y="0"/>
                  </a:moveTo>
                  <a:lnTo>
                    <a:pt x="159" y="324"/>
                  </a:lnTo>
                  <a:lnTo>
                    <a:pt x="0" y="350"/>
                  </a:lnTo>
                  <a:lnTo>
                    <a:pt x="0" y="54"/>
                  </a:lnTo>
                  <a:lnTo>
                    <a:pt x="159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56" name="32 Forma libre"/>
            <p:cNvSpPr>
              <a:spLocks/>
            </p:cNvSpPr>
            <p:nvPr/>
          </p:nvSpPr>
          <p:spPr bwMode="auto">
            <a:xfrm>
              <a:off x="231" y="256"/>
              <a:ext cx="51" cy="105"/>
            </a:xfrm>
            <a:custGeom>
              <a:avLst/>
              <a:gdLst/>
              <a:ahLst/>
              <a:cxnLst>
                <a:cxn ang="0">
                  <a:pos x="153" y="0"/>
                </a:cxn>
                <a:cxn ang="0">
                  <a:pos x="153" y="290"/>
                </a:cxn>
                <a:cxn ang="0">
                  <a:pos x="0" y="317"/>
                </a:cxn>
                <a:cxn ang="0">
                  <a:pos x="0" y="50"/>
                </a:cxn>
                <a:cxn ang="0">
                  <a:pos x="153" y="0"/>
                </a:cxn>
              </a:cxnLst>
              <a:rect l="0" t="0" r="r" b="b"/>
              <a:pathLst>
                <a:path w="153" h="317">
                  <a:moveTo>
                    <a:pt x="153" y="0"/>
                  </a:moveTo>
                  <a:lnTo>
                    <a:pt x="153" y="290"/>
                  </a:lnTo>
                  <a:lnTo>
                    <a:pt x="0" y="317"/>
                  </a:lnTo>
                  <a:lnTo>
                    <a:pt x="0" y="50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57" name="33 Forma libre"/>
            <p:cNvSpPr>
              <a:spLocks/>
            </p:cNvSpPr>
            <p:nvPr/>
          </p:nvSpPr>
          <p:spPr bwMode="auto">
            <a:xfrm>
              <a:off x="175" y="277"/>
              <a:ext cx="45" cy="94"/>
            </a:xfrm>
            <a:custGeom>
              <a:avLst/>
              <a:gdLst/>
              <a:ahLst/>
              <a:cxnLst>
                <a:cxn ang="0">
                  <a:pos x="133" y="0"/>
                </a:cxn>
                <a:cxn ang="0">
                  <a:pos x="133" y="257"/>
                </a:cxn>
                <a:cxn ang="0">
                  <a:pos x="0" y="281"/>
                </a:cxn>
                <a:cxn ang="0">
                  <a:pos x="0" y="41"/>
                </a:cxn>
                <a:cxn ang="0">
                  <a:pos x="133" y="0"/>
                </a:cxn>
              </a:cxnLst>
              <a:rect l="0" t="0" r="r" b="b"/>
              <a:pathLst>
                <a:path w="133" h="281">
                  <a:moveTo>
                    <a:pt x="133" y="0"/>
                  </a:moveTo>
                  <a:lnTo>
                    <a:pt x="133" y="257"/>
                  </a:lnTo>
                  <a:lnTo>
                    <a:pt x="0" y="281"/>
                  </a:lnTo>
                  <a:lnTo>
                    <a:pt x="0" y="41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58" name="34 Forma libre"/>
            <p:cNvSpPr>
              <a:spLocks/>
            </p:cNvSpPr>
            <p:nvPr/>
          </p:nvSpPr>
          <p:spPr bwMode="auto">
            <a:xfrm>
              <a:off x="131" y="294"/>
              <a:ext cx="36" cy="84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109" y="235"/>
                </a:cxn>
                <a:cxn ang="0">
                  <a:pos x="0" y="251"/>
                </a:cxn>
                <a:cxn ang="0">
                  <a:pos x="0" y="35"/>
                </a:cxn>
                <a:cxn ang="0">
                  <a:pos x="108" y="0"/>
                </a:cxn>
              </a:cxnLst>
              <a:rect l="0" t="0" r="r" b="b"/>
              <a:pathLst>
                <a:path w="109" h="251">
                  <a:moveTo>
                    <a:pt x="108" y="0"/>
                  </a:moveTo>
                  <a:lnTo>
                    <a:pt x="109" y="235"/>
                  </a:lnTo>
                  <a:lnTo>
                    <a:pt x="0" y="251"/>
                  </a:lnTo>
                  <a:lnTo>
                    <a:pt x="0" y="35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59" name="35 Forma libre"/>
            <p:cNvSpPr>
              <a:spLocks/>
            </p:cNvSpPr>
            <p:nvPr/>
          </p:nvSpPr>
          <p:spPr bwMode="auto">
            <a:xfrm>
              <a:off x="94" y="307"/>
              <a:ext cx="31" cy="78"/>
            </a:xfrm>
            <a:custGeom>
              <a:avLst/>
              <a:gdLst/>
              <a:ahLst/>
              <a:cxnLst>
                <a:cxn ang="0">
                  <a:pos x="0" y="38"/>
                </a:cxn>
                <a:cxn ang="0">
                  <a:pos x="92" y="0"/>
                </a:cxn>
                <a:cxn ang="0">
                  <a:pos x="92" y="217"/>
                </a:cxn>
                <a:cxn ang="0">
                  <a:pos x="0" y="236"/>
                </a:cxn>
                <a:cxn ang="0">
                  <a:pos x="0" y="38"/>
                </a:cxn>
              </a:cxnLst>
              <a:rect l="0" t="0" r="r" b="b"/>
              <a:pathLst>
                <a:path w="92" h="236">
                  <a:moveTo>
                    <a:pt x="0" y="38"/>
                  </a:moveTo>
                  <a:lnTo>
                    <a:pt x="92" y="0"/>
                  </a:lnTo>
                  <a:lnTo>
                    <a:pt x="92" y="217"/>
                  </a:lnTo>
                  <a:lnTo>
                    <a:pt x="0" y="236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60" name="36 Forma libre"/>
            <p:cNvSpPr>
              <a:spLocks/>
            </p:cNvSpPr>
            <p:nvPr/>
          </p:nvSpPr>
          <p:spPr bwMode="auto">
            <a:xfrm>
              <a:off x="706" y="131"/>
              <a:ext cx="91" cy="3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6" y="58"/>
                </a:cxn>
                <a:cxn ang="0">
                  <a:pos x="274" y="90"/>
                </a:cxn>
                <a:cxn ang="0">
                  <a:pos x="265" y="49"/>
                </a:cxn>
                <a:cxn ang="0">
                  <a:pos x="262" y="49"/>
                </a:cxn>
                <a:cxn ang="0">
                  <a:pos x="253" y="46"/>
                </a:cxn>
                <a:cxn ang="0">
                  <a:pos x="240" y="44"/>
                </a:cxn>
                <a:cxn ang="0">
                  <a:pos x="222" y="40"/>
                </a:cxn>
                <a:cxn ang="0">
                  <a:pos x="201" y="35"/>
                </a:cxn>
                <a:cxn ang="0">
                  <a:pos x="179" y="31"/>
                </a:cxn>
                <a:cxn ang="0">
                  <a:pos x="155" y="26"/>
                </a:cxn>
                <a:cxn ang="0">
                  <a:pos x="130" y="22"/>
                </a:cxn>
                <a:cxn ang="0">
                  <a:pos x="105" y="18"/>
                </a:cxn>
                <a:cxn ang="0">
                  <a:pos x="80" y="12"/>
                </a:cxn>
                <a:cxn ang="0">
                  <a:pos x="58" y="9"/>
                </a:cxn>
                <a:cxn ang="0">
                  <a:pos x="38" y="4"/>
                </a:cxn>
                <a:cxn ang="0">
                  <a:pos x="22" y="3"/>
                </a:cxn>
                <a:cxn ang="0">
                  <a:pos x="9" y="1"/>
                </a:cxn>
                <a:cxn ang="0">
                  <a:pos x="1" y="0"/>
                </a:cxn>
                <a:cxn ang="0">
                  <a:pos x="0" y="1"/>
                </a:cxn>
              </a:cxnLst>
              <a:rect l="0" t="0" r="r" b="b"/>
              <a:pathLst>
                <a:path w="274" h="90">
                  <a:moveTo>
                    <a:pt x="0" y="1"/>
                  </a:moveTo>
                  <a:lnTo>
                    <a:pt x="16" y="58"/>
                  </a:lnTo>
                  <a:lnTo>
                    <a:pt x="274" y="90"/>
                  </a:lnTo>
                  <a:lnTo>
                    <a:pt x="265" y="49"/>
                  </a:lnTo>
                  <a:lnTo>
                    <a:pt x="262" y="49"/>
                  </a:lnTo>
                  <a:lnTo>
                    <a:pt x="253" y="46"/>
                  </a:lnTo>
                  <a:lnTo>
                    <a:pt x="240" y="44"/>
                  </a:lnTo>
                  <a:lnTo>
                    <a:pt x="222" y="40"/>
                  </a:lnTo>
                  <a:lnTo>
                    <a:pt x="201" y="35"/>
                  </a:lnTo>
                  <a:lnTo>
                    <a:pt x="179" y="31"/>
                  </a:lnTo>
                  <a:lnTo>
                    <a:pt x="155" y="26"/>
                  </a:lnTo>
                  <a:lnTo>
                    <a:pt x="130" y="22"/>
                  </a:lnTo>
                  <a:lnTo>
                    <a:pt x="105" y="18"/>
                  </a:lnTo>
                  <a:lnTo>
                    <a:pt x="80" y="12"/>
                  </a:lnTo>
                  <a:lnTo>
                    <a:pt x="58" y="9"/>
                  </a:lnTo>
                  <a:lnTo>
                    <a:pt x="38" y="4"/>
                  </a:lnTo>
                  <a:lnTo>
                    <a:pt x="22" y="3"/>
                  </a:lnTo>
                  <a:lnTo>
                    <a:pt x="9" y="1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8928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61" name="37 Forma libre"/>
            <p:cNvSpPr>
              <a:spLocks/>
            </p:cNvSpPr>
            <p:nvPr/>
          </p:nvSpPr>
          <p:spPr bwMode="auto">
            <a:xfrm>
              <a:off x="684" y="433"/>
              <a:ext cx="31" cy="38"/>
            </a:xfrm>
            <a:custGeom>
              <a:avLst/>
              <a:gdLst/>
              <a:ahLst/>
              <a:cxnLst>
                <a:cxn ang="0">
                  <a:pos x="45" y="0"/>
                </a:cxn>
                <a:cxn ang="0">
                  <a:pos x="54" y="2"/>
                </a:cxn>
                <a:cxn ang="0">
                  <a:pos x="63" y="5"/>
                </a:cxn>
                <a:cxn ang="0">
                  <a:pos x="70" y="11"/>
                </a:cxn>
                <a:cxn ang="0">
                  <a:pos x="77" y="18"/>
                </a:cxn>
                <a:cxn ang="0">
                  <a:pos x="82" y="26"/>
                </a:cxn>
                <a:cxn ang="0">
                  <a:pos x="86" y="36"/>
                </a:cxn>
                <a:cxn ang="0">
                  <a:pos x="89" y="46"/>
                </a:cxn>
                <a:cxn ang="0">
                  <a:pos x="91" y="58"/>
                </a:cxn>
                <a:cxn ang="0">
                  <a:pos x="89" y="70"/>
                </a:cxn>
                <a:cxn ang="0">
                  <a:pos x="86" y="80"/>
                </a:cxn>
                <a:cxn ang="0">
                  <a:pos x="82" y="89"/>
                </a:cxn>
                <a:cxn ang="0">
                  <a:pos x="77" y="98"/>
                </a:cxn>
                <a:cxn ang="0">
                  <a:pos x="70" y="105"/>
                </a:cxn>
                <a:cxn ang="0">
                  <a:pos x="63" y="110"/>
                </a:cxn>
                <a:cxn ang="0">
                  <a:pos x="54" y="113"/>
                </a:cxn>
                <a:cxn ang="0">
                  <a:pos x="45" y="114"/>
                </a:cxn>
                <a:cxn ang="0">
                  <a:pos x="36" y="113"/>
                </a:cxn>
                <a:cxn ang="0">
                  <a:pos x="27" y="110"/>
                </a:cxn>
                <a:cxn ang="0">
                  <a:pos x="20" y="105"/>
                </a:cxn>
                <a:cxn ang="0">
                  <a:pos x="14" y="98"/>
                </a:cxn>
                <a:cxn ang="0">
                  <a:pos x="8" y="89"/>
                </a:cxn>
                <a:cxn ang="0">
                  <a:pos x="3" y="80"/>
                </a:cxn>
                <a:cxn ang="0">
                  <a:pos x="2" y="70"/>
                </a:cxn>
                <a:cxn ang="0">
                  <a:pos x="0" y="58"/>
                </a:cxn>
                <a:cxn ang="0">
                  <a:pos x="2" y="46"/>
                </a:cxn>
                <a:cxn ang="0">
                  <a:pos x="3" y="36"/>
                </a:cxn>
                <a:cxn ang="0">
                  <a:pos x="8" y="26"/>
                </a:cxn>
                <a:cxn ang="0">
                  <a:pos x="14" y="18"/>
                </a:cxn>
                <a:cxn ang="0">
                  <a:pos x="20" y="11"/>
                </a:cxn>
                <a:cxn ang="0">
                  <a:pos x="27" y="5"/>
                </a:cxn>
                <a:cxn ang="0">
                  <a:pos x="36" y="2"/>
                </a:cxn>
                <a:cxn ang="0">
                  <a:pos x="45" y="0"/>
                </a:cxn>
              </a:cxnLst>
              <a:rect l="0" t="0" r="r" b="b"/>
              <a:pathLst>
                <a:path w="91" h="114">
                  <a:moveTo>
                    <a:pt x="45" y="0"/>
                  </a:moveTo>
                  <a:lnTo>
                    <a:pt x="54" y="2"/>
                  </a:lnTo>
                  <a:lnTo>
                    <a:pt x="63" y="5"/>
                  </a:lnTo>
                  <a:lnTo>
                    <a:pt x="70" y="11"/>
                  </a:lnTo>
                  <a:lnTo>
                    <a:pt x="77" y="18"/>
                  </a:lnTo>
                  <a:lnTo>
                    <a:pt x="82" y="26"/>
                  </a:lnTo>
                  <a:lnTo>
                    <a:pt x="86" y="36"/>
                  </a:lnTo>
                  <a:lnTo>
                    <a:pt x="89" y="46"/>
                  </a:lnTo>
                  <a:lnTo>
                    <a:pt x="91" y="58"/>
                  </a:lnTo>
                  <a:lnTo>
                    <a:pt x="89" y="70"/>
                  </a:lnTo>
                  <a:lnTo>
                    <a:pt x="86" y="80"/>
                  </a:lnTo>
                  <a:lnTo>
                    <a:pt x="82" y="89"/>
                  </a:lnTo>
                  <a:lnTo>
                    <a:pt x="77" y="98"/>
                  </a:lnTo>
                  <a:lnTo>
                    <a:pt x="70" y="105"/>
                  </a:lnTo>
                  <a:lnTo>
                    <a:pt x="63" y="110"/>
                  </a:lnTo>
                  <a:lnTo>
                    <a:pt x="54" y="113"/>
                  </a:lnTo>
                  <a:lnTo>
                    <a:pt x="45" y="114"/>
                  </a:lnTo>
                  <a:lnTo>
                    <a:pt x="36" y="113"/>
                  </a:lnTo>
                  <a:lnTo>
                    <a:pt x="27" y="110"/>
                  </a:lnTo>
                  <a:lnTo>
                    <a:pt x="20" y="105"/>
                  </a:lnTo>
                  <a:lnTo>
                    <a:pt x="14" y="98"/>
                  </a:lnTo>
                  <a:lnTo>
                    <a:pt x="8" y="89"/>
                  </a:lnTo>
                  <a:lnTo>
                    <a:pt x="3" y="80"/>
                  </a:lnTo>
                  <a:lnTo>
                    <a:pt x="2" y="70"/>
                  </a:lnTo>
                  <a:lnTo>
                    <a:pt x="0" y="58"/>
                  </a:lnTo>
                  <a:lnTo>
                    <a:pt x="2" y="46"/>
                  </a:lnTo>
                  <a:lnTo>
                    <a:pt x="3" y="36"/>
                  </a:lnTo>
                  <a:lnTo>
                    <a:pt x="8" y="26"/>
                  </a:lnTo>
                  <a:lnTo>
                    <a:pt x="14" y="18"/>
                  </a:lnTo>
                  <a:lnTo>
                    <a:pt x="20" y="11"/>
                  </a:lnTo>
                  <a:lnTo>
                    <a:pt x="27" y="5"/>
                  </a:lnTo>
                  <a:lnTo>
                    <a:pt x="36" y="2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60441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62" name="38 Forma libre"/>
            <p:cNvSpPr>
              <a:spLocks/>
            </p:cNvSpPr>
            <p:nvPr/>
          </p:nvSpPr>
          <p:spPr bwMode="auto">
            <a:xfrm>
              <a:off x="850" y="430"/>
              <a:ext cx="21" cy="32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44" y="4"/>
                </a:cxn>
                <a:cxn ang="0">
                  <a:pos x="54" y="15"/>
                </a:cxn>
                <a:cxn ang="0">
                  <a:pos x="60" y="30"/>
                </a:cxn>
                <a:cxn ang="0">
                  <a:pos x="63" y="49"/>
                </a:cxn>
                <a:cxn ang="0">
                  <a:pos x="60" y="68"/>
                </a:cxn>
                <a:cxn ang="0">
                  <a:pos x="54" y="83"/>
                </a:cxn>
                <a:cxn ang="0">
                  <a:pos x="44" y="93"/>
                </a:cxn>
                <a:cxn ang="0">
                  <a:pos x="31" y="96"/>
                </a:cxn>
                <a:cxn ang="0">
                  <a:pos x="19" y="93"/>
                </a:cxn>
                <a:cxn ang="0">
                  <a:pos x="9" y="83"/>
                </a:cxn>
                <a:cxn ang="0">
                  <a:pos x="3" y="68"/>
                </a:cxn>
                <a:cxn ang="0">
                  <a:pos x="0" y="49"/>
                </a:cxn>
                <a:cxn ang="0">
                  <a:pos x="3" y="30"/>
                </a:cxn>
                <a:cxn ang="0">
                  <a:pos x="9" y="15"/>
                </a:cxn>
                <a:cxn ang="0">
                  <a:pos x="19" y="4"/>
                </a:cxn>
                <a:cxn ang="0">
                  <a:pos x="31" y="0"/>
                </a:cxn>
              </a:cxnLst>
              <a:rect l="0" t="0" r="r" b="b"/>
              <a:pathLst>
                <a:path w="63" h="96">
                  <a:moveTo>
                    <a:pt x="31" y="0"/>
                  </a:moveTo>
                  <a:lnTo>
                    <a:pt x="44" y="4"/>
                  </a:lnTo>
                  <a:lnTo>
                    <a:pt x="54" y="15"/>
                  </a:lnTo>
                  <a:lnTo>
                    <a:pt x="60" y="30"/>
                  </a:lnTo>
                  <a:lnTo>
                    <a:pt x="63" y="49"/>
                  </a:lnTo>
                  <a:lnTo>
                    <a:pt x="60" y="68"/>
                  </a:lnTo>
                  <a:lnTo>
                    <a:pt x="54" y="83"/>
                  </a:lnTo>
                  <a:lnTo>
                    <a:pt x="44" y="93"/>
                  </a:lnTo>
                  <a:lnTo>
                    <a:pt x="31" y="96"/>
                  </a:lnTo>
                  <a:lnTo>
                    <a:pt x="19" y="93"/>
                  </a:lnTo>
                  <a:lnTo>
                    <a:pt x="9" y="83"/>
                  </a:lnTo>
                  <a:lnTo>
                    <a:pt x="3" y="68"/>
                  </a:lnTo>
                  <a:lnTo>
                    <a:pt x="0" y="49"/>
                  </a:lnTo>
                  <a:lnTo>
                    <a:pt x="3" y="30"/>
                  </a:lnTo>
                  <a:lnTo>
                    <a:pt x="9" y="15"/>
                  </a:lnTo>
                  <a:lnTo>
                    <a:pt x="19" y="4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60441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63" name="39 Forma libre"/>
            <p:cNvSpPr>
              <a:spLocks/>
            </p:cNvSpPr>
            <p:nvPr/>
          </p:nvSpPr>
          <p:spPr bwMode="auto">
            <a:xfrm>
              <a:off x="644" y="493"/>
              <a:ext cx="264" cy="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14"/>
                </a:cxn>
                <a:cxn ang="0">
                  <a:pos x="44" y="150"/>
                </a:cxn>
                <a:cxn ang="0">
                  <a:pos x="769" y="132"/>
                </a:cxn>
                <a:cxn ang="0">
                  <a:pos x="791" y="97"/>
                </a:cxn>
                <a:cxn ang="0">
                  <a:pos x="792" y="2"/>
                </a:cxn>
                <a:cxn ang="0">
                  <a:pos x="0" y="0"/>
                </a:cxn>
              </a:cxnLst>
              <a:rect l="0" t="0" r="r" b="b"/>
              <a:pathLst>
                <a:path w="792" h="150">
                  <a:moveTo>
                    <a:pt x="0" y="0"/>
                  </a:moveTo>
                  <a:lnTo>
                    <a:pt x="0" y="114"/>
                  </a:lnTo>
                  <a:lnTo>
                    <a:pt x="44" y="150"/>
                  </a:lnTo>
                  <a:lnTo>
                    <a:pt x="769" y="132"/>
                  </a:lnTo>
                  <a:lnTo>
                    <a:pt x="791" y="97"/>
                  </a:lnTo>
                  <a:lnTo>
                    <a:pt x="79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D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64" name="40 Forma libre"/>
            <p:cNvSpPr>
              <a:spLocks/>
            </p:cNvSpPr>
            <p:nvPr/>
          </p:nvSpPr>
          <p:spPr bwMode="auto">
            <a:xfrm>
              <a:off x="164" y="464"/>
              <a:ext cx="17" cy="45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34" y="6"/>
                </a:cxn>
                <a:cxn ang="0">
                  <a:pos x="43" y="19"/>
                </a:cxn>
                <a:cxn ang="0">
                  <a:pos x="49" y="40"/>
                </a:cxn>
                <a:cxn ang="0">
                  <a:pos x="50" y="66"/>
                </a:cxn>
                <a:cxn ang="0">
                  <a:pos x="49" y="93"/>
                </a:cxn>
                <a:cxn ang="0">
                  <a:pos x="43" y="115"/>
                </a:cxn>
                <a:cxn ang="0">
                  <a:pos x="34" y="130"/>
                </a:cxn>
                <a:cxn ang="0">
                  <a:pos x="25" y="136"/>
                </a:cxn>
                <a:cxn ang="0">
                  <a:pos x="16" y="130"/>
                </a:cxn>
                <a:cxn ang="0">
                  <a:pos x="7" y="115"/>
                </a:cxn>
                <a:cxn ang="0">
                  <a:pos x="1" y="93"/>
                </a:cxn>
                <a:cxn ang="0">
                  <a:pos x="0" y="66"/>
                </a:cxn>
                <a:cxn ang="0">
                  <a:pos x="1" y="40"/>
                </a:cxn>
                <a:cxn ang="0">
                  <a:pos x="7" y="19"/>
                </a:cxn>
                <a:cxn ang="0">
                  <a:pos x="16" y="6"/>
                </a:cxn>
                <a:cxn ang="0">
                  <a:pos x="25" y="0"/>
                </a:cxn>
              </a:cxnLst>
              <a:rect l="0" t="0" r="r" b="b"/>
              <a:pathLst>
                <a:path w="50" h="136">
                  <a:moveTo>
                    <a:pt x="25" y="0"/>
                  </a:moveTo>
                  <a:lnTo>
                    <a:pt x="34" y="6"/>
                  </a:lnTo>
                  <a:lnTo>
                    <a:pt x="43" y="19"/>
                  </a:lnTo>
                  <a:lnTo>
                    <a:pt x="49" y="40"/>
                  </a:lnTo>
                  <a:lnTo>
                    <a:pt x="50" y="66"/>
                  </a:lnTo>
                  <a:lnTo>
                    <a:pt x="49" y="93"/>
                  </a:lnTo>
                  <a:lnTo>
                    <a:pt x="43" y="115"/>
                  </a:lnTo>
                  <a:lnTo>
                    <a:pt x="34" y="130"/>
                  </a:lnTo>
                  <a:lnTo>
                    <a:pt x="25" y="136"/>
                  </a:lnTo>
                  <a:lnTo>
                    <a:pt x="16" y="130"/>
                  </a:lnTo>
                  <a:lnTo>
                    <a:pt x="7" y="115"/>
                  </a:lnTo>
                  <a:lnTo>
                    <a:pt x="1" y="93"/>
                  </a:lnTo>
                  <a:lnTo>
                    <a:pt x="0" y="66"/>
                  </a:lnTo>
                  <a:lnTo>
                    <a:pt x="1" y="40"/>
                  </a:lnTo>
                  <a:lnTo>
                    <a:pt x="7" y="19"/>
                  </a:lnTo>
                  <a:lnTo>
                    <a:pt x="16" y="6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B5BAC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65" name="41 Forma libre"/>
            <p:cNvSpPr>
              <a:spLocks/>
            </p:cNvSpPr>
            <p:nvPr/>
          </p:nvSpPr>
          <p:spPr bwMode="auto">
            <a:xfrm>
              <a:off x="680" y="391"/>
              <a:ext cx="14" cy="19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31" y="3"/>
                </a:cxn>
                <a:cxn ang="0">
                  <a:pos x="38" y="9"/>
                </a:cxn>
                <a:cxn ang="0">
                  <a:pos x="42" y="18"/>
                </a:cxn>
                <a:cxn ang="0">
                  <a:pos x="44" y="28"/>
                </a:cxn>
                <a:cxn ang="0">
                  <a:pos x="42" y="39"/>
                </a:cxn>
                <a:cxn ang="0">
                  <a:pos x="38" y="47"/>
                </a:cxn>
                <a:cxn ang="0">
                  <a:pos x="31" y="53"/>
                </a:cxn>
                <a:cxn ang="0">
                  <a:pos x="22" y="55"/>
                </a:cxn>
                <a:cxn ang="0">
                  <a:pos x="13" y="53"/>
                </a:cxn>
                <a:cxn ang="0">
                  <a:pos x="7" y="47"/>
                </a:cxn>
                <a:cxn ang="0">
                  <a:pos x="1" y="39"/>
                </a:cxn>
                <a:cxn ang="0">
                  <a:pos x="0" y="28"/>
                </a:cxn>
                <a:cxn ang="0">
                  <a:pos x="1" y="18"/>
                </a:cxn>
                <a:cxn ang="0">
                  <a:pos x="7" y="9"/>
                </a:cxn>
                <a:cxn ang="0">
                  <a:pos x="13" y="3"/>
                </a:cxn>
                <a:cxn ang="0">
                  <a:pos x="22" y="0"/>
                </a:cxn>
              </a:cxnLst>
              <a:rect l="0" t="0" r="r" b="b"/>
              <a:pathLst>
                <a:path w="44" h="55">
                  <a:moveTo>
                    <a:pt x="22" y="0"/>
                  </a:moveTo>
                  <a:lnTo>
                    <a:pt x="31" y="3"/>
                  </a:lnTo>
                  <a:lnTo>
                    <a:pt x="38" y="9"/>
                  </a:lnTo>
                  <a:lnTo>
                    <a:pt x="42" y="18"/>
                  </a:lnTo>
                  <a:lnTo>
                    <a:pt x="44" y="28"/>
                  </a:lnTo>
                  <a:lnTo>
                    <a:pt x="42" y="39"/>
                  </a:lnTo>
                  <a:lnTo>
                    <a:pt x="38" y="47"/>
                  </a:lnTo>
                  <a:lnTo>
                    <a:pt x="31" y="53"/>
                  </a:lnTo>
                  <a:lnTo>
                    <a:pt x="22" y="55"/>
                  </a:lnTo>
                  <a:lnTo>
                    <a:pt x="13" y="53"/>
                  </a:lnTo>
                  <a:lnTo>
                    <a:pt x="7" y="47"/>
                  </a:lnTo>
                  <a:lnTo>
                    <a:pt x="1" y="39"/>
                  </a:lnTo>
                  <a:lnTo>
                    <a:pt x="0" y="28"/>
                  </a:lnTo>
                  <a:lnTo>
                    <a:pt x="1" y="18"/>
                  </a:lnTo>
                  <a:lnTo>
                    <a:pt x="7" y="9"/>
                  </a:lnTo>
                  <a:lnTo>
                    <a:pt x="13" y="3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8C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66" name="42 Forma libre"/>
            <p:cNvSpPr>
              <a:spLocks/>
            </p:cNvSpPr>
            <p:nvPr/>
          </p:nvSpPr>
          <p:spPr bwMode="auto">
            <a:xfrm>
              <a:off x="869" y="393"/>
              <a:ext cx="15" cy="18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30" y="1"/>
                </a:cxn>
                <a:cxn ang="0">
                  <a:pos x="37" y="7"/>
                </a:cxn>
                <a:cxn ang="0">
                  <a:pos x="41" y="16"/>
                </a:cxn>
                <a:cxn ang="0">
                  <a:pos x="43" y="28"/>
                </a:cxn>
                <a:cxn ang="0">
                  <a:pos x="41" y="38"/>
                </a:cxn>
                <a:cxn ang="0">
                  <a:pos x="37" y="47"/>
                </a:cxn>
                <a:cxn ang="0">
                  <a:pos x="30" y="53"/>
                </a:cxn>
                <a:cxn ang="0">
                  <a:pos x="21" y="54"/>
                </a:cxn>
                <a:cxn ang="0">
                  <a:pos x="12" y="53"/>
                </a:cxn>
                <a:cxn ang="0">
                  <a:pos x="6" y="47"/>
                </a:cxn>
                <a:cxn ang="0">
                  <a:pos x="1" y="38"/>
                </a:cxn>
                <a:cxn ang="0">
                  <a:pos x="0" y="28"/>
                </a:cxn>
                <a:cxn ang="0">
                  <a:pos x="1" y="16"/>
                </a:cxn>
                <a:cxn ang="0">
                  <a:pos x="6" y="7"/>
                </a:cxn>
                <a:cxn ang="0">
                  <a:pos x="12" y="1"/>
                </a:cxn>
                <a:cxn ang="0">
                  <a:pos x="21" y="0"/>
                </a:cxn>
              </a:cxnLst>
              <a:rect l="0" t="0" r="r" b="b"/>
              <a:pathLst>
                <a:path w="43" h="54">
                  <a:moveTo>
                    <a:pt x="21" y="0"/>
                  </a:moveTo>
                  <a:lnTo>
                    <a:pt x="30" y="1"/>
                  </a:lnTo>
                  <a:lnTo>
                    <a:pt x="37" y="7"/>
                  </a:lnTo>
                  <a:lnTo>
                    <a:pt x="41" y="16"/>
                  </a:lnTo>
                  <a:lnTo>
                    <a:pt x="43" y="28"/>
                  </a:lnTo>
                  <a:lnTo>
                    <a:pt x="41" y="38"/>
                  </a:lnTo>
                  <a:lnTo>
                    <a:pt x="37" y="47"/>
                  </a:lnTo>
                  <a:lnTo>
                    <a:pt x="30" y="53"/>
                  </a:lnTo>
                  <a:lnTo>
                    <a:pt x="21" y="54"/>
                  </a:lnTo>
                  <a:lnTo>
                    <a:pt x="12" y="53"/>
                  </a:lnTo>
                  <a:lnTo>
                    <a:pt x="6" y="47"/>
                  </a:lnTo>
                  <a:lnTo>
                    <a:pt x="1" y="38"/>
                  </a:lnTo>
                  <a:lnTo>
                    <a:pt x="0" y="28"/>
                  </a:lnTo>
                  <a:lnTo>
                    <a:pt x="1" y="16"/>
                  </a:lnTo>
                  <a:lnTo>
                    <a:pt x="6" y="7"/>
                  </a:lnTo>
                  <a:lnTo>
                    <a:pt x="12" y="1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8C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67" name="43 Forma libre"/>
            <p:cNvSpPr>
              <a:spLocks/>
            </p:cNvSpPr>
            <p:nvPr/>
          </p:nvSpPr>
          <p:spPr bwMode="auto">
            <a:xfrm>
              <a:off x="646" y="485"/>
              <a:ext cx="256" cy="10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0" y="4"/>
                </a:cxn>
                <a:cxn ang="0">
                  <a:pos x="769" y="0"/>
                </a:cxn>
                <a:cxn ang="0">
                  <a:pos x="769" y="18"/>
                </a:cxn>
                <a:cxn ang="0">
                  <a:pos x="0" y="32"/>
                </a:cxn>
              </a:cxnLst>
              <a:rect l="0" t="0" r="r" b="b"/>
              <a:pathLst>
                <a:path w="769" h="32">
                  <a:moveTo>
                    <a:pt x="0" y="32"/>
                  </a:moveTo>
                  <a:lnTo>
                    <a:pt x="0" y="4"/>
                  </a:lnTo>
                  <a:lnTo>
                    <a:pt x="769" y="0"/>
                  </a:lnTo>
                  <a:lnTo>
                    <a:pt x="769" y="18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75727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68" name="44 Forma libre"/>
            <p:cNvSpPr>
              <a:spLocks/>
            </p:cNvSpPr>
            <p:nvPr/>
          </p:nvSpPr>
          <p:spPr bwMode="auto">
            <a:xfrm>
              <a:off x="746" y="427"/>
              <a:ext cx="91" cy="10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272" y="0"/>
                </a:cxn>
                <a:cxn ang="0">
                  <a:pos x="272" y="24"/>
                </a:cxn>
                <a:cxn ang="0">
                  <a:pos x="0" y="30"/>
                </a:cxn>
                <a:cxn ang="0">
                  <a:pos x="3" y="0"/>
                </a:cxn>
              </a:cxnLst>
              <a:rect l="0" t="0" r="r" b="b"/>
              <a:pathLst>
                <a:path w="272" h="30">
                  <a:moveTo>
                    <a:pt x="3" y="0"/>
                  </a:moveTo>
                  <a:lnTo>
                    <a:pt x="272" y="0"/>
                  </a:lnTo>
                  <a:lnTo>
                    <a:pt x="272" y="24"/>
                  </a:lnTo>
                  <a:lnTo>
                    <a:pt x="0" y="3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2020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69" name="45 Forma libre"/>
            <p:cNvSpPr>
              <a:spLocks/>
            </p:cNvSpPr>
            <p:nvPr/>
          </p:nvSpPr>
          <p:spPr bwMode="auto">
            <a:xfrm>
              <a:off x="661" y="265"/>
              <a:ext cx="217" cy="113"/>
            </a:xfrm>
            <a:custGeom>
              <a:avLst/>
              <a:gdLst/>
              <a:ahLst/>
              <a:cxnLst>
                <a:cxn ang="0">
                  <a:pos x="623" y="231"/>
                </a:cxn>
                <a:cxn ang="0">
                  <a:pos x="499" y="231"/>
                </a:cxn>
                <a:cxn ang="0">
                  <a:pos x="499" y="164"/>
                </a:cxn>
                <a:cxn ang="0">
                  <a:pos x="471" y="105"/>
                </a:cxn>
                <a:cxn ang="0">
                  <a:pos x="383" y="105"/>
                </a:cxn>
                <a:cxn ang="0">
                  <a:pos x="336" y="183"/>
                </a:cxn>
                <a:cxn ang="0">
                  <a:pos x="326" y="29"/>
                </a:cxn>
                <a:cxn ang="0">
                  <a:pos x="202" y="0"/>
                </a:cxn>
                <a:cxn ang="0">
                  <a:pos x="144" y="58"/>
                </a:cxn>
                <a:cxn ang="0">
                  <a:pos x="95" y="10"/>
                </a:cxn>
                <a:cxn ang="0">
                  <a:pos x="0" y="10"/>
                </a:cxn>
                <a:cxn ang="0">
                  <a:pos x="67" y="328"/>
                </a:cxn>
                <a:cxn ang="0">
                  <a:pos x="259" y="319"/>
                </a:cxn>
                <a:cxn ang="0">
                  <a:pos x="653" y="339"/>
                </a:cxn>
                <a:cxn ang="0">
                  <a:pos x="623" y="231"/>
                </a:cxn>
              </a:cxnLst>
              <a:rect l="0" t="0" r="r" b="b"/>
              <a:pathLst>
                <a:path w="653" h="339">
                  <a:moveTo>
                    <a:pt x="623" y="231"/>
                  </a:moveTo>
                  <a:lnTo>
                    <a:pt x="499" y="231"/>
                  </a:lnTo>
                  <a:lnTo>
                    <a:pt x="499" y="164"/>
                  </a:lnTo>
                  <a:lnTo>
                    <a:pt x="471" y="105"/>
                  </a:lnTo>
                  <a:lnTo>
                    <a:pt x="383" y="105"/>
                  </a:lnTo>
                  <a:lnTo>
                    <a:pt x="336" y="183"/>
                  </a:lnTo>
                  <a:lnTo>
                    <a:pt x="326" y="29"/>
                  </a:lnTo>
                  <a:lnTo>
                    <a:pt x="202" y="0"/>
                  </a:lnTo>
                  <a:lnTo>
                    <a:pt x="144" y="58"/>
                  </a:lnTo>
                  <a:lnTo>
                    <a:pt x="95" y="10"/>
                  </a:lnTo>
                  <a:lnTo>
                    <a:pt x="0" y="10"/>
                  </a:lnTo>
                  <a:lnTo>
                    <a:pt x="67" y="328"/>
                  </a:lnTo>
                  <a:lnTo>
                    <a:pt x="259" y="319"/>
                  </a:lnTo>
                  <a:lnTo>
                    <a:pt x="653" y="339"/>
                  </a:lnTo>
                  <a:lnTo>
                    <a:pt x="623" y="231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70" name="46 Forma libre"/>
            <p:cNvSpPr>
              <a:spLocks/>
            </p:cNvSpPr>
            <p:nvPr/>
          </p:nvSpPr>
          <p:spPr bwMode="auto">
            <a:xfrm>
              <a:off x="741" y="220"/>
              <a:ext cx="86" cy="64"/>
            </a:xfrm>
            <a:custGeom>
              <a:avLst/>
              <a:gdLst/>
              <a:ahLst/>
              <a:cxnLst>
                <a:cxn ang="0">
                  <a:pos x="182" y="0"/>
                </a:cxn>
                <a:cxn ang="0">
                  <a:pos x="0" y="154"/>
                </a:cxn>
                <a:cxn ang="0">
                  <a:pos x="78" y="145"/>
                </a:cxn>
                <a:cxn ang="0">
                  <a:pos x="38" y="193"/>
                </a:cxn>
                <a:cxn ang="0">
                  <a:pos x="259" y="0"/>
                </a:cxn>
                <a:cxn ang="0">
                  <a:pos x="182" y="0"/>
                </a:cxn>
              </a:cxnLst>
              <a:rect l="0" t="0" r="r" b="b"/>
              <a:pathLst>
                <a:path w="259" h="193">
                  <a:moveTo>
                    <a:pt x="182" y="0"/>
                  </a:moveTo>
                  <a:lnTo>
                    <a:pt x="0" y="154"/>
                  </a:lnTo>
                  <a:lnTo>
                    <a:pt x="78" y="145"/>
                  </a:lnTo>
                  <a:lnTo>
                    <a:pt x="38" y="193"/>
                  </a:lnTo>
                  <a:lnTo>
                    <a:pt x="259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007AD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71" name="47 Forma libre"/>
            <p:cNvSpPr>
              <a:spLocks/>
            </p:cNvSpPr>
            <p:nvPr/>
          </p:nvSpPr>
          <p:spPr bwMode="auto">
            <a:xfrm>
              <a:off x="750" y="284"/>
              <a:ext cx="90" cy="58"/>
            </a:xfrm>
            <a:custGeom>
              <a:avLst/>
              <a:gdLst/>
              <a:ahLst/>
              <a:cxnLst>
                <a:cxn ang="0">
                  <a:pos x="231" y="10"/>
                </a:cxn>
                <a:cxn ang="0">
                  <a:pos x="0" y="173"/>
                </a:cxn>
                <a:cxn ang="0">
                  <a:pos x="107" y="125"/>
                </a:cxn>
                <a:cxn ang="0">
                  <a:pos x="269" y="0"/>
                </a:cxn>
                <a:cxn ang="0">
                  <a:pos x="231" y="10"/>
                </a:cxn>
              </a:cxnLst>
              <a:rect l="0" t="0" r="r" b="b"/>
              <a:pathLst>
                <a:path w="269" h="173">
                  <a:moveTo>
                    <a:pt x="231" y="10"/>
                  </a:moveTo>
                  <a:lnTo>
                    <a:pt x="0" y="173"/>
                  </a:lnTo>
                  <a:lnTo>
                    <a:pt x="107" y="125"/>
                  </a:lnTo>
                  <a:lnTo>
                    <a:pt x="269" y="0"/>
                  </a:lnTo>
                  <a:lnTo>
                    <a:pt x="231" y="10"/>
                  </a:lnTo>
                  <a:close/>
                </a:path>
              </a:pathLst>
            </a:custGeom>
            <a:solidFill>
              <a:srgbClr val="007AD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72" name="48 Forma libre"/>
            <p:cNvSpPr>
              <a:spLocks/>
            </p:cNvSpPr>
            <p:nvPr/>
          </p:nvSpPr>
          <p:spPr bwMode="auto">
            <a:xfrm>
              <a:off x="446" y="187"/>
              <a:ext cx="53" cy="80"/>
            </a:xfrm>
            <a:custGeom>
              <a:avLst/>
              <a:gdLst/>
              <a:ahLst/>
              <a:cxnLst>
                <a:cxn ang="0">
                  <a:pos x="4" y="50"/>
                </a:cxn>
                <a:cxn ang="0">
                  <a:pos x="159" y="0"/>
                </a:cxn>
                <a:cxn ang="0">
                  <a:pos x="159" y="239"/>
                </a:cxn>
                <a:cxn ang="0">
                  <a:pos x="134" y="193"/>
                </a:cxn>
                <a:cxn ang="0">
                  <a:pos x="134" y="121"/>
                </a:cxn>
                <a:cxn ang="0">
                  <a:pos x="125" y="75"/>
                </a:cxn>
                <a:cxn ang="0">
                  <a:pos x="93" y="91"/>
                </a:cxn>
                <a:cxn ang="0">
                  <a:pos x="88" y="176"/>
                </a:cxn>
                <a:cxn ang="0">
                  <a:pos x="26" y="226"/>
                </a:cxn>
                <a:cxn ang="0">
                  <a:pos x="26" y="171"/>
                </a:cxn>
                <a:cxn ang="0">
                  <a:pos x="32" y="88"/>
                </a:cxn>
                <a:cxn ang="0">
                  <a:pos x="0" y="113"/>
                </a:cxn>
                <a:cxn ang="0">
                  <a:pos x="0" y="105"/>
                </a:cxn>
                <a:cxn ang="0">
                  <a:pos x="0" y="85"/>
                </a:cxn>
                <a:cxn ang="0">
                  <a:pos x="1" y="63"/>
                </a:cxn>
                <a:cxn ang="0">
                  <a:pos x="4" y="50"/>
                </a:cxn>
              </a:cxnLst>
              <a:rect l="0" t="0" r="r" b="b"/>
              <a:pathLst>
                <a:path w="159" h="239">
                  <a:moveTo>
                    <a:pt x="4" y="50"/>
                  </a:moveTo>
                  <a:lnTo>
                    <a:pt x="159" y="0"/>
                  </a:lnTo>
                  <a:lnTo>
                    <a:pt x="159" y="239"/>
                  </a:lnTo>
                  <a:lnTo>
                    <a:pt x="134" y="193"/>
                  </a:lnTo>
                  <a:lnTo>
                    <a:pt x="134" y="121"/>
                  </a:lnTo>
                  <a:lnTo>
                    <a:pt x="125" y="75"/>
                  </a:lnTo>
                  <a:lnTo>
                    <a:pt x="93" y="91"/>
                  </a:lnTo>
                  <a:lnTo>
                    <a:pt x="88" y="176"/>
                  </a:lnTo>
                  <a:lnTo>
                    <a:pt x="26" y="226"/>
                  </a:lnTo>
                  <a:lnTo>
                    <a:pt x="26" y="171"/>
                  </a:lnTo>
                  <a:lnTo>
                    <a:pt x="32" y="88"/>
                  </a:lnTo>
                  <a:lnTo>
                    <a:pt x="0" y="113"/>
                  </a:lnTo>
                  <a:lnTo>
                    <a:pt x="0" y="105"/>
                  </a:lnTo>
                  <a:lnTo>
                    <a:pt x="0" y="85"/>
                  </a:lnTo>
                  <a:lnTo>
                    <a:pt x="1" y="63"/>
                  </a:lnTo>
                  <a:lnTo>
                    <a:pt x="4" y="5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73" name="49 Forma libre"/>
            <p:cNvSpPr>
              <a:spLocks/>
            </p:cNvSpPr>
            <p:nvPr/>
          </p:nvSpPr>
          <p:spPr bwMode="auto">
            <a:xfrm>
              <a:off x="450" y="268"/>
              <a:ext cx="31" cy="42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127"/>
                </a:cxn>
                <a:cxn ang="0">
                  <a:pos x="50" y="114"/>
                </a:cxn>
                <a:cxn ang="0">
                  <a:pos x="92" y="0"/>
                </a:cxn>
                <a:cxn ang="0">
                  <a:pos x="50" y="9"/>
                </a:cxn>
                <a:cxn ang="0">
                  <a:pos x="25" y="72"/>
                </a:cxn>
                <a:cxn ang="0">
                  <a:pos x="0" y="4"/>
                </a:cxn>
              </a:cxnLst>
              <a:rect l="0" t="0" r="r" b="b"/>
              <a:pathLst>
                <a:path w="92" h="127">
                  <a:moveTo>
                    <a:pt x="0" y="4"/>
                  </a:moveTo>
                  <a:lnTo>
                    <a:pt x="0" y="127"/>
                  </a:lnTo>
                  <a:lnTo>
                    <a:pt x="50" y="114"/>
                  </a:lnTo>
                  <a:lnTo>
                    <a:pt x="92" y="0"/>
                  </a:lnTo>
                  <a:lnTo>
                    <a:pt x="50" y="9"/>
                  </a:lnTo>
                  <a:lnTo>
                    <a:pt x="25" y="7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74" name="50 Forma libre"/>
            <p:cNvSpPr>
              <a:spLocks/>
            </p:cNvSpPr>
            <p:nvPr/>
          </p:nvSpPr>
          <p:spPr bwMode="auto">
            <a:xfrm>
              <a:off x="470" y="227"/>
              <a:ext cx="9" cy="24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71"/>
                </a:cxn>
                <a:cxn ang="0">
                  <a:pos x="20" y="33"/>
                </a:cxn>
                <a:cxn ang="0">
                  <a:pos x="29" y="0"/>
                </a:cxn>
                <a:cxn ang="0">
                  <a:pos x="0" y="8"/>
                </a:cxn>
              </a:cxnLst>
              <a:rect l="0" t="0" r="r" b="b"/>
              <a:pathLst>
                <a:path w="29" h="71">
                  <a:moveTo>
                    <a:pt x="0" y="8"/>
                  </a:moveTo>
                  <a:lnTo>
                    <a:pt x="0" y="71"/>
                  </a:lnTo>
                  <a:lnTo>
                    <a:pt x="20" y="33"/>
                  </a:lnTo>
                  <a:lnTo>
                    <a:pt x="29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7AD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75" name="51 Forma libre"/>
            <p:cNvSpPr>
              <a:spLocks/>
            </p:cNvSpPr>
            <p:nvPr/>
          </p:nvSpPr>
          <p:spPr bwMode="auto">
            <a:xfrm>
              <a:off x="365" y="248"/>
              <a:ext cx="36" cy="89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265"/>
                </a:cxn>
                <a:cxn ang="0">
                  <a:pos x="54" y="247"/>
                </a:cxn>
                <a:cxn ang="0">
                  <a:pos x="87" y="148"/>
                </a:cxn>
                <a:cxn ang="0">
                  <a:pos x="109" y="44"/>
                </a:cxn>
                <a:cxn ang="0">
                  <a:pos x="77" y="44"/>
                </a:cxn>
                <a:cxn ang="0">
                  <a:pos x="16" y="144"/>
                </a:cxn>
                <a:cxn ang="0">
                  <a:pos x="38" y="12"/>
                </a:cxn>
                <a:cxn ang="0">
                  <a:pos x="6" y="0"/>
                </a:cxn>
              </a:cxnLst>
              <a:rect l="0" t="0" r="r" b="b"/>
              <a:pathLst>
                <a:path w="109" h="265">
                  <a:moveTo>
                    <a:pt x="6" y="0"/>
                  </a:moveTo>
                  <a:lnTo>
                    <a:pt x="0" y="265"/>
                  </a:lnTo>
                  <a:lnTo>
                    <a:pt x="54" y="247"/>
                  </a:lnTo>
                  <a:lnTo>
                    <a:pt x="87" y="148"/>
                  </a:lnTo>
                  <a:lnTo>
                    <a:pt x="109" y="44"/>
                  </a:lnTo>
                  <a:lnTo>
                    <a:pt x="77" y="44"/>
                  </a:lnTo>
                  <a:lnTo>
                    <a:pt x="16" y="144"/>
                  </a:lnTo>
                  <a:lnTo>
                    <a:pt x="38" y="12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76" name="52 Forma libre"/>
            <p:cNvSpPr>
              <a:spLocks/>
            </p:cNvSpPr>
            <p:nvPr/>
          </p:nvSpPr>
          <p:spPr bwMode="auto">
            <a:xfrm>
              <a:off x="369" y="287"/>
              <a:ext cx="14" cy="34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0" y="55"/>
                </a:cxn>
                <a:cxn ang="0">
                  <a:pos x="0" y="104"/>
                </a:cxn>
                <a:cxn ang="0">
                  <a:pos x="38" y="51"/>
                </a:cxn>
                <a:cxn ang="0">
                  <a:pos x="42" y="0"/>
                </a:cxn>
              </a:cxnLst>
              <a:rect l="0" t="0" r="r" b="b"/>
              <a:pathLst>
                <a:path w="42" h="104">
                  <a:moveTo>
                    <a:pt x="42" y="0"/>
                  </a:moveTo>
                  <a:lnTo>
                    <a:pt x="0" y="55"/>
                  </a:lnTo>
                  <a:lnTo>
                    <a:pt x="0" y="104"/>
                  </a:lnTo>
                  <a:lnTo>
                    <a:pt x="38" y="5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007AD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77" name="53 Forma libre"/>
            <p:cNvSpPr>
              <a:spLocks/>
            </p:cNvSpPr>
            <p:nvPr/>
          </p:nvSpPr>
          <p:spPr bwMode="auto">
            <a:xfrm>
              <a:off x="303" y="263"/>
              <a:ext cx="36" cy="53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109" y="0"/>
                </a:cxn>
                <a:cxn ang="0">
                  <a:pos x="109" y="48"/>
                </a:cxn>
                <a:cxn ang="0">
                  <a:pos x="109" y="110"/>
                </a:cxn>
                <a:cxn ang="0">
                  <a:pos x="55" y="48"/>
                </a:cxn>
                <a:cxn ang="0">
                  <a:pos x="32" y="77"/>
                </a:cxn>
                <a:cxn ang="0">
                  <a:pos x="38" y="142"/>
                </a:cxn>
                <a:cxn ang="0">
                  <a:pos x="10" y="160"/>
                </a:cxn>
                <a:cxn ang="0">
                  <a:pos x="0" y="23"/>
                </a:cxn>
              </a:cxnLst>
              <a:rect l="0" t="0" r="r" b="b"/>
              <a:pathLst>
                <a:path w="109" h="160">
                  <a:moveTo>
                    <a:pt x="0" y="23"/>
                  </a:moveTo>
                  <a:lnTo>
                    <a:pt x="109" y="0"/>
                  </a:lnTo>
                  <a:lnTo>
                    <a:pt x="109" y="48"/>
                  </a:lnTo>
                  <a:lnTo>
                    <a:pt x="109" y="110"/>
                  </a:lnTo>
                  <a:lnTo>
                    <a:pt x="55" y="48"/>
                  </a:lnTo>
                  <a:lnTo>
                    <a:pt x="32" y="77"/>
                  </a:lnTo>
                  <a:lnTo>
                    <a:pt x="38" y="142"/>
                  </a:lnTo>
                  <a:lnTo>
                    <a:pt x="10" y="16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78" name="54 Forma libre"/>
            <p:cNvSpPr>
              <a:spLocks/>
            </p:cNvSpPr>
            <p:nvPr/>
          </p:nvSpPr>
          <p:spPr bwMode="auto">
            <a:xfrm>
              <a:off x="241" y="273"/>
              <a:ext cx="11" cy="47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140"/>
                </a:cxn>
                <a:cxn ang="0">
                  <a:pos x="25" y="97"/>
                </a:cxn>
                <a:cxn ang="0">
                  <a:pos x="31" y="0"/>
                </a:cxn>
                <a:cxn ang="0">
                  <a:pos x="0" y="30"/>
                </a:cxn>
              </a:cxnLst>
              <a:rect l="0" t="0" r="r" b="b"/>
              <a:pathLst>
                <a:path w="31" h="140">
                  <a:moveTo>
                    <a:pt x="0" y="30"/>
                  </a:moveTo>
                  <a:lnTo>
                    <a:pt x="0" y="140"/>
                  </a:lnTo>
                  <a:lnTo>
                    <a:pt x="25" y="97"/>
                  </a:lnTo>
                  <a:lnTo>
                    <a:pt x="31" y="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79" name="55 Forma libre"/>
            <p:cNvSpPr>
              <a:spLocks/>
            </p:cNvSpPr>
            <p:nvPr/>
          </p:nvSpPr>
          <p:spPr bwMode="auto">
            <a:xfrm>
              <a:off x="586" y="178"/>
              <a:ext cx="24" cy="1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493"/>
                </a:cxn>
                <a:cxn ang="0">
                  <a:pos x="71" y="523"/>
                </a:cxn>
                <a:cxn ang="0">
                  <a:pos x="71" y="469"/>
                </a:cxn>
                <a:cxn ang="0">
                  <a:pos x="71" y="370"/>
                </a:cxn>
                <a:cxn ang="0">
                  <a:pos x="61" y="191"/>
                </a:cxn>
                <a:cxn ang="0">
                  <a:pos x="0" y="0"/>
                </a:cxn>
              </a:cxnLst>
              <a:rect l="0" t="0" r="r" b="b"/>
              <a:pathLst>
                <a:path w="71" h="523">
                  <a:moveTo>
                    <a:pt x="0" y="0"/>
                  </a:moveTo>
                  <a:lnTo>
                    <a:pt x="10" y="493"/>
                  </a:lnTo>
                  <a:lnTo>
                    <a:pt x="71" y="523"/>
                  </a:lnTo>
                  <a:lnTo>
                    <a:pt x="71" y="469"/>
                  </a:lnTo>
                  <a:lnTo>
                    <a:pt x="71" y="370"/>
                  </a:lnTo>
                  <a:lnTo>
                    <a:pt x="61" y="1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80" name="56 Forma libre"/>
            <p:cNvSpPr>
              <a:spLocks/>
            </p:cNvSpPr>
            <p:nvPr/>
          </p:nvSpPr>
          <p:spPr bwMode="auto">
            <a:xfrm>
              <a:off x="745" y="451"/>
              <a:ext cx="93" cy="30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278" y="0"/>
                </a:cxn>
                <a:cxn ang="0">
                  <a:pos x="278" y="89"/>
                </a:cxn>
                <a:cxn ang="0">
                  <a:pos x="0" y="89"/>
                </a:cxn>
                <a:cxn ang="0">
                  <a:pos x="0" y="3"/>
                </a:cxn>
              </a:cxnLst>
              <a:rect l="0" t="0" r="r" b="b"/>
              <a:pathLst>
                <a:path w="278" h="89">
                  <a:moveTo>
                    <a:pt x="0" y="3"/>
                  </a:moveTo>
                  <a:lnTo>
                    <a:pt x="278" y="0"/>
                  </a:lnTo>
                  <a:lnTo>
                    <a:pt x="278" y="89"/>
                  </a:lnTo>
                  <a:lnTo>
                    <a:pt x="0" y="89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2020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81" name="57 Forma libre"/>
            <p:cNvSpPr>
              <a:spLocks/>
            </p:cNvSpPr>
            <p:nvPr/>
          </p:nvSpPr>
          <p:spPr bwMode="auto">
            <a:xfrm>
              <a:off x="99" y="317"/>
              <a:ext cx="9" cy="6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2"/>
                </a:cxn>
                <a:cxn ang="0">
                  <a:pos x="21" y="188"/>
                </a:cxn>
                <a:cxn ang="0">
                  <a:pos x="25" y="149"/>
                </a:cxn>
                <a:cxn ang="0">
                  <a:pos x="25" y="3"/>
                </a:cxn>
                <a:cxn ang="0">
                  <a:pos x="0" y="0"/>
                </a:cxn>
              </a:cxnLst>
              <a:rect l="0" t="0" r="r" b="b"/>
              <a:pathLst>
                <a:path w="25" h="192">
                  <a:moveTo>
                    <a:pt x="0" y="0"/>
                  </a:moveTo>
                  <a:lnTo>
                    <a:pt x="0" y="192"/>
                  </a:lnTo>
                  <a:lnTo>
                    <a:pt x="21" y="188"/>
                  </a:lnTo>
                  <a:lnTo>
                    <a:pt x="25" y="149"/>
                  </a:lnTo>
                  <a:lnTo>
                    <a:pt x="2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82" name="58 Forma libre"/>
            <p:cNvSpPr>
              <a:spLocks/>
            </p:cNvSpPr>
            <p:nvPr/>
          </p:nvSpPr>
          <p:spPr bwMode="auto">
            <a:xfrm>
              <a:off x="151" y="311"/>
              <a:ext cx="9" cy="49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0" y="148"/>
                </a:cxn>
                <a:cxn ang="0">
                  <a:pos x="16" y="132"/>
                </a:cxn>
                <a:cxn ang="0">
                  <a:pos x="9" y="68"/>
                </a:cxn>
                <a:cxn ang="0">
                  <a:pos x="27" y="103"/>
                </a:cxn>
                <a:cxn ang="0">
                  <a:pos x="24" y="0"/>
                </a:cxn>
                <a:cxn ang="0">
                  <a:pos x="19" y="1"/>
                </a:cxn>
                <a:cxn ang="0">
                  <a:pos x="12" y="6"/>
                </a:cxn>
                <a:cxn ang="0">
                  <a:pos x="3" y="9"/>
                </a:cxn>
                <a:cxn ang="0">
                  <a:pos x="0" y="9"/>
                </a:cxn>
              </a:cxnLst>
              <a:rect l="0" t="0" r="r" b="b"/>
              <a:pathLst>
                <a:path w="27" h="148">
                  <a:moveTo>
                    <a:pt x="0" y="9"/>
                  </a:moveTo>
                  <a:lnTo>
                    <a:pt x="0" y="148"/>
                  </a:lnTo>
                  <a:lnTo>
                    <a:pt x="16" y="132"/>
                  </a:lnTo>
                  <a:lnTo>
                    <a:pt x="9" y="68"/>
                  </a:lnTo>
                  <a:lnTo>
                    <a:pt x="27" y="103"/>
                  </a:lnTo>
                  <a:lnTo>
                    <a:pt x="24" y="0"/>
                  </a:lnTo>
                  <a:lnTo>
                    <a:pt x="19" y="1"/>
                  </a:lnTo>
                  <a:lnTo>
                    <a:pt x="12" y="6"/>
                  </a:lnTo>
                  <a:lnTo>
                    <a:pt x="3" y="9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83" name="59 Forma libre"/>
            <p:cNvSpPr>
              <a:spLocks/>
            </p:cNvSpPr>
            <p:nvPr/>
          </p:nvSpPr>
          <p:spPr bwMode="auto">
            <a:xfrm>
              <a:off x="185" y="320"/>
              <a:ext cx="13" cy="47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0" y="65"/>
                </a:cxn>
                <a:cxn ang="0">
                  <a:pos x="12" y="50"/>
                </a:cxn>
                <a:cxn ang="0">
                  <a:pos x="0" y="90"/>
                </a:cxn>
                <a:cxn ang="0">
                  <a:pos x="3" y="141"/>
                </a:cxn>
                <a:cxn ang="0">
                  <a:pos x="37" y="138"/>
                </a:cxn>
                <a:cxn ang="0">
                  <a:pos x="39" y="21"/>
                </a:cxn>
                <a:cxn ang="0">
                  <a:pos x="31" y="0"/>
                </a:cxn>
              </a:cxnLst>
              <a:rect l="0" t="0" r="r" b="b"/>
              <a:pathLst>
                <a:path w="39" h="141">
                  <a:moveTo>
                    <a:pt x="31" y="0"/>
                  </a:moveTo>
                  <a:lnTo>
                    <a:pt x="30" y="65"/>
                  </a:lnTo>
                  <a:lnTo>
                    <a:pt x="12" y="50"/>
                  </a:lnTo>
                  <a:lnTo>
                    <a:pt x="0" y="90"/>
                  </a:lnTo>
                  <a:lnTo>
                    <a:pt x="3" y="141"/>
                  </a:lnTo>
                  <a:lnTo>
                    <a:pt x="37" y="138"/>
                  </a:lnTo>
                  <a:lnTo>
                    <a:pt x="39" y="21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84" name="60 Forma libre"/>
            <p:cNvSpPr>
              <a:spLocks/>
            </p:cNvSpPr>
            <p:nvPr/>
          </p:nvSpPr>
          <p:spPr bwMode="auto">
            <a:xfrm>
              <a:off x="650" y="189"/>
              <a:ext cx="145" cy="46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166" y="0"/>
                </a:cxn>
                <a:cxn ang="0">
                  <a:pos x="435" y="37"/>
                </a:cxn>
                <a:cxn ang="0">
                  <a:pos x="362" y="83"/>
                </a:cxn>
                <a:cxn ang="0">
                  <a:pos x="290" y="92"/>
                </a:cxn>
                <a:cxn ang="0">
                  <a:pos x="100" y="92"/>
                </a:cxn>
                <a:cxn ang="0">
                  <a:pos x="46" y="138"/>
                </a:cxn>
                <a:cxn ang="0">
                  <a:pos x="0" y="0"/>
                </a:cxn>
                <a:cxn ang="0">
                  <a:pos x="46" y="0"/>
                </a:cxn>
              </a:cxnLst>
              <a:rect l="0" t="0" r="r" b="b"/>
              <a:pathLst>
                <a:path w="435" h="138">
                  <a:moveTo>
                    <a:pt x="46" y="0"/>
                  </a:moveTo>
                  <a:lnTo>
                    <a:pt x="166" y="0"/>
                  </a:lnTo>
                  <a:lnTo>
                    <a:pt x="435" y="37"/>
                  </a:lnTo>
                  <a:lnTo>
                    <a:pt x="362" y="83"/>
                  </a:lnTo>
                  <a:lnTo>
                    <a:pt x="290" y="92"/>
                  </a:lnTo>
                  <a:lnTo>
                    <a:pt x="100" y="92"/>
                  </a:lnTo>
                  <a:lnTo>
                    <a:pt x="46" y="138"/>
                  </a:lnTo>
                  <a:lnTo>
                    <a:pt x="0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85" name="61 Forma libre"/>
            <p:cNvSpPr>
              <a:spLocks/>
            </p:cNvSpPr>
            <p:nvPr/>
          </p:nvSpPr>
          <p:spPr bwMode="auto">
            <a:xfrm>
              <a:off x="141" y="411"/>
              <a:ext cx="403" cy="94"/>
            </a:xfrm>
            <a:custGeom>
              <a:avLst/>
              <a:gdLst/>
              <a:ahLst/>
              <a:cxnLst>
                <a:cxn ang="0">
                  <a:pos x="1202" y="0"/>
                </a:cxn>
                <a:cxn ang="0">
                  <a:pos x="1" y="96"/>
                </a:cxn>
                <a:cxn ang="0">
                  <a:pos x="0" y="281"/>
                </a:cxn>
                <a:cxn ang="0">
                  <a:pos x="10" y="284"/>
                </a:cxn>
                <a:cxn ang="0">
                  <a:pos x="12" y="105"/>
                </a:cxn>
                <a:cxn ang="0">
                  <a:pos x="1209" y="10"/>
                </a:cxn>
                <a:cxn ang="0">
                  <a:pos x="1208" y="9"/>
                </a:cxn>
                <a:cxn ang="0">
                  <a:pos x="1204" y="4"/>
                </a:cxn>
                <a:cxn ang="0">
                  <a:pos x="1201" y="1"/>
                </a:cxn>
                <a:cxn ang="0">
                  <a:pos x="1202" y="0"/>
                </a:cxn>
              </a:cxnLst>
              <a:rect l="0" t="0" r="r" b="b"/>
              <a:pathLst>
                <a:path w="1209" h="284">
                  <a:moveTo>
                    <a:pt x="1202" y="0"/>
                  </a:moveTo>
                  <a:lnTo>
                    <a:pt x="1" y="96"/>
                  </a:lnTo>
                  <a:lnTo>
                    <a:pt x="0" y="281"/>
                  </a:lnTo>
                  <a:lnTo>
                    <a:pt x="10" y="284"/>
                  </a:lnTo>
                  <a:lnTo>
                    <a:pt x="12" y="105"/>
                  </a:lnTo>
                  <a:lnTo>
                    <a:pt x="1209" y="10"/>
                  </a:lnTo>
                  <a:lnTo>
                    <a:pt x="1208" y="9"/>
                  </a:lnTo>
                  <a:lnTo>
                    <a:pt x="1204" y="4"/>
                  </a:lnTo>
                  <a:lnTo>
                    <a:pt x="1201" y="1"/>
                  </a:lnTo>
                  <a:lnTo>
                    <a:pt x="1202" y="0"/>
                  </a:lnTo>
                  <a:close/>
                </a:path>
              </a:pathLst>
            </a:custGeom>
            <a:solidFill>
              <a:srgbClr val="4751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86" name="62 Rectángulo"/>
            <p:cNvSpPr>
              <a:spLocks noChangeArrowheads="1"/>
            </p:cNvSpPr>
            <p:nvPr/>
          </p:nvSpPr>
          <p:spPr bwMode="auto">
            <a:xfrm>
              <a:off x="240" y="436"/>
              <a:ext cx="4" cy="80"/>
            </a:xfrm>
            <a:prstGeom prst="rect">
              <a:avLst/>
            </a:prstGeom>
            <a:solidFill>
              <a:srgbClr val="47516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87" name="63 Rectángulo"/>
            <p:cNvSpPr>
              <a:spLocks noChangeArrowheads="1"/>
            </p:cNvSpPr>
            <p:nvPr/>
          </p:nvSpPr>
          <p:spPr bwMode="auto">
            <a:xfrm>
              <a:off x="343" y="431"/>
              <a:ext cx="4" cy="98"/>
            </a:xfrm>
            <a:prstGeom prst="rect">
              <a:avLst/>
            </a:prstGeom>
            <a:solidFill>
              <a:srgbClr val="47516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88" name="64 Forma libre"/>
            <p:cNvSpPr>
              <a:spLocks/>
            </p:cNvSpPr>
            <p:nvPr/>
          </p:nvSpPr>
          <p:spPr bwMode="auto">
            <a:xfrm>
              <a:off x="818" y="174"/>
              <a:ext cx="10" cy="13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0" y="1"/>
                </a:cxn>
                <a:cxn ang="0">
                  <a:pos x="4" y="4"/>
                </a:cxn>
                <a:cxn ang="0">
                  <a:pos x="1" y="11"/>
                </a:cxn>
                <a:cxn ang="0">
                  <a:pos x="0" y="19"/>
                </a:cxn>
                <a:cxn ang="0">
                  <a:pos x="1" y="26"/>
                </a:cxn>
                <a:cxn ang="0">
                  <a:pos x="4" y="32"/>
                </a:cxn>
                <a:cxn ang="0">
                  <a:pos x="10" y="37"/>
                </a:cxn>
                <a:cxn ang="0">
                  <a:pos x="16" y="38"/>
                </a:cxn>
                <a:cxn ang="0">
                  <a:pos x="22" y="37"/>
                </a:cxn>
                <a:cxn ang="0">
                  <a:pos x="28" y="32"/>
                </a:cxn>
                <a:cxn ang="0">
                  <a:pos x="31" y="26"/>
                </a:cxn>
                <a:cxn ang="0">
                  <a:pos x="32" y="19"/>
                </a:cxn>
                <a:cxn ang="0">
                  <a:pos x="31" y="11"/>
                </a:cxn>
                <a:cxn ang="0">
                  <a:pos x="28" y="4"/>
                </a:cxn>
                <a:cxn ang="0">
                  <a:pos x="22" y="1"/>
                </a:cxn>
                <a:cxn ang="0">
                  <a:pos x="16" y="0"/>
                </a:cxn>
              </a:cxnLst>
              <a:rect l="0" t="0" r="r" b="b"/>
              <a:pathLst>
                <a:path w="32" h="38">
                  <a:moveTo>
                    <a:pt x="16" y="0"/>
                  </a:moveTo>
                  <a:lnTo>
                    <a:pt x="10" y="1"/>
                  </a:lnTo>
                  <a:lnTo>
                    <a:pt x="4" y="4"/>
                  </a:lnTo>
                  <a:lnTo>
                    <a:pt x="1" y="11"/>
                  </a:lnTo>
                  <a:lnTo>
                    <a:pt x="0" y="19"/>
                  </a:lnTo>
                  <a:lnTo>
                    <a:pt x="1" y="26"/>
                  </a:lnTo>
                  <a:lnTo>
                    <a:pt x="4" y="32"/>
                  </a:lnTo>
                  <a:lnTo>
                    <a:pt x="10" y="37"/>
                  </a:lnTo>
                  <a:lnTo>
                    <a:pt x="16" y="38"/>
                  </a:lnTo>
                  <a:lnTo>
                    <a:pt x="22" y="37"/>
                  </a:lnTo>
                  <a:lnTo>
                    <a:pt x="28" y="32"/>
                  </a:lnTo>
                  <a:lnTo>
                    <a:pt x="31" y="26"/>
                  </a:lnTo>
                  <a:lnTo>
                    <a:pt x="32" y="19"/>
                  </a:lnTo>
                  <a:lnTo>
                    <a:pt x="31" y="11"/>
                  </a:lnTo>
                  <a:lnTo>
                    <a:pt x="28" y="4"/>
                  </a:lnTo>
                  <a:lnTo>
                    <a:pt x="22" y="1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89" name="65 Forma libre"/>
            <p:cNvSpPr>
              <a:spLocks/>
            </p:cNvSpPr>
            <p:nvPr/>
          </p:nvSpPr>
          <p:spPr bwMode="auto">
            <a:xfrm>
              <a:off x="759" y="165"/>
              <a:ext cx="11" cy="13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0" y="2"/>
                </a:cxn>
                <a:cxn ang="0">
                  <a:pos x="4" y="5"/>
                </a:cxn>
                <a:cxn ang="0">
                  <a:pos x="1" y="12"/>
                </a:cxn>
                <a:cxn ang="0">
                  <a:pos x="0" y="20"/>
                </a:cxn>
                <a:cxn ang="0">
                  <a:pos x="1" y="27"/>
                </a:cxn>
                <a:cxn ang="0">
                  <a:pos x="4" y="33"/>
                </a:cxn>
                <a:cxn ang="0">
                  <a:pos x="10" y="36"/>
                </a:cxn>
                <a:cxn ang="0">
                  <a:pos x="16" y="37"/>
                </a:cxn>
                <a:cxn ang="0">
                  <a:pos x="22" y="36"/>
                </a:cxn>
                <a:cxn ang="0">
                  <a:pos x="28" y="33"/>
                </a:cxn>
                <a:cxn ang="0">
                  <a:pos x="31" y="27"/>
                </a:cxn>
                <a:cxn ang="0">
                  <a:pos x="32" y="20"/>
                </a:cxn>
                <a:cxn ang="0">
                  <a:pos x="31" y="12"/>
                </a:cxn>
                <a:cxn ang="0">
                  <a:pos x="28" y="5"/>
                </a:cxn>
                <a:cxn ang="0">
                  <a:pos x="22" y="2"/>
                </a:cxn>
                <a:cxn ang="0">
                  <a:pos x="16" y="0"/>
                </a:cxn>
              </a:cxnLst>
              <a:rect l="0" t="0" r="r" b="b"/>
              <a:pathLst>
                <a:path w="32" h="37">
                  <a:moveTo>
                    <a:pt x="16" y="0"/>
                  </a:moveTo>
                  <a:lnTo>
                    <a:pt x="10" y="2"/>
                  </a:lnTo>
                  <a:lnTo>
                    <a:pt x="4" y="5"/>
                  </a:lnTo>
                  <a:lnTo>
                    <a:pt x="1" y="12"/>
                  </a:lnTo>
                  <a:lnTo>
                    <a:pt x="0" y="20"/>
                  </a:lnTo>
                  <a:lnTo>
                    <a:pt x="1" y="27"/>
                  </a:lnTo>
                  <a:lnTo>
                    <a:pt x="4" y="33"/>
                  </a:lnTo>
                  <a:lnTo>
                    <a:pt x="10" y="36"/>
                  </a:lnTo>
                  <a:lnTo>
                    <a:pt x="16" y="37"/>
                  </a:lnTo>
                  <a:lnTo>
                    <a:pt x="22" y="36"/>
                  </a:lnTo>
                  <a:lnTo>
                    <a:pt x="28" y="33"/>
                  </a:lnTo>
                  <a:lnTo>
                    <a:pt x="31" y="27"/>
                  </a:lnTo>
                  <a:lnTo>
                    <a:pt x="32" y="20"/>
                  </a:lnTo>
                  <a:lnTo>
                    <a:pt x="31" y="12"/>
                  </a:lnTo>
                  <a:lnTo>
                    <a:pt x="28" y="5"/>
                  </a:lnTo>
                  <a:lnTo>
                    <a:pt x="22" y="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90" name="66 Forma libre"/>
            <p:cNvSpPr>
              <a:spLocks/>
            </p:cNvSpPr>
            <p:nvPr/>
          </p:nvSpPr>
          <p:spPr bwMode="auto">
            <a:xfrm>
              <a:off x="691" y="156"/>
              <a:ext cx="10" cy="13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8" y="2"/>
                </a:cxn>
                <a:cxn ang="0">
                  <a:pos x="4" y="6"/>
                </a:cxn>
                <a:cxn ang="0">
                  <a:pos x="1" y="14"/>
                </a:cxn>
                <a:cxn ang="0">
                  <a:pos x="0" y="21"/>
                </a:cxn>
                <a:cxn ang="0">
                  <a:pos x="1" y="28"/>
                </a:cxn>
                <a:cxn ang="0">
                  <a:pos x="4" y="34"/>
                </a:cxn>
                <a:cxn ang="0">
                  <a:pos x="8" y="39"/>
                </a:cxn>
                <a:cxn ang="0">
                  <a:pos x="14" y="40"/>
                </a:cxn>
                <a:cxn ang="0">
                  <a:pos x="20" y="39"/>
                </a:cxn>
                <a:cxn ang="0">
                  <a:pos x="26" y="34"/>
                </a:cxn>
                <a:cxn ang="0">
                  <a:pos x="29" y="28"/>
                </a:cxn>
                <a:cxn ang="0">
                  <a:pos x="31" y="21"/>
                </a:cxn>
                <a:cxn ang="0">
                  <a:pos x="29" y="14"/>
                </a:cxn>
                <a:cxn ang="0">
                  <a:pos x="26" y="6"/>
                </a:cxn>
                <a:cxn ang="0">
                  <a:pos x="20" y="2"/>
                </a:cxn>
                <a:cxn ang="0">
                  <a:pos x="14" y="0"/>
                </a:cxn>
              </a:cxnLst>
              <a:rect l="0" t="0" r="r" b="b"/>
              <a:pathLst>
                <a:path w="31" h="40">
                  <a:moveTo>
                    <a:pt x="14" y="0"/>
                  </a:moveTo>
                  <a:lnTo>
                    <a:pt x="8" y="2"/>
                  </a:lnTo>
                  <a:lnTo>
                    <a:pt x="4" y="6"/>
                  </a:lnTo>
                  <a:lnTo>
                    <a:pt x="1" y="14"/>
                  </a:lnTo>
                  <a:lnTo>
                    <a:pt x="0" y="21"/>
                  </a:lnTo>
                  <a:lnTo>
                    <a:pt x="1" y="28"/>
                  </a:lnTo>
                  <a:lnTo>
                    <a:pt x="4" y="34"/>
                  </a:lnTo>
                  <a:lnTo>
                    <a:pt x="8" y="39"/>
                  </a:lnTo>
                  <a:lnTo>
                    <a:pt x="14" y="40"/>
                  </a:lnTo>
                  <a:lnTo>
                    <a:pt x="20" y="39"/>
                  </a:lnTo>
                  <a:lnTo>
                    <a:pt x="26" y="34"/>
                  </a:lnTo>
                  <a:lnTo>
                    <a:pt x="29" y="28"/>
                  </a:lnTo>
                  <a:lnTo>
                    <a:pt x="31" y="21"/>
                  </a:lnTo>
                  <a:lnTo>
                    <a:pt x="29" y="14"/>
                  </a:lnTo>
                  <a:lnTo>
                    <a:pt x="26" y="6"/>
                  </a:lnTo>
                  <a:lnTo>
                    <a:pt x="20" y="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91" name="67 Forma libre"/>
            <p:cNvSpPr>
              <a:spLocks/>
            </p:cNvSpPr>
            <p:nvPr/>
          </p:nvSpPr>
          <p:spPr bwMode="auto">
            <a:xfrm>
              <a:off x="384" y="447"/>
              <a:ext cx="65" cy="115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117" y="3"/>
                </a:cxn>
                <a:cxn ang="0">
                  <a:pos x="136" y="14"/>
                </a:cxn>
                <a:cxn ang="0">
                  <a:pos x="153" y="30"/>
                </a:cxn>
                <a:cxn ang="0">
                  <a:pos x="167" y="51"/>
                </a:cxn>
                <a:cxn ang="0">
                  <a:pos x="179" y="76"/>
                </a:cxn>
                <a:cxn ang="0">
                  <a:pos x="188" y="105"/>
                </a:cxn>
                <a:cxn ang="0">
                  <a:pos x="194" y="138"/>
                </a:cxn>
                <a:cxn ang="0">
                  <a:pos x="196" y="172"/>
                </a:cxn>
                <a:cxn ang="0">
                  <a:pos x="194" y="206"/>
                </a:cxn>
                <a:cxn ang="0">
                  <a:pos x="188" y="239"/>
                </a:cxn>
                <a:cxn ang="0">
                  <a:pos x="179" y="268"/>
                </a:cxn>
                <a:cxn ang="0">
                  <a:pos x="167" y="293"/>
                </a:cxn>
                <a:cxn ang="0">
                  <a:pos x="153" y="315"/>
                </a:cxn>
                <a:cxn ang="0">
                  <a:pos x="136" y="332"/>
                </a:cxn>
                <a:cxn ang="0">
                  <a:pos x="117" y="342"/>
                </a:cxn>
                <a:cxn ang="0">
                  <a:pos x="98" y="345"/>
                </a:cxn>
                <a:cxn ang="0">
                  <a:pos x="79" y="342"/>
                </a:cxn>
                <a:cxn ang="0">
                  <a:pos x="61" y="332"/>
                </a:cxn>
                <a:cxn ang="0">
                  <a:pos x="43" y="315"/>
                </a:cxn>
                <a:cxn ang="0">
                  <a:pos x="30" y="293"/>
                </a:cxn>
                <a:cxn ang="0">
                  <a:pos x="17" y="268"/>
                </a:cxn>
                <a:cxn ang="0">
                  <a:pos x="8" y="239"/>
                </a:cxn>
                <a:cxn ang="0">
                  <a:pos x="2" y="206"/>
                </a:cxn>
                <a:cxn ang="0">
                  <a:pos x="0" y="172"/>
                </a:cxn>
                <a:cxn ang="0">
                  <a:pos x="2" y="138"/>
                </a:cxn>
                <a:cxn ang="0">
                  <a:pos x="8" y="105"/>
                </a:cxn>
                <a:cxn ang="0">
                  <a:pos x="17" y="76"/>
                </a:cxn>
                <a:cxn ang="0">
                  <a:pos x="30" y="51"/>
                </a:cxn>
                <a:cxn ang="0">
                  <a:pos x="43" y="30"/>
                </a:cxn>
                <a:cxn ang="0">
                  <a:pos x="61" y="14"/>
                </a:cxn>
                <a:cxn ang="0">
                  <a:pos x="79" y="3"/>
                </a:cxn>
                <a:cxn ang="0">
                  <a:pos x="98" y="0"/>
                </a:cxn>
              </a:cxnLst>
              <a:rect l="0" t="0" r="r" b="b"/>
              <a:pathLst>
                <a:path w="196" h="345">
                  <a:moveTo>
                    <a:pt x="98" y="0"/>
                  </a:moveTo>
                  <a:lnTo>
                    <a:pt x="117" y="3"/>
                  </a:lnTo>
                  <a:lnTo>
                    <a:pt x="136" y="14"/>
                  </a:lnTo>
                  <a:lnTo>
                    <a:pt x="153" y="30"/>
                  </a:lnTo>
                  <a:lnTo>
                    <a:pt x="167" y="51"/>
                  </a:lnTo>
                  <a:lnTo>
                    <a:pt x="179" y="76"/>
                  </a:lnTo>
                  <a:lnTo>
                    <a:pt x="188" y="105"/>
                  </a:lnTo>
                  <a:lnTo>
                    <a:pt x="194" y="138"/>
                  </a:lnTo>
                  <a:lnTo>
                    <a:pt x="196" y="172"/>
                  </a:lnTo>
                  <a:lnTo>
                    <a:pt x="194" y="206"/>
                  </a:lnTo>
                  <a:lnTo>
                    <a:pt x="188" y="239"/>
                  </a:lnTo>
                  <a:lnTo>
                    <a:pt x="179" y="268"/>
                  </a:lnTo>
                  <a:lnTo>
                    <a:pt x="167" y="293"/>
                  </a:lnTo>
                  <a:lnTo>
                    <a:pt x="153" y="315"/>
                  </a:lnTo>
                  <a:lnTo>
                    <a:pt x="136" y="332"/>
                  </a:lnTo>
                  <a:lnTo>
                    <a:pt x="117" y="342"/>
                  </a:lnTo>
                  <a:lnTo>
                    <a:pt x="98" y="345"/>
                  </a:lnTo>
                  <a:lnTo>
                    <a:pt x="79" y="342"/>
                  </a:lnTo>
                  <a:lnTo>
                    <a:pt x="61" y="332"/>
                  </a:lnTo>
                  <a:lnTo>
                    <a:pt x="43" y="315"/>
                  </a:lnTo>
                  <a:lnTo>
                    <a:pt x="30" y="293"/>
                  </a:lnTo>
                  <a:lnTo>
                    <a:pt x="17" y="268"/>
                  </a:lnTo>
                  <a:lnTo>
                    <a:pt x="8" y="239"/>
                  </a:lnTo>
                  <a:lnTo>
                    <a:pt x="2" y="206"/>
                  </a:lnTo>
                  <a:lnTo>
                    <a:pt x="0" y="172"/>
                  </a:lnTo>
                  <a:lnTo>
                    <a:pt x="2" y="138"/>
                  </a:lnTo>
                  <a:lnTo>
                    <a:pt x="8" y="105"/>
                  </a:lnTo>
                  <a:lnTo>
                    <a:pt x="17" y="76"/>
                  </a:lnTo>
                  <a:lnTo>
                    <a:pt x="30" y="51"/>
                  </a:lnTo>
                  <a:lnTo>
                    <a:pt x="43" y="30"/>
                  </a:lnTo>
                  <a:lnTo>
                    <a:pt x="61" y="14"/>
                  </a:lnTo>
                  <a:lnTo>
                    <a:pt x="79" y="3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473D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92" name="68 Forma libre"/>
            <p:cNvSpPr>
              <a:spLocks/>
            </p:cNvSpPr>
            <p:nvPr/>
          </p:nvSpPr>
          <p:spPr bwMode="auto">
            <a:xfrm>
              <a:off x="403" y="476"/>
              <a:ext cx="21" cy="52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44" y="6"/>
                </a:cxn>
                <a:cxn ang="0">
                  <a:pos x="55" y="23"/>
                </a:cxn>
                <a:cxn ang="0">
                  <a:pos x="61" y="47"/>
                </a:cxn>
                <a:cxn ang="0">
                  <a:pos x="64" y="78"/>
                </a:cxn>
                <a:cxn ang="0">
                  <a:pos x="61" y="108"/>
                </a:cxn>
                <a:cxn ang="0">
                  <a:pos x="55" y="133"/>
                </a:cxn>
                <a:cxn ang="0">
                  <a:pos x="44" y="149"/>
                </a:cxn>
                <a:cxn ang="0">
                  <a:pos x="31" y="155"/>
                </a:cxn>
                <a:cxn ang="0">
                  <a:pos x="19" y="149"/>
                </a:cxn>
                <a:cxn ang="0">
                  <a:pos x="9" y="133"/>
                </a:cxn>
                <a:cxn ang="0">
                  <a:pos x="3" y="108"/>
                </a:cxn>
                <a:cxn ang="0">
                  <a:pos x="0" y="78"/>
                </a:cxn>
                <a:cxn ang="0">
                  <a:pos x="3" y="47"/>
                </a:cxn>
                <a:cxn ang="0">
                  <a:pos x="9" y="23"/>
                </a:cxn>
                <a:cxn ang="0">
                  <a:pos x="19" y="6"/>
                </a:cxn>
                <a:cxn ang="0">
                  <a:pos x="31" y="0"/>
                </a:cxn>
              </a:cxnLst>
              <a:rect l="0" t="0" r="r" b="b"/>
              <a:pathLst>
                <a:path w="64" h="155">
                  <a:moveTo>
                    <a:pt x="31" y="0"/>
                  </a:moveTo>
                  <a:lnTo>
                    <a:pt x="44" y="6"/>
                  </a:lnTo>
                  <a:lnTo>
                    <a:pt x="55" y="23"/>
                  </a:lnTo>
                  <a:lnTo>
                    <a:pt x="61" y="47"/>
                  </a:lnTo>
                  <a:lnTo>
                    <a:pt x="64" y="78"/>
                  </a:lnTo>
                  <a:lnTo>
                    <a:pt x="61" y="108"/>
                  </a:lnTo>
                  <a:lnTo>
                    <a:pt x="55" y="133"/>
                  </a:lnTo>
                  <a:lnTo>
                    <a:pt x="44" y="149"/>
                  </a:lnTo>
                  <a:lnTo>
                    <a:pt x="31" y="155"/>
                  </a:lnTo>
                  <a:lnTo>
                    <a:pt x="19" y="149"/>
                  </a:lnTo>
                  <a:lnTo>
                    <a:pt x="9" y="133"/>
                  </a:lnTo>
                  <a:lnTo>
                    <a:pt x="3" y="108"/>
                  </a:lnTo>
                  <a:lnTo>
                    <a:pt x="0" y="78"/>
                  </a:lnTo>
                  <a:lnTo>
                    <a:pt x="3" y="47"/>
                  </a:lnTo>
                  <a:lnTo>
                    <a:pt x="9" y="23"/>
                  </a:lnTo>
                  <a:lnTo>
                    <a:pt x="19" y="6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B5BAC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93" name="69 Forma libre"/>
            <p:cNvSpPr>
              <a:spLocks/>
            </p:cNvSpPr>
            <p:nvPr/>
          </p:nvSpPr>
          <p:spPr bwMode="auto">
            <a:xfrm>
              <a:off x="882" y="288"/>
              <a:ext cx="50" cy="59"/>
            </a:xfrm>
            <a:custGeom>
              <a:avLst/>
              <a:gdLst/>
              <a:ahLst/>
              <a:cxnLst>
                <a:cxn ang="0">
                  <a:pos x="11" y="124"/>
                </a:cxn>
                <a:cxn ang="0">
                  <a:pos x="30" y="99"/>
                </a:cxn>
                <a:cxn ang="0">
                  <a:pos x="30" y="68"/>
                </a:cxn>
                <a:cxn ang="0">
                  <a:pos x="34" y="41"/>
                </a:cxn>
                <a:cxn ang="0">
                  <a:pos x="43" y="22"/>
                </a:cxn>
                <a:cxn ang="0">
                  <a:pos x="55" y="7"/>
                </a:cxn>
                <a:cxn ang="0">
                  <a:pos x="71" y="0"/>
                </a:cxn>
                <a:cxn ang="0">
                  <a:pos x="91" y="0"/>
                </a:cxn>
                <a:cxn ang="0">
                  <a:pos x="113" y="6"/>
                </a:cxn>
                <a:cxn ang="0">
                  <a:pos x="138" y="21"/>
                </a:cxn>
                <a:cxn ang="0">
                  <a:pos x="147" y="53"/>
                </a:cxn>
                <a:cxn ang="0">
                  <a:pos x="150" y="81"/>
                </a:cxn>
                <a:cxn ang="0">
                  <a:pos x="147" y="103"/>
                </a:cxn>
                <a:cxn ang="0">
                  <a:pos x="138" y="121"/>
                </a:cxn>
                <a:cxn ang="0">
                  <a:pos x="126" y="134"/>
                </a:cxn>
                <a:cxn ang="0">
                  <a:pos x="111" y="142"/>
                </a:cxn>
                <a:cxn ang="0">
                  <a:pos x="95" y="146"/>
                </a:cxn>
                <a:cxn ang="0">
                  <a:pos x="77" y="145"/>
                </a:cxn>
                <a:cxn ang="0">
                  <a:pos x="46" y="118"/>
                </a:cxn>
                <a:cxn ang="0">
                  <a:pos x="0" y="176"/>
                </a:cxn>
                <a:cxn ang="0">
                  <a:pos x="2" y="170"/>
                </a:cxn>
                <a:cxn ang="0">
                  <a:pos x="3" y="154"/>
                </a:cxn>
                <a:cxn ang="0">
                  <a:pos x="6" y="136"/>
                </a:cxn>
                <a:cxn ang="0">
                  <a:pos x="11" y="124"/>
                </a:cxn>
              </a:cxnLst>
              <a:rect l="0" t="0" r="r" b="b"/>
              <a:pathLst>
                <a:path w="150" h="176">
                  <a:moveTo>
                    <a:pt x="11" y="124"/>
                  </a:moveTo>
                  <a:lnTo>
                    <a:pt x="30" y="99"/>
                  </a:lnTo>
                  <a:lnTo>
                    <a:pt x="30" y="68"/>
                  </a:lnTo>
                  <a:lnTo>
                    <a:pt x="34" y="41"/>
                  </a:lnTo>
                  <a:lnTo>
                    <a:pt x="43" y="22"/>
                  </a:lnTo>
                  <a:lnTo>
                    <a:pt x="55" y="7"/>
                  </a:lnTo>
                  <a:lnTo>
                    <a:pt x="71" y="0"/>
                  </a:lnTo>
                  <a:lnTo>
                    <a:pt x="91" y="0"/>
                  </a:lnTo>
                  <a:lnTo>
                    <a:pt x="113" y="6"/>
                  </a:lnTo>
                  <a:lnTo>
                    <a:pt x="138" y="21"/>
                  </a:lnTo>
                  <a:lnTo>
                    <a:pt x="147" y="53"/>
                  </a:lnTo>
                  <a:lnTo>
                    <a:pt x="150" y="81"/>
                  </a:lnTo>
                  <a:lnTo>
                    <a:pt x="147" y="103"/>
                  </a:lnTo>
                  <a:lnTo>
                    <a:pt x="138" y="121"/>
                  </a:lnTo>
                  <a:lnTo>
                    <a:pt x="126" y="134"/>
                  </a:lnTo>
                  <a:lnTo>
                    <a:pt x="111" y="142"/>
                  </a:lnTo>
                  <a:lnTo>
                    <a:pt x="95" y="146"/>
                  </a:lnTo>
                  <a:lnTo>
                    <a:pt x="77" y="145"/>
                  </a:lnTo>
                  <a:lnTo>
                    <a:pt x="46" y="118"/>
                  </a:lnTo>
                  <a:lnTo>
                    <a:pt x="0" y="176"/>
                  </a:lnTo>
                  <a:lnTo>
                    <a:pt x="2" y="170"/>
                  </a:lnTo>
                  <a:lnTo>
                    <a:pt x="3" y="154"/>
                  </a:lnTo>
                  <a:lnTo>
                    <a:pt x="6" y="136"/>
                  </a:lnTo>
                  <a:lnTo>
                    <a:pt x="11" y="124"/>
                  </a:lnTo>
                  <a:close/>
                </a:path>
              </a:pathLst>
            </a:custGeom>
            <a:solidFill>
              <a:srgbClr val="002D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75" name="74  Organigrama: Cinta perforada"/>
          <p:cNvSpPr/>
          <p:nvPr/>
        </p:nvSpPr>
        <p:spPr>
          <a:xfrm>
            <a:off x="1357290" y="2285992"/>
            <a:ext cx="6480000" cy="2340000"/>
          </a:xfrm>
          <a:prstGeom prst="flowChartPunchedTap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bg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bg2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6000" b="1" dirty="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</a:rPr>
              <a:t>Descubra…</a:t>
            </a:r>
          </a:p>
          <a:p>
            <a:pPr algn="ctr"/>
            <a:r>
              <a:rPr lang="es-ES" sz="2400">
                <a:solidFill>
                  <a:schemeClr val="tx2"/>
                </a:solidFill>
                <a:latin typeface="Lucida Handwriting" pitchFamily="66" charset="0"/>
              </a:rPr>
              <a:t>… ¡Nuevos </a:t>
            </a:r>
            <a:r>
              <a:rPr lang="es-ES" sz="2400" dirty="0">
                <a:solidFill>
                  <a:schemeClr val="tx2"/>
                </a:solidFill>
                <a:latin typeface="Lucida Handwriting" pitchFamily="66" charset="0"/>
              </a:rPr>
              <a:t>parajes!</a:t>
            </a:r>
          </a:p>
        </p:txBody>
      </p:sp>
    </p:spTree>
    <p:extLst>
      <p:ext uri="{BB962C8B-B14F-4D97-AF65-F5344CB8AC3E}">
        <p14:creationId xmlns:p14="http://schemas.microsoft.com/office/powerpoint/2010/main" val="170701062"/>
      </p:ext>
    </p:extLst>
  </p:cSld>
  <p:clrMapOvr>
    <a:masterClrMapping/>
  </p:clrMapOvr>
  <p:transition spd="slow">
    <p:blinds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Circuitos</a:t>
            </a:r>
          </a:p>
        </p:txBody>
      </p:sp>
      <p:sp>
        <p:nvSpPr>
          <p:cNvPr id="3" name="2 Proceso de azar a resulta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/>
              <a:t>Organizados</a:t>
            </a:r>
          </a:p>
          <a:p>
            <a:r>
              <a:rPr lang="es-ES" dirty="0"/>
              <a:t>A la carta</a:t>
            </a:r>
          </a:p>
        </p:txBody>
      </p:sp>
      <p:grpSp>
        <p:nvGrpSpPr>
          <p:cNvPr id="70" name="4 Grupo"/>
          <p:cNvGrpSpPr>
            <a:grpSpLocks noChangeAspect="1"/>
          </p:cNvGrpSpPr>
          <p:nvPr/>
        </p:nvGrpSpPr>
        <p:grpSpPr bwMode="auto">
          <a:xfrm>
            <a:off x="142877" y="142877"/>
            <a:ext cx="1547813" cy="752475"/>
            <a:chOff x="90" y="90"/>
            <a:chExt cx="975" cy="474"/>
          </a:xfrm>
        </p:grpSpPr>
        <p:sp>
          <p:nvSpPr>
            <p:cNvPr id="71" name="3 Autoforma"/>
            <p:cNvSpPr>
              <a:spLocks noChangeAspect="1" noChangeArrowheads="1" noTextEdit="1"/>
            </p:cNvSpPr>
            <p:nvPr/>
          </p:nvSpPr>
          <p:spPr bwMode="auto">
            <a:xfrm>
              <a:off x="90" y="90"/>
              <a:ext cx="975" cy="4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2" name="6 Forma libre"/>
            <p:cNvSpPr>
              <a:spLocks/>
            </p:cNvSpPr>
            <p:nvPr/>
          </p:nvSpPr>
          <p:spPr bwMode="auto">
            <a:xfrm>
              <a:off x="699" y="450"/>
              <a:ext cx="96" cy="113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8" y="40"/>
                </a:cxn>
                <a:cxn ang="0">
                  <a:pos x="0" y="154"/>
                </a:cxn>
                <a:cxn ang="0">
                  <a:pos x="8" y="259"/>
                </a:cxn>
                <a:cxn ang="0">
                  <a:pos x="14" y="276"/>
                </a:cxn>
                <a:cxn ang="0">
                  <a:pos x="24" y="293"/>
                </a:cxn>
                <a:cxn ang="0">
                  <a:pos x="37" y="306"/>
                </a:cxn>
                <a:cxn ang="0">
                  <a:pos x="52" y="318"/>
                </a:cxn>
                <a:cxn ang="0">
                  <a:pos x="70" y="327"/>
                </a:cxn>
                <a:cxn ang="0">
                  <a:pos x="89" y="334"/>
                </a:cxn>
                <a:cxn ang="0">
                  <a:pos x="108" y="339"/>
                </a:cxn>
                <a:cxn ang="0">
                  <a:pos x="127" y="340"/>
                </a:cxn>
                <a:cxn ang="0">
                  <a:pos x="166" y="340"/>
                </a:cxn>
                <a:cxn ang="0">
                  <a:pos x="195" y="339"/>
                </a:cxn>
                <a:cxn ang="0">
                  <a:pos x="219" y="337"/>
                </a:cxn>
                <a:cxn ang="0">
                  <a:pos x="237" y="331"/>
                </a:cxn>
                <a:cxn ang="0">
                  <a:pos x="252" y="324"/>
                </a:cxn>
                <a:cxn ang="0">
                  <a:pos x="265" y="310"/>
                </a:cxn>
                <a:cxn ang="0">
                  <a:pos x="277" y="291"/>
                </a:cxn>
                <a:cxn ang="0">
                  <a:pos x="289" y="266"/>
                </a:cxn>
                <a:cxn ang="0">
                  <a:pos x="224" y="259"/>
                </a:cxn>
                <a:cxn ang="0">
                  <a:pos x="224" y="219"/>
                </a:cxn>
                <a:cxn ang="0">
                  <a:pos x="224" y="96"/>
                </a:cxn>
                <a:cxn ang="0">
                  <a:pos x="209" y="23"/>
                </a:cxn>
                <a:cxn ang="0">
                  <a:pos x="153" y="0"/>
                </a:cxn>
                <a:cxn ang="0">
                  <a:pos x="49" y="0"/>
                </a:cxn>
              </a:cxnLst>
              <a:rect l="0" t="0" r="r" b="b"/>
              <a:pathLst>
                <a:path w="289" h="340">
                  <a:moveTo>
                    <a:pt x="49" y="0"/>
                  </a:moveTo>
                  <a:lnTo>
                    <a:pt x="8" y="40"/>
                  </a:lnTo>
                  <a:lnTo>
                    <a:pt x="0" y="154"/>
                  </a:lnTo>
                  <a:lnTo>
                    <a:pt x="8" y="259"/>
                  </a:lnTo>
                  <a:lnTo>
                    <a:pt x="14" y="276"/>
                  </a:lnTo>
                  <a:lnTo>
                    <a:pt x="24" y="293"/>
                  </a:lnTo>
                  <a:lnTo>
                    <a:pt x="37" y="306"/>
                  </a:lnTo>
                  <a:lnTo>
                    <a:pt x="52" y="318"/>
                  </a:lnTo>
                  <a:lnTo>
                    <a:pt x="70" y="327"/>
                  </a:lnTo>
                  <a:lnTo>
                    <a:pt x="89" y="334"/>
                  </a:lnTo>
                  <a:lnTo>
                    <a:pt x="108" y="339"/>
                  </a:lnTo>
                  <a:lnTo>
                    <a:pt x="127" y="340"/>
                  </a:lnTo>
                  <a:lnTo>
                    <a:pt x="166" y="340"/>
                  </a:lnTo>
                  <a:lnTo>
                    <a:pt x="195" y="339"/>
                  </a:lnTo>
                  <a:lnTo>
                    <a:pt x="219" y="337"/>
                  </a:lnTo>
                  <a:lnTo>
                    <a:pt x="237" y="331"/>
                  </a:lnTo>
                  <a:lnTo>
                    <a:pt x="252" y="324"/>
                  </a:lnTo>
                  <a:lnTo>
                    <a:pt x="265" y="310"/>
                  </a:lnTo>
                  <a:lnTo>
                    <a:pt x="277" y="291"/>
                  </a:lnTo>
                  <a:lnTo>
                    <a:pt x="289" y="266"/>
                  </a:lnTo>
                  <a:lnTo>
                    <a:pt x="224" y="259"/>
                  </a:lnTo>
                  <a:lnTo>
                    <a:pt x="224" y="219"/>
                  </a:lnTo>
                  <a:lnTo>
                    <a:pt x="224" y="96"/>
                  </a:lnTo>
                  <a:lnTo>
                    <a:pt x="209" y="23"/>
                  </a:lnTo>
                  <a:lnTo>
                    <a:pt x="153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3" name="7 Forma libre"/>
            <p:cNvSpPr>
              <a:spLocks/>
            </p:cNvSpPr>
            <p:nvPr/>
          </p:nvSpPr>
          <p:spPr bwMode="auto">
            <a:xfrm>
              <a:off x="92" y="112"/>
              <a:ext cx="815" cy="433"/>
            </a:xfrm>
            <a:custGeom>
              <a:avLst/>
              <a:gdLst/>
              <a:ahLst/>
              <a:cxnLst>
                <a:cxn ang="0">
                  <a:pos x="1625" y="0"/>
                </a:cxn>
                <a:cxn ang="0">
                  <a:pos x="1695" y="3"/>
                </a:cxn>
                <a:cxn ang="0">
                  <a:pos x="1766" y="6"/>
                </a:cxn>
                <a:cxn ang="0">
                  <a:pos x="1840" y="10"/>
                </a:cxn>
                <a:cxn ang="0">
                  <a:pos x="1916" y="19"/>
                </a:cxn>
                <a:cxn ang="0">
                  <a:pos x="1995" y="31"/>
                </a:cxn>
                <a:cxn ang="0">
                  <a:pos x="2073" y="50"/>
                </a:cxn>
                <a:cxn ang="0">
                  <a:pos x="2153" y="77"/>
                </a:cxn>
                <a:cxn ang="0">
                  <a:pos x="2231" y="111"/>
                </a:cxn>
                <a:cxn ang="0">
                  <a:pos x="2356" y="543"/>
                </a:cxn>
                <a:cxn ang="0">
                  <a:pos x="2396" y="989"/>
                </a:cxn>
                <a:cxn ang="0">
                  <a:pos x="2444" y="1094"/>
                </a:cxn>
                <a:cxn ang="0">
                  <a:pos x="2424" y="1270"/>
                </a:cxn>
                <a:cxn ang="0">
                  <a:pos x="1625" y="1295"/>
                </a:cxn>
                <a:cxn ang="0">
                  <a:pos x="1443" y="1287"/>
                </a:cxn>
                <a:cxn ang="0">
                  <a:pos x="0" y="1162"/>
                </a:cxn>
                <a:cxn ang="0">
                  <a:pos x="31" y="1065"/>
                </a:cxn>
                <a:cxn ang="0">
                  <a:pos x="31" y="576"/>
                </a:cxn>
                <a:cxn ang="0">
                  <a:pos x="108" y="542"/>
                </a:cxn>
                <a:cxn ang="0">
                  <a:pos x="188" y="506"/>
                </a:cxn>
                <a:cxn ang="0">
                  <a:pos x="268" y="472"/>
                </a:cxn>
                <a:cxn ang="0">
                  <a:pos x="349" y="438"/>
                </a:cxn>
                <a:cxn ang="0">
                  <a:pos x="432" y="404"/>
                </a:cxn>
                <a:cxn ang="0">
                  <a:pos x="517" y="369"/>
                </a:cxn>
                <a:cxn ang="0">
                  <a:pos x="605" y="335"/>
                </a:cxn>
                <a:cxn ang="0">
                  <a:pos x="693" y="299"/>
                </a:cxn>
                <a:cxn ang="0">
                  <a:pos x="785" y="265"/>
                </a:cxn>
                <a:cxn ang="0">
                  <a:pos x="880" y="231"/>
                </a:cxn>
                <a:cxn ang="0">
                  <a:pos x="977" y="195"/>
                </a:cxn>
                <a:cxn ang="0">
                  <a:pos x="1078" y="161"/>
                </a:cxn>
                <a:cxn ang="0">
                  <a:pos x="1181" y="127"/>
                </a:cxn>
                <a:cxn ang="0">
                  <a:pos x="1288" y="93"/>
                </a:cxn>
                <a:cxn ang="0">
                  <a:pos x="1399" y="58"/>
                </a:cxn>
                <a:cxn ang="0">
                  <a:pos x="1513" y="24"/>
                </a:cxn>
              </a:cxnLst>
              <a:rect l="0" t="0" r="r" b="b"/>
              <a:pathLst>
                <a:path w="2444" h="1299">
                  <a:moveTo>
                    <a:pt x="1513" y="24"/>
                  </a:moveTo>
                  <a:lnTo>
                    <a:pt x="1625" y="0"/>
                  </a:lnTo>
                  <a:lnTo>
                    <a:pt x="1659" y="2"/>
                  </a:lnTo>
                  <a:lnTo>
                    <a:pt x="1695" y="3"/>
                  </a:lnTo>
                  <a:lnTo>
                    <a:pt x="1730" y="5"/>
                  </a:lnTo>
                  <a:lnTo>
                    <a:pt x="1766" y="6"/>
                  </a:lnTo>
                  <a:lnTo>
                    <a:pt x="1803" y="8"/>
                  </a:lnTo>
                  <a:lnTo>
                    <a:pt x="1840" y="10"/>
                  </a:lnTo>
                  <a:lnTo>
                    <a:pt x="1878" y="15"/>
                  </a:lnTo>
                  <a:lnTo>
                    <a:pt x="1916" y="19"/>
                  </a:lnTo>
                  <a:lnTo>
                    <a:pt x="1955" y="25"/>
                  </a:lnTo>
                  <a:lnTo>
                    <a:pt x="1995" y="31"/>
                  </a:lnTo>
                  <a:lnTo>
                    <a:pt x="2033" y="40"/>
                  </a:lnTo>
                  <a:lnTo>
                    <a:pt x="2073" y="50"/>
                  </a:lnTo>
                  <a:lnTo>
                    <a:pt x="2113" y="62"/>
                  </a:lnTo>
                  <a:lnTo>
                    <a:pt x="2153" y="77"/>
                  </a:lnTo>
                  <a:lnTo>
                    <a:pt x="2191" y="93"/>
                  </a:lnTo>
                  <a:lnTo>
                    <a:pt x="2231" y="111"/>
                  </a:lnTo>
                  <a:lnTo>
                    <a:pt x="2282" y="232"/>
                  </a:lnTo>
                  <a:lnTo>
                    <a:pt x="2356" y="543"/>
                  </a:lnTo>
                  <a:lnTo>
                    <a:pt x="2396" y="786"/>
                  </a:lnTo>
                  <a:lnTo>
                    <a:pt x="2396" y="989"/>
                  </a:lnTo>
                  <a:lnTo>
                    <a:pt x="2396" y="1095"/>
                  </a:lnTo>
                  <a:lnTo>
                    <a:pt x="2444" y="1094"/>
                  </a:lnTo>
                  <a:lnTo>
                    <a:pt x="2444" y="1234"/>
                  </a:lnTo>
                  <a:lnTo>
                    <a:pt x="2424" y="1270"/>
                  </a:lnTo>
                  <a:lnTo>
                    <a:pt x="1727" y="1295"/>
                  </a:lnTo>
                  <a:lnTo>
                    <a:pt x="1625" y="1295"/>
                  </a:lnTo>
                  <a:lnTo>
                    <a:pt x="1582" y="1299"/>
                  </a:lnTo>
                  <a:lnTo>
                    <a:pt x="1443" y="1287"/>
                  </a:lnTo>
                  <a:lnTo>
                    <a:pt x="1102" y="1276"/>
                  </a:lnTo>
                  <a:lnTo>
                    <a:pt x="0" y="1162"/>
                  </a:lnTo>
                  <a:lnTo>
                    <a:pt x="0" y="1073"/>
                  </a:lnTo>
                  <a:lnTo>
                    <a:pt x="31" y="1065"/>
                  </a:lnTo>
                  <a:lnTo>
                    <a:pt x="7" y="616"/>
                  </a:lnTo>
                  <a:lnTo>
                    <a:pt x="31" y="576"/>
                  </a:lnTo>
                  <a:lnTo>
                    <a:pt x="69" y="558"/>
                  </a:lnTo>
                  <a:lnTo>
                    <a:pt x="108" y="542"/>
                  </a:lnTo>
                  <a:lnTo>
                    <a:pt x="148" y="524"/>
                  </a:lnTo>
                  <a:lnTo>
                    <a:pt x="188" y="506"/>
                  </a:lnTo>
                  <a:lnTo>
                    <a:pt x="228" y="490"/>
                  </a:lnTo>
                  <a:lnTo>
                    <a:pt x="268" y="472"/>
                  </a:lnTo>
                  <a:lnTo>
                    <a:pt x="307" y="456"/>
                  </a:lnTo>
                  <a:lnTo>
                    <a:pt x="349" y="438"/>
                  </a:lnTo>
                  <a:lnTo>
                    <a:pt x="390" y="420"/>
                  </a:lnTo>
                  <a:lnTo>
                    <a:pt x="432" y="404"/>
                  </a:lnTo>
                  <a:lnTo>
                    <a:pt x="475" y="386"/>
                  </a:lnTo>
                  <a:lnTo>
                    <a:pt x="517" y="369"/>
                  </a:lnTo>
                  <a:lnTo>
                    <a:pt x="560" y="352"/>
                  </a:lnTo>
                  <a:lnTo>
                    <a:pt x="605" y="335"/>
                  </a:lnTo>
                  <a:lnTo>
                    <a:pt x="649" y="317"/>
                  </a:lnTo>
                  <a:lnTo>
                    <a:pt x="693" y="299"/>
                  </a:lnTo>
                  <a:lnTo>
                    <a:pt x="739" y="283"/>
                  </a:lnTo>
                  <a:lnTo>
                    <a:pt x="785" y="265"/>
                  </a:lnTo>
                  <a:lnTo>
                    <a:pt x="832" y="247"/>
                  </a:lnTo>
                  <a:lnTo>
                    <a:pt x="880" y="231"/>
                  </a:lnTo>
                  <a:lnTo>
                    <a:pt x="929" y="213"/>
                  </a:lnTo>
                  <a:lnTo>
                    <a:pt x="977" y="195"/>
                  </a:lnTo>
                  <a:lnTo>
                    <a:pt x="1028" y="179"/>
                  </a:lnTo>
                  <a:lnTo>
                    <a:pt x="1078" y="161"/>
                  </a:lnTo>
                  <a:lnTo>
                    <a:pt x="1128" y="144"/>
                  </a:lnTo>
                  <a:lnTo>
                    <a:pt x="1181" y="127"/>
                  </a:lnTo>
                  <a:lnTo>
                    <a:pt x="1235" y="110"/>
                  </a:lnTo>
                  <a:lnTo>
                    <a:pt x="1288" y="93"/>
                  </a:lnTo>
                  <a:lnTo>
                    <a:pt x="1343" y="76"/>
                  </a:lnTo>
                  <a:lnTo>
                    <a:pt x="1399" y="58"/>
                  </a:lnTo>
                  <a:lnTo>
                    <a:pt x="1455" y="42"/>
                  </a:lnTo>
                  <a:lnTo>
                    <a:pt x="1513" y="24"/>
                  </a:lnTo>
                  <a:close/>
                </a:path>
              </a:pathLst>
            </a:custGeom>
            <a:solidFill>
              <a:srgbClr val="4751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4" name="8 Forma libre"/>
            <p:cNvSpPr>
              <a:spLocks/>
            </p:cNvSpPr>
            <p:nvPr/>
          </p:nvSpPr>
          <p:spPr bwMode="auto">
            <a:xfrm>
              <a:off x="646" y="178"/>
              <a:ext cx="231" cy="19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587" y="67"/>
                </a:cxn>
                <a:cxn ang="0">
                  <a:pos x="695" y="585"/>
                </a:cxn>
                <a:cxn ang="0">
                  <a:pos x="116" y="573"/>
                </a:cxn>
                <a:cxn ang="0">
                  <a:pos x="1" y="14"/>
                </a:cxn>
                <a:cxn ang="0">
                  <a:pos x="1" y="12"/>
                </a:cxn>
                <a:cxn ang="0">
                  <a:pos x="0" y="9"/>
                </a:cxn>
                <a:cxn ang="0">
                  <a:pos x="1" y="6"/>
                </a:cxn>
                <a:cxn ang="0">
                  <a:pos x="7" y="0"/>
                </a:cxn>
              </a:cxnLst>
              <a:rect l="0" t="0" r="r" b="b"/>
              <a:pathLst>
                <a:path w="695" h="585">
                  <a:moveTo>
                    <a:pt x="7" y="0"/>
                  </a:moveTo>
                  <a:lnTo>
                    <a:pt x="587" y="67"/>
                  </a:lnTo>
                  <a:lnTo>
                    <a:pt x="695" y="585"/>
                  </a:lnTo>
                  <a:lnTo>
                    <a:pt x="116" y="573"/>
                  </a:lnTo>
                  <a:lnTo>
                    <a:pt x="1" y="14"/>
                  </a:lnTo>
                  <a:lnTo>
                    <a:pt x="1" y="12"/>
                  </a:lnTo>
                  <a:lnTo>
                    <a:pt x="0" y="9"/>
                  </a:lnTo>
                  <a:lnTo>
                    <a:pt x="1" y="6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21264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5" name="9 Forma libre"/>
            <p:cNvSpPr>
              <a:spLocks/>
            </p:cNvSpPr>
            <p:nvPr/>
          </p:nvSpPr>
          <p:spPr bwMode="auto">
            <a:xfrm>
              <a:off x="93" y="114"/>
              <a:ext cx="571" cy="427"/>
            </a:xfrm>
            <a:custGeom>
              <a:avLst/>
              <a:gdLst/>
              <a:ahLst/>
              <a:cxnLst>
                <a:cxn ang="0">
                  <a:pos x="1581" y="0"/>
                </a:cxn>
                <a:cxn ang="0">
                  <a:pos x="1590" y="92"/>
                </a:cxn>
                <a:cxn ang="0">
                  <a:pos x="1712" y="764"/>
                </a:cxn>
                <a:cxn ang="0">
                  <a:pos x="1712" y="885"/>
                </a:cxn>
                <a:cxn ang="0">
                  <a:pos x="1712" y="1128"/>
                </a:cxn>
                <a:cxn ang="0">
                  <a:pos x="1641" y="1128"/>
                </a:cxn>
                <a:cxn ang="0">
                  <a:pos x="1659" y="1281"/>
                </a:cxn>
                <a:cxn ang="0">
                  <a:pos x="1331" y="1271"/>
                </a:cxn>
                <a:cxn ang="0">
                  <a:pos x="1334" y="906"/>
                </a:cxn>
                <a:cxn ang="0">
                  <a:pos x="1294" y="907"/>
                </a:cxn>
                <a:cxn ang="0">
                  <a:pos x="1294" y="1276"/>
                </a:cxn>
                <a:cxn ang="0">
                  <a:pos x="1096" y="1274"/>
                </a:cxn>
                <a:cxn ang="0">
                  <a:pos x="1096" y="1033"/>
                </a:cxn>
                <a:cxn ang="0">
                  <a:pos x="1059" y="983"/>
                </a:cxn>
                <a:cxn ang="0">
                  <a:pos x="872" y="990"/>
                </a:cxn>
                <a:cxn ang="0">
                  <a:pos x="872" y="1253"/>
                </a:cxn>
                <a:cxn ang="0">
                  <a:pos x="284" y="1196"/>
                </a:cxn>
                <a:cxn ang="0">
                  <a:pos x="284" y="990"/>
                </a:cxn>
                <a:cxn ang="0">
                  <a:pos x="183" y="990"/>
                </a:cxn>
                <a:cxn ang="0">
                  <a:pos x="179" y="1165"/>
                </a:cxn>
                <a:cxn ang="0">
                  <a:pos x="0" y="1162"/>
                </a:cxn>
                <a:cxn ang="0">
                  <a:pos x="4" y="650"/>
                </a:cxn>
                <a:cxn ang="0">
                  <a:pos x="4" y="577"/>
                </a:cxn>
                <a:cxn ang="0">
                  <a:pos x="32" y="558"/>
                </a:cxn>
                <a:cxn ang="0">
                  <a:pos x="63" y="537"/>
                </a:cxn>
                <a:cxn ang="0">
                  <a:pos x="100" y="516"/>
                </a:cxn>
                <a:cxn ang="0">
                  <a:pos x="142" y="494"/>
                </a:cxn>
                <a:cxn ang="0">
                  <a:pos x="186" y="472"/>
                </a:cxn>
                <a:cxn ang="0">
                  <a:pos x="234" y="450"/>
                </a:cxn>
                <a:cxn ang="0">
                  <a:pos x="285" y="426"/>
                </a:cxn>
                <a:cxn ang="0">
                  <a:pos x="339" y="404"/>
                </a:cxn>
                <a:cxn ang="0">
                  <a:pos x="395" y="380"/>
                </a:cxn>
                <a:cxn ang="0">
                  <a:pos x="452" y="357"/>
                </a:cxn>
                <a:cxn ang="0">
                  <a:pos x="512" y="334"/>
                </a:cxn>
                <a:cxn ang="0">
                  <a:pos x="574" y="311"/>
                </a:cxn>
                <a:cxn ang="0">
                  <a:pos x="636" y="287"/>
                </a:cxn>
                <a:cxn ang="0">
                  <a:pos x="698" y="265"/>
                </a:cxn>
                <a:cxn ang="0">
                  <a:pos x="761" y="243"/>
                </a:cxn>
                <a:cxn ang="0">
                  <a:pos x="825" y="221"/>
                </a:cxn>
                <a:cxn ang="0">
                  <a:pos x="889" y="200"/>
                </a:cxn>
                <a:cxn ang="0">
                  <a:pos x="951" y="179"/>
                </a:cxn>
                <a:cxn ang="0">
                  <a:pos x="1013" y="158"/>
                </a:cxn>
                <a:cxn ang="0">
                  <a:pos x="1073" y="139"/>
                </a:cxn>
                <a:cxn ang="0">
                  <a:pos x="1133" y="121"/>
                </a:cxn>
                <a:cxn ang="0">
                  <a:pos x="1189" y="104"/>
                </a:cxn>
                <a:cxn ang="0">
                  <a:pos x="1244" y="87"/>
                </a:cxn>
                <a:cxn ang="0">
                  <a:pos x="1295" y="73"/>
                </a:cxn>
                <a:cxn ang="0">
                  <a:pos x="1346" y="58"/>
                </a:cxn>
                <a:cxn ang="0">
                  <a:pos x="1391" y="44"/>
                </a:cxn>
                <a:cxn ang="0">
                  <a:pos x="1434" y="34"/>
                </a:cxn>
                <a:cxn ang="0">
                  <a:pos x="1473" y="24"/>
                </a:cxn>
                <a:cxn ang="0">
                  <a:pos x="1507" y="15"/>
                </a:cxn>
                <a:cxn ang="0">
                  <a:pos x="1536" y="9"/>
                </a:cxn>
                <a:cxn ang="0">
                  <a:pos x="1561" y="3"/>
                </a:cxn>
                <a:cxn ang="0">
                  <a:pos x="1581" y="0"/>
                </a:cxn>
              </a:cxnLst>
              <a:rect l="0" t="0" r="r" b="b"/>
              <a:pathLst>
                <a:path w="1712" h="1281">
                  <a:moveTo>
                    <a:pt x="1581" y="0"/>
                  </a:moveTo>
                  <a:lnTo>
                    <a:pt x="1590" y="92"/>
                  </a:lnTo>
                  <a:lnTo>
                    <a:pt x="1712" y="764"/>
                  </a:lnTo>
                  <a:lnTo>
                    <a:pt x="1712" y="885"/>
                  </a:lnTo>
                  <a:lnTo>
                    <a:pt x="1712" y="1128"/>
                  </a:lnTo>
                  <a:lnTo>
                    <a:pt x="1641" y="1128"/>
                  </a:lnTo>
                  <a:lnTo>
                    <a:pt x="1659" y="1281"/>
                  </a:lnTo>
                  <a:lnTo>
                    <a:pt x="1331" y="1271"/>
                  </a:lnTo>
                  <a:lnTo>
                    <a:pt x="1334" y="906"/>
                  </a:lnTo>
                  <a:lnTo>
                    <a:pt x="1294" y="907"/>
                  </a:lnTo>
                  <a:lnTo>
                    <a:pt x="1294" y="1276"/>
                  </a:lnTo>
                  <a:lnTo>
                    <a:pt x="1096" y="1274"/>
                  </a:lnTo>
                  <a:lnTo>
                    <a:pt x="1096" y="1033"/>
                  </a:lnTo>
                  <a:lnTo>
                    <a:pt x="1059" y="983"/>
                  </a:lnTo>
                  <a:lnTo>
                    <a:pt x="872" y="990"/>
                  </a:lnTo>
                  <a:lnTo>
                    <a:pt x="872" y="1253"/>
                  </a:lnTo>
                  <a:lnTo>
                    <a:pt x="284" y="1196"/>
                  </a:lnTo>
                  <a:lnTo>
                    <a:pt x="284" y="990"/>
                  </a:lnTo>
                  <a:lnTo>
                    <a:pt x="183" y="990"/>
                  </a:lnTo>
                  <a:lnTo>
                    <a:pt x="179" y="1165"/>
                  </a:lnTo>
                  <a:lnTo>
                    <a:pt x="0" y="1162"/>
                  </a:lnTo>
                  <a:lnTo>
                    <a:pt x="4" y="650"/>
                  </a:lnTo>
                  <a:lnTo>
                    <a:pt x="4" y="577"/>
                  </a:lnTo>
                  <a:lnTo>
                    <a:pt x="32" y="558"/>
                  </a:lnTo>
                  <a:lnTo>
                    <a:pt x="63" y="537"/>
                  </a:lnTo>
                  <a:lnTo>
                    <a:pt x="100" y="516"/>
                  </a:lnTo>
                  <a:lnTo>
                    <a:pt x="142" y="494"/>
                  </a:lnTo>
                  <a:lnTo>
                    <a:pt x="186" y="472"/>
                  </a:lnTo>
                  <a:lnTo>
                    <a:pt x="234" y="450"/>
                  </a:lnTo>
                  <a:lnTo>
                    <a:pt x="285" y="426"/>
                  </a:lnTo>
                  <a:lnTo>
                    <a:pt x="339" y="404"/>
                  </a:lnTo>
                  <a:lnTo>
                    <a:pt x="395" y="380"/>
                  </a:lnTo>
                  <a:lnTo>
                    <a:pt x="452" y="357"/>
                  </a:lnTo>
                  <a:lnTo>
                    <a:pt x="512" y="334"/>
                  </a:lnTo>
                  <a:lnTo>
                    <a:pt x="574" y="311"/>
                  </a:lnTo>
                  <a:lnTo>
                    <a:pt x="636" y="287"/>
                  </a:lnTo>
                  <a:lnTo>
                    <a:pt x="698" y="265"/>
                  </a:lnTo>
                  <a:lnTo>
                    <a:pt x="761" y="243"/>
                  </a:lnTo>
                  <a:lnTo>
                    <a:pt x="825" y="221"/>
                  </a:lnTo>
                  <a:lnTo>
                    <a:pt x="889" y="200"/>
                  </a:lnTo>
                  <a:lnTo>
                    <a:pt x="951" y="179"/>
                  </a:lnTo>
                  <a:lnTo>
                    <a:pt x="1013" y="158"/>
                  </a:lnTo>
                  <a:lnTo>
                    <a:pt x="1073" y="139"/>
                  </a:lnTo>
                  <a:lnTo>
                    <a:pt x="1133" y="121"/>
                  </a:lnTo>
                  <a:lnTo>
                    <a:pt x="1189" y="104"/>
                  </a:lnTo>
                  <a:lnTo>
                    <a:pt x="1244" y="87"/>
                  </a:lnTo>
                  <a:lnTo>
                    <a:pt x="1295" y="73"/>
                  </a:lnTo>
                  <a:lnTo>
                    <a:pt x="1346" y="58"/>
                  </a:lnTo>
                  <a:lnTo>
                    <a:pt x="1391" y="44"/>
                  </a:lnTo>
                  <a:lnTo>
                    <a:pt x="1434" y="34"/>
                  </a:lnTo>
                  <a:lnTo>
                    <a:pt x="1473" y="24"/>
                  </a:lnTo>
                  <a:lnTo>
                    <a:pt x="1507" y="15"/>
                  </a:lnTo>
                  <a:lnTo>
                    <a:pt x="1536" y="9"/>
                  </a:lnTo>
                  <a:lnTo>
                    <a:pt x="1561" y="3"/>
                  </a:lnTo>
                  <a:lnTo>
                    <a:pt x="1581" y="0"/>
                  </a:lnTo>
                  <a:close/>
                </a:path>
              </a:pathLst>
            </a:custGeom>
            <a:solidFill>
              <a:srgbClr val="00688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6" name="10 Forma libre"/>
            <p:cNvSpPr>
              <a:spLocks/>
            </p:cNvSpPr>
            <p:nvPr/>
          </p:nvSpPr>
          <p:spPr bwMode="auto">
            <a:xfrm>
              <a:off x="91" y="189"/>
              <a:ext cx="290" cy="336"/>
            </a:xfrm>
            <a:custGeom>
              <a:avLst/>
              <a:gdLst/>
              <a:ahLst/>
              <a:cxnLst>
                <a:cxn ang="0">
                  <a:pos x="870" y="0"/>
                </a:cxn>
                <a:cxn ang="0">
                  <a:pos x="301" y="204"/>
                </a:cxn>
                <a:cxn ang="0">
                  <a:pos x="142" y="278"/>
                </a:cxn>
                <a:cxn ang="0">
                  <a:pos x="12" y="352"/>
                </a:cxn>
                <a:cxn ang="0">
                  <a:pos x="0" y="937"/>
                </a:cxn>
                <a:cxn ang="0">
                  <a:pos x="777" y="1009"/>
                </a:cxn>
                <a:cxn ang="0">
                  <a:pos x="763" y="241"/>
                </a:cxn>
                <a:cxn ang="0">
                  <a:pos x="870" y="0"/>
                </a:cxn>
              </a:cxnLst>
              <a:rect l="0" t="0" r="r" b="b"/>
              <a:pathLst>
                <a:path w="870" h="1009">
                  <a:moveTo>
                    <a:pt x="870" y="0"/>
                  </a:moveTo>
                  <a:lnTo>
                    <a:pt x="301" y="204"/>
                  </a:lnTo>
                  <a:lnTo>
                    <a:pt x="142" y="278"/>
                  </a:lnTo>
                  <a:lnTo>
                    <a:pt x="12" y="352"/>
                  </a:lnTo>
                  <a:lnTo>
                    <a:pt x="0" y="937"/>
                  </a:lnTo>
                  <a:lnTo>
                    <a:pt x="777" y="1009"/>
                  </a:lnTo>
                  <a:lnTo>
                    <a:pt x="763" y="241"/>
                  </a:lnTo>
                  <a:lnTo>
                    <a:pt x="870" y="0"/>
                  </a:lnTo>
                  <a:close/>
                </a:path>
              </a:pathLst>
            </a:custGeom>
            <a:solidFill>
              <a:srgbClr val="00688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7" name="11 Forma libre"/>
            <p:cNvSpPr>
              <a:spLocks/>
            </p:cNvSpPr>
            <p:nvPr/>
          </p:nvSpPr>
          <p:spPr bwMode="auto">
            <a:xfrm>
              <a:off x="91" y="198"/>
              <a:ext cx="270" cy="325"/>
            </a:xfrm>
            <a:custGeom>
              <a:avLst/>
              <a:gdLst/>
              <a:ahLst/>
              <a:cxnLst>
                <a:cxn ang="0">
                  <a:pos x="775" y="12"/>
                </a:cxn>
                <a:cxn ang="0">
                  <a:pos x="710" y="34"/>
                </a:cxn>
                <a:cxn ang="0">
                  <a:pos x="645" y="56"/>
                </a:cxn>
                <a:cxn ang="0">
                  <a:pos x="582" y="78"/>
                </a:cxn>
                <a:cxn ang="0">
                  <a:pos x="517" y="101"/>
                </a:cxn>
                <a:cxn ang="0">
                  <a:pos x="451" y="124"/>
                </a:cxn>
                <a:cxn ang="0">
                  <a:pos x="386" y="147"/>
                </a:cxn>
                <a:cxn ang="0">
                  <a:pos x="323" y="169"/>
                </a:cxn>
                <a:cxn ang="0">
                  <a:pos x="271" y="189"/>
                </a:cxn>
                <a:cxn ang="0">
                  <a:pos x="231" y="207"/>
                </a:cxn>
                <a:cxn ang="0">
                  <a:pos x="193" y="226"/>
                </a:cxn>
                <a:cxn ang="0">
                  <a:pos x="153" y="244"/>
                </a:cxn>
                <a:cxn ang="0">
                  <a:pos x="119" y="262"/>
                </a:cxn>
                <a:cxn ang="0">
                  <a:pos x="88" y="280"/>
                </a:cxn>
                <a:cxn ang="0">
                  <a:pos x="57" y="297"/>
                </a:cxn>
                <a:cxn ang="0">
                  <a:pos x="26" y="315"/>
                </a:cxn>
                <a:cxn ang="0">
                  <a:pos x="8" y="471"/>
                </a:cxn>
                <a:cxn ang="0">
                  <a:pos x="3" y="762"/>
                </a:cxn>
                <a:cxn ang="0">
                  <a:pos x="45" y="913"/>
                </a:cxn>
                <a:cxn ang="0">
                  <a:pos x="135" y="920"/>
                </a:cxn>
                <a:cxn ang="0">
                  <a:pos x="224" y="928"/>
                </a:cxn>
                <a:cxn ang="0">
                  <a:pos x="312" y="937"/>
                </a:cxn>
                <a:cxn ang="0">
                  <a:pos x="403" y="944"/>
                </a:cxn>
                <a:cxn ang="0">
                  <a:pos x="491" y="953"/>
                </a:cxn>
                <a:cxn ang="0">
                  <a:pos x="582" y="962"/>
                </a:cxn>
                <a:cxn ang="0">
                  <a:pos x="672" y="969"/>
                </a:cxn>
                <a:cxn ang="0">
                  <a:pos x="713" y="789"/>
                </a:cxn>
                <a:cxn ang="0">
                  <a:pos x="707" y="420"/>
                </a:cxn>
                <a:cxn ang="0">
                  <a:pos x="718" y="206"/>
                </a:cxn>
                <a:cxn ang="0">
                  <a:pos x="743" y="147"/>
                </a:cxn>
                <a:cxn ang="0">
                  <a:pos x="768" y="89"/>
                </a:cxn>
                <a:cxn ang="0">
                  <a:pos x="795" y="30"/>
                </a:cxn>
              </a:cxnLst>
              <a:rect l="0" t="0" r="r" b="b"/>
              <a:pathLst>
                <a:path w="808" h="974">
                  <a:moveTo>
                    <a:pt x="808" y="0"/>
                  </a:moveTo>
                  <a:lnTo>
                    <a:pt x="775" y="12"/>
                  </a:lnTo>
                  <a:lnTo>
                    <a:pt x="743" y="22"/>
                  </a:lnTo>
                  <a:lnTo>
                    <a:pt x="710" y="34"/>
                  </a:lnTo>
                  <a:lnTo>
                    <a:pt x="678" y="44"/>
                  </a:lnTo>
                  <a:lnTo>
                    <a:pt x="645" y="56"/>
                  </a:lnTo>
                  <a:lnTo>
                    <a:pt x="613" y="67"/>
                  </a:lnTo>
                  <a:lnTo>
                    <a:pt x="582" y="78"/>
                  </a:lnTo>
                  <a:lnTo>
                    <a:pt x="549" y="90"/>
                  </a:lnTo>
                  <a:lnTo>
                    <a:pt x="517" y="101"/>
                  </a:lnTo>
                  <a:lnTo>
                    <a:pt x="484" y="113"/>
                  </a:lnTo>
                  <a:lnTo>
                    <a:pt x="451" y="124"/>
                  </a:lnTo>
                  <a:lnTo>
                    <a:pt x="419" y="135"/>
                  </a:lnTo>
                  <a:lnTo>
                    <a:pt x="386" y="147"/>
                  </a:lnTo>
                  <a:lnTo>
                    <a:pt x="355" y="158"/>
                  </a:lnTo>
                  <a:lnTo>
                    <a:pt x="323" y="169"/>
                  </a:lnTo>
                  <a:lnTo>
                    <a:pt x="290" y="181"/>
                  </a:lnTo>
                  <a:lnTo>
                    <a:pt x="271" y="189"/>
                  </a:lnTo>
                  <a:lnTo>
                    <a:pt x="252" y="198"/>
                  </a:lnTo>
                  <a:lnTo>
                    <a:pt x="231" y="207"/>
                  </a:lnTo>
                  <a:lnTo>
                    <a:pt x="212" y="216"/>
                  </a:lnTo>
                  <a:lnTo>
                    <a:pt x="193" y="226"/>
                  </a:lnTo>
                  <a:lnTo>
                    <a:pt x="172" y="235"/>
                  </a:lnTo>
                  <a:lnTo>
                    <a:pt x="153" y="244"/>
                  </a:lnTo>
                  <a:lnTo>
                    <a:pt x="134" y="253"/>
                  </a:lnTo>
                  <a:lnTo>
                    <a:pt x="119" y="262"/>
                  </a:lnTo>
                  <a:lnTo>
                    <a:pt x="102" y="271"/>
                  </a:lnTo>
                  <a:lnTo>
                    <a:pt x="88" y="280"/>
                  </a:lnTo>
                  <a:lnTo>
                    <a:pt x="71" y="289"/>
                  </a:lnTo>
                  <a:lnTo>
                    <a:pt x="57" y="297"/>
                  </a:lnTo>
                  <a:lnTo>
                    <a:pt x="40" y="306"/>
                  </a:lnTo>
                  <a:lnTo>
                    <a:pt x="26" y="315"/>
                  </a:lnTo>
                  <a:lnTo>
                    <a:pt x="11" y="324"/>
                  </a:lnTo>
                  <a:lnTo>
                    <a:pt x="8" y="471"/>
                  </a:lnTo>
                  <a:lnTo>
                    <a:pt x="5" y="616"/>
                  </a:lnTo>
                  <a:lnTo>
                    <a:pt x="3" y="762"/>
                  </a:lnTo>
                  <a:lnTo>
                    <a:pt x="0" y="909"/>
                  </a:lnTo>
                  <a:lnTo>
                    <a:pt x="45" y="913"/>
                  </a:lnTo>
                  <a:lnTo>
                    <a:pt x="89" y="916"/>
                  </a:lnTo>
                  <a:lnTo>
                    <a:pt x="135" y="920"/>
                  </a:lnTo>
                  <a:lnTo>
                    <a:pt x="179" y="925"/>
                  </a:lnTo>
                  <a:lnTo>
                    <a:pt x="224" y="928"/>
                  </a:lnTo>
                  <a:lnTo>
                    <a:pt x="268" y="932"/>
                  </a:lnTo>
                  <a:lnTo>
                    <a:pt x="312" y="937"/>
                  </a:lnTo>
                  <a:lnTo>
                    <a:pt x="358" y="941"/>
                  </a:lnTo>
                  <a:lnTo>
                    <a:pt x="403" y="944"/>
                  </a:lnTo>
                  <a:lnTo>
                    <a:pt x="447" y="949"/>
                  </a:lnTo>
                  <a:lnTo>
                    <a:pt x="491" y="953"/>
                  </a:lnTo>
                  <a:lnTo>
                    <a:pt x="537" y="957"/>
                  </a:lnTo>
                  <a:lnTo>
                    <a:pt x="582" y="962"/>
                  </a:lnTo>
                  <a:lnTo>
                    <a:pt x="626" y="965"/>
                  </a:lnTo>
                  <a:lnTo>
                    <a:pt x="672" y="969"/>
                  </a:lnTo>
                  <a:lnTo>
                    <a:pt x="716" y="974"/>
                  </a:lnTo>
                  <a:lnTo>
                    <a:pt x="713" y="789"/>
                  </a:lnTo>
                  <a:lnTo>
                    <a:pt x="710" y="604"/>
                  </a:lnTo>
                  <a:lnTo>
                    <a:pt x="707" y="420"/>
                  </a:lnTo>
                  <a:lnTo>
                    <a:pt x="704" y="235"/>
                  </a:lnTo>
                  <a:lnTo>
                    <a:pt x="718" y="206"/>
                  </a:lnTo>
                  <a:lnTo>
                    <a:pt x="729" y="176"/>
                  </a:lnTo>
                  <a:lnTo>
                    <a:pt x="743" y="147"/>
                  </a:lnTo>
                  <a:lnTo>
                    <a:pt x="756" y="117"/>
                  </a:lnTo>
                  <a:lnTo>
                    <a:pt x="768" y="89"/>
                  </a:lnTo>
                  <a:lnTo>
                    <a:pt x="781" y="59"/>
                  </a:lnTo>
                  <a:lnTo>
                    <a:pt x="795" y="30"/>
                  </a:lnTo>
                  <a:lnTo>
                    <a:pt x="808" y="0"/>
                  </a:lnTo>
                  <a:close/>
                </a:path>
              </a:pathLst>
            </a:custGeom>
            <a:solidFill>
              <a:srgbClr val="006D8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8" name="12 Forma libre"/>
            <p:cNvSpPr>
              <a:spLocks/>
            </p:cNvSpPr>
            <p:nvPr/>
          </p:nvSpPr>
          <p:spPr bwMode="auto">
            <a:xfrm>
              <a:off x="91" y="208"/>
              <a:ext cx="248" cy="312"/>
            </a:xfrm>
            <a:custGeom>
              <a:avLst/>
              <a:gdLst/>
              <a:ahLst/>
              <a:cxnLst>
                <a:cxn ang="0">
                  <a:pos x="716" y="10"/>
                </a:cxn>
                <a:cxn ang="0">
                  <a:pos x="658" y="29"/>
                </a:cxn>
                <a:cxn ang="0">
                  <a:pos x="600" y="48"/>
                </a:cxn>
                <a:cxn ang="0">
                  <a:pos x="541" y="68"/>
                </a:cxn>
                <a:cxn ang="0">
                  <a:pos x="484" y="87"/>
                </a:cxn>
                <a:cxn ang="0">
                  <a:pos x="426" y="106"/>
                </a:cxn>
                <a:cxn ang="0">
                  <a:pos x="368" y="125"/>
                </a:cxn>
                <a:cxn ang="0">
                  <a:pos x="310" y="145"/>
                </a:cxn>
                <a:cxn ang="0">
                  <a:pos x="262" y="164"/>
                </a:cxn>
                <a:cxn ang="0">
                  <a:pos x="223" y="182"/>
                </a:cxn>
                <a:cxn ang="0">
                  <a:pos x="183" y="199"/>
                </a:cxn>
                <a:cxn ang="0">
                  <a:pos x="145" y="219"/>
                </a:cxn>
                <a:cxn ang="0">
                  <a:pos x="111" y="236"/>
                </a:cxn>
                <a:cxn ang="0">
                  <a:pos x="83" y="253"/>
                </a:cxn>
                <a:cxn ang="0">
                  <a:pos x="53" y="269"/>
                </a:cxn>
                <a:cxn ang="0">
                  <a:pos x="25" y="287"/>
                </a:cxn>
                <a:cxn ang="0">
                  <a:pos x="7" y="441"/>
                </a:cxn>
                <a:cxn ang="0">
                  <a:pos x="3" y="732"/>
                </a:cxn>
                <a:cxn ang="0">
                  <a:pos x="41" y="882"/>
                </a:cxn>
                <a:cxn ang="0">
                  <a:pos x="123" y="889"/>
                </a:cxn>
                <a:cxn ang="0">
                  <a:pos x="206" y="896"/>
                </a:cxn>
                <a:cxn ang="0">
                  <a:pos x="287" y="904"/>
                </a:cxn>
                <a:cxn ang="0">
                  <a:pos x="370" y="911"/>
                </a:cxn>
                <a:cxn ang="0">
                  <a:pos x="451" y="919"/>
                </a:cxn>
                <a:cxn ang="0">
                  <a:pos x="534" y="926"/>
                </a:cxn>
                <a:cxn ang="0">
                  <a:pos x="615" y="933"/>
                </a:cxn>
                <a:cxn ang="0">
                  <a:pos x="654" y="759"/>
                </a:cxn>
                <a:cxn ang="0">
                  <a:pos x="649" y="405"/>
                </a:cxn>
                <a:cxn ang="0">
                  <a:pos x="658" y="199"/>
                </a:cxn>
                <a:cxn ang="0">
                  <a:pos x="683" y="142"/>
                </a:cxn>
                <a:cxn ang="0">
                  <a:pos x="708" y="84"/>
                </a:cxn>
                <a:cxn ang="0">
                  <a:pos x="733" y="28"/>
                </a:cxn>
              </a:cxnLst>
              <a:rect l="0" t="0" r="r" b="b"/>
              <a:pathLst>
                <a:path w="745" h="936">
                  <a:moveTo>
                    <a:pt x="745" y="0"/>
                  </a:moveTo>
                  <a:lnTo>
                    <a:pt x="716" y="10"/>
                  </a:lnTo>
                  <a:lnTo>
                    <a:pt x="688" y="19"/>
                  </a:lnTo>
                  <a:lnTo>
                    <a:pt x="658" y="29"/>
                  </a:lnTo>
                  <a:lnTo>
                    <a:pt x="628" y="38"/>
                  </a:lnTo>
                  <a:lnTo>
                    <a:pt x="600" y="48"/>
                  </a:lnTo>
                  <a:lnTo>
                    <a:pt x="571" y="57"/>
                  </a:lnTo>
                  <a:lnTo>
                    <a:pt x="541" y="68"/>
                  </a:lnTo>
                  <a:lnTo>
                    <a:pt x="513" y="77"/>
                  </a:lnTo>
                  <a:lnTo>
                    <a:pt x="484" y="87"/>
                  </a:lnTo>
                  <a:lnTo>
                    <a:pt x="454" y="97"/>
                  </a:lnTo>
                  <a:lnTo>
                    <a:pt x="426" y="106"/>
                  </a:lnTo>
                  <a:lnTo>
                    <a:pt x="396" y="117"/>
                  </a:lnTo>
                  <a:lnTo>
                    <a:pt x="368" y="125"/>
                  </a:lnTo>
                  <a:lnTo>
                    <a:pt x="339" y="136"/>
                  </a:lnTo>
                  <a:lnTo>
                    <a:pt x="310" y="145"/>
                  </a:lnTo>
                  <a:lnTo>
                    <a:pt x="281" y="155"/>
                  </a:lnTo>
                  <a:lnTo>
                    <a:pt x="262" y="164"/>
                  </a:lnTo>
                  <a:lnTo>
                    <a:pt x="242" y="173"/>
                  </a:lnTo>
                  <a:lnTo>
                    <a:pt x="223" y="182"/>
                  </a:lnTo>
                  <a:lnTo>
                    <a:pt x="204" y="191"/>
                  </a:lnTo>
                  <a:lnTo>
                    <a:pt x="183" y="199"/>
                  </a:lnTo>
                  <a:lnTo>
                    <a:pt x="164" y="208"/>
                  </a:lnTo>
                  <a:lnTo>
                    <a:pt x="145" y="219"/>
                  </a:lnTo>
                  <a:lnTo>
                    <a:pt x="126" y="228"/>
                  </a:lnTo>
                  <a:lnTo>
                    <a:pt x="111" y="236"/>
                  </a:lnTo>
                  <a:lnTo>
                    <a:pt x="98" y="244"/>
                  </a:lnTo>
                  <a:lnTo>
                    <a:pt x="83" y="253"/>
                  </a:lnTo>
                  <a:lnTo>
                    <a:pt x="68" y="262"/>
                  </a:lnTo>
                  <a:lnTo>
                    <a:pt x="53" y="269"/>
                  </a:lnTo>
                  <a:lnTo>
                    <a:pt x="40" y="278"/>
                  </a:lnTo>
                  <a:lnTo>
                    <a:pt x="25" y="287"/>
                  </a:lnTo>
                  <a:lnTo>
                    <a:pt x="10" y="296"/>
                  </a:lnTo>
                  <a:lnTo>
                    <a:pt x="7" y="441"/>
                  </a:lnTo>
                  <a:lnTo>
                    <a:pt x="6" y="587"/>
                  </a:lnTo>
                  <a:lnTo>
                    <a:pt x="3" y="732"/>
                  </a:lnTo>
                  <a:lnTo>
                    <a:pt x="0" y="879"/>
                  </a:lnTo>
                  <a:lnTo>
                    <a:pt x="41" y="882"/>
                  </a:lnTo>
                  <a:lnTo>
                    <a:pt x="83" y="886"/>
                  </a:lnTo>
                  <a:lnTo>
                    <a:pt x="123" y="889"/>
                  </a:lnTo>
                  <a:lnTo>
                    <a:pt x="164" y="893"/>
                  </a:lnTo>
                  <a:lnTo>
                    <a:pt x="206" y="896"/>
                  </a:lnTo>
                  <a:lnTo>
                    <a:pt x="247" y="901"/>
                  </a:lnTo>
                  <a:lnTo>
                    <a:pt x="287" y="904"/>
                  </a:lnTo>
                  <a:lnTo>
                    <a:pt x="328" y="907"/>
                  </a:lnTo>
                  <a:lnTo>
                    <a:pt x="370" y="911"/>
                  </a:lnTo>
                  <a:lnTo>
                    <a:pt x="411" y="914"/>
                  </a:lnTo>
                  <a:lnTo>
                    <a:pt x="451" y="919"/>
                  </a:lnTo>
                  <a:lnTo>
                    <a:pt x="492" y="922"/>
                  </a:lnTo>
                  <a:lnTo>
                    <a:pt x="534" y="926"/>
                  </a:lnTo>
                  <a:lnTo>
                    <a:pt x="575" y="929"/>
                  </a:lnTo>
                  <a:lnTo>
                    <a:pt x="615" y="933"/>
                  </a:lnTo>
                  <a:lnTo>
                    <a:pt x="657" y="936"/>
                  </a:lnTo>
                  <a:lnTo>
                    <a:pt x="654" y="759"/>
                  </a:lnTo>
                  <a:lnTo>
                    <a:pt x="651" y="581"/>
                  </a:lnTo>
                  <a:lnTo>
                    <a:pt x="649" y="405"/>
                  </a:lnTo>
                  <a:lnTo>
                    <a:pt x="646" y="228"/>
                  </a:lnTo>
                  <a:lnTo>
                    <a:pt x="658" y="199"/>
                  </a:lnTo>
                  <a:lnTo>
                    <a:pt x="671" y="170"/>
                  </a:lnTo>
                  <a:lnTo>
                    <a:pt x="683" y="142"/>
                  </a:lnTo>
                  <a:lnTo>
                    <a:pt x="696" y="114"/>
                  </a:lnTo>
                  <a:lnTo>
                    <a:pt x="708" y="84"/>
                  </a:lnTo>
                  <a:lnTo>
                    <a:pt x="720" y="56"/>
                  </a:lnTo>
                  <a:lnTo>
                    <a:pt x="733" y="28"/>
                  </a:lnTo>
                  <a:lnTo>
                    <a:pt x="745" y="0"/>
                  </a:lnTo>
                  <a:close/>
                </a:path>
              </a:pathLst>
            </a:custGeom>
            <a:solidFill>
              <a:srgbClr val="00728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9" name="13 Forma libre"/>
            <p:cNvSpPr>
              <a:spLocks/>
            </p:cNvSpPr>
            <p:nvPr/>
          </p:nvSpPr>
          <p:spPr bwMode="auto">
            <a:xfrm>
              <a:off x="91" y="217"/>
              <a:ext cx="227" cy="301"/>
            </a:xfrm>
            <a:custGeom>
              <a:avLst/>
              <a:gdLst/>
              <a:ahLst/>
              <a:cxnLst>
                <a:cxn ang="0">
                  <a:pos x="657" y="9"/>
                </a:cxn>
                <a:cxn ang="0">
                  <a:pos x="605" y="25"/>
                </a:cxn>
                <a:cxn ang="0">
                  <a:pos x="553" y="41"/>
                </a:cxn>
                <a:cxn ang="0">
                  <a:pos x="501" y="57"/>
                </a:cxn>
                <a:cxn ang="0">
                  <a:pos x="450" y="74"/>
                </a:cxn>
                <a:cxn ang="0">
                  <a:pos x="398" y="92"/>
                </a:cxn>
                <a:cxn ang="0">
                  <a:pos x="346" y="108"/>
                </a:cxn>
                <a:cxn ang="0">
                  <a:pos x="294" y="124"/>
                </a:cxn>
                <a:cxn ang="0">
                  <a:pos x="250" y="140"/>
                </a:cxn>
                <a:cxn ang="0">
                  <a:pos x="211" y="158"/>
                </a:cxn>
                <a:cxn ang="0">
                  <a:pos x="174" y="176"/>
                </a:cxn>
                <a:cxn ang="0">
                  <a:pos x="136" y="194"/>
                </a:cxn>
                <a:cxn ang="0">
                  <a:pos x="103" y="211"/>
                </a:cxn>
                <a:cxn ang="0">
                  <a:pos x="77" y="228"/>
                </a:cxn>
                <a:cxn ang="0">
                  <a:pos x="49" y="244"/>
                </a:cxn>
                <a:cxn ang="0">
                  <a:pos x="22" y="260"/>
                </a:cxn>
                <a:cxn ang="0">
                  <a:pos x="7" y="413"/>
                </a:cxn>
                <a:cxn ang="0">
                  <a:pos x="3" y="704"/>
                </a:cxn>
                <a:cxn ang="0">
                  <a:pos x="37" y="852"/>
                </a:cxn>
                <a:cxn ang="0">
                  <a:pos x="111" y="859"/>
                </a:cxn>
                <a:cxn ang="0">
                  <a:pos x="186" y="865"/>
                </a:cxn>
                <a:cxn ang="0">
                  <a:pos x="260" y="873"/>
                </a:cxn>
                <a:cxn ang="0">
                  <a:pos x="334" y="879"/>
                </a:cxn>
                <a:cxn ang="0">
                  <a:pos x="410" y="885"/>
                </a:cxn>
                <a:cxn ang="0">
                  <a:pos x="484" y="892"/>
                </a:cxn>
                <a:cxn ang="0">
                  <a:pos x="559" y="898"/>
                </a:cxn>
                <a:cxn ang="0">
                  <a:pos x="593" y="731"/>
                </a:cxn>
                <a:cxn ang="0">
                  <a:pos x="589" y="392"/>
                </a:cxn>
                <a:cxn ang="0">
                  <a:pos x="597" y="194"/>
                </a:cxn>
                <a:cxn ang="0">
                  <a:pos x="623" y="139"/>
                </a:cxn>
                <a:cxn ang="0">
                  <a:pos x="646" y="83"/>
                </a:cxn>
                <a:cxn ang="0">
                  <a:pos x="670" y="28"/>
                </a:cxn>
              </a:cxnLst>
              <a:rect l="0" t="0" r="r" b="b"/>
              <a:pathLst>
                <a:path w="682" h="901">
                  <a:moveTo>
                    <a:pt x="682" y="0"/>
                  </a:moveTo>
                  <a:lnTo>
                    <a:pt x="657" y="9"/>
                  </a:lnTo>
                  <a:lnTo>
                    <a:pt x="630" y="16"/>
                  </a:lnTo>
                  <a:lnTo>
                    <a:pt x="605" y="25"/>
                  </a:lnTo>
                  <a:lnTo>
                    <a:pt x="578" y="32"/>
                  </a:lnTo>
                  <a:lnTo>
                    <a:pt x="553" y="41"/>
                  </a:lnTo>
                  <a:lnTo>
                    <a:pt x="526" y="50"/>
                  </a:lnTo>
                  <a:lnTo>
                    <a:pt x="501" y="57"/>
                  </a:lnTo>
                  <a:lnTo>
                    <a:pt x="476" y="66"/>
                  </a:lnTo>
                  <a:lnTo>
                    <a:pt x="450" y="74"/>
                  </a:lnTo>
                  <a:lnTo>
                    <a:pt x="424" y="83"/>
                  </a:lnTo>
                  <a:lnTo>
                    <a:pt x="398" y="92"/>
                  </a:lnTo>
                  <a:lnTo>
                    <a:pt x="373" y="99"/>
                  </a:lnTo>
                  <a:lnTo>
                    <a:pt x="346" y="108"/>
                  </a:lnTo>
                  <a:lnTo>
                    <a:pt x="321" y="115"/>
                  </a:lnTo>
                  <a:lnTo>
                    <a:pt x="294" y="124"/>
                  </a:lnTo>
                  <a:lnTo>
                    <a:pt x="269" y="131"/>
                  </a:lnTo>
                  <a:lnTo>
                    <a:pt x="250" y="140"/>
                  </a:lnTo>
                  <a:lnTo>
                    <a:pt x="231" y="149"/>
                  </a:lnTo>
                  <a:lnTo>
                    <a:pt x="211" y="158"/>
                  </a:lnTo>
                  <a:lnTo>
                    <a:pt x="194" y="167"/>
                  </a:lnTo>
                  <a:lnTo>
                    <a:pt x="174" y="176"/>
                  </a:lnTo>
                  <a:lnTo>
                    <a:pt x="155" y="185"/>
                  </a:lnTo>
                  <a:lnTo>
                    <a:pt x="136" y="194"/>
                  </a:lnTo>
                  <a:lnTo>
                    <a:pt x="117" y="202"/>
                  </a:lnTo>
                  <a:lnTo>
                    <a:pt x="103" y="211"/>
                  </a:lnTo>
                  <a:lnTo>
                    <a:pt x="90" y="219"/>
                  </a:lnTo>
                  <a:lnTo>
                    <a:pt x="77" y="228"/>
                  </a:lnTo>
                  <a:lnTo>
                    <a:pt x="64" y="235"/>
                  </a:lnTo>
                  <a:lnTo>
                    <a:pt x="49" y="244"/>
                  </a:lnTo>
                  <a:lnTo>
                    <a:pt x="35" y="251"/>
                  </a:lnTo>
                  <a:lnTo>
                    <a:pt x="22" y="260"/>
                  </a:lnTo>
                  <a:lnTo>
                    <a:pt x="9" y="268"/>
                  </a:lnTo>
                  <a:lnTo>
                    <a:pt x="7" y="413"/>
                  </a:lnTo>
                  <a:lnTo>
                    <a:pt x="4" y="558"/>
                  </a:lnTo>
                  <a:lnTo>
                    <a:pt x="3" y="704"/>
                  </a:lnTo>
                  <a:lnTo>
                    <a:pt x="0" y="849"/>
                  </a:lnTo>
                  <a:lnTo>
                    <a:pt x="37" y="852"/>
                  </a:lnTo>
                  <a:lnTo>
                    <a:pt x="74" y="855"/>
                  </a:lnTo>
                  <a:lnTo>
                    <a:pt x="111" y="859"/>
                  </a:lnTo>
                  <a:lnTo>
                    <a:pt x="149" y="862"/>
                  </a:lnTo>
                  <a:lnTo>
                    <a:pt x="186" y="865"/>
                  </a:lnTo>
                  <a:lnTo>
                    <a:pt x="223" y="868"/>
                  </a:lnTo>
                  <a:lnTo>
                    <a:pt x="260" y="873"/>
                  </a:lnTo>
                  <a:lnTo>
                    <a:pt x="297" y="876"/>
                  </a:lnTo>
                  <a:lnTo>
                    <a:pt x="334" y="879"/>
                  </a:lnTo>
                  <a:lnTo>
                    <a:pt x="371" y="882"/>
                  </a:lnTo>
                  <a:lnTo>
                    <a:pt x="410" y="885"/>
                  </a:lnTo>
                  <a:lnTo>
                    <a:pt x="447" y="889"/>
                  </a:lnTo>
                  <a:lnTo>
                    <a:pt x="484" y="892"/>
                  </a:lnTo>
                  <a:lnTo>
                    <a:pt x="520" y="895"/>
                  </a:lnTo>
                  <a:lnTo>
                    <a:pt x="559" y="898"/>
                  </a:lnTo>
                  <a:lnTo>
                    <a:pt x="596" y="901"/>
                  </a:lnTo>
                  <a:lnTo>
                    <a:pt x="593" y="731"/>
                  </a:lnTo>
                  <a:lnTo>
                    <a:pt x="590" y="561"/>
                  </a:lnTo>
                  <a:lnTo>
                    <a:pt x="589" y="392"/>
                  </a:lnTo>
                  <a:lnTo>
                    <a:pt x="586" y="222"/>
                  </a:lnTo>
                  <a:lnTo>
                    <a:pt x="597" y="194"/>
                  </a:lnTo>
                  <a:lnTo>
                    <a:pt x="609" y="165"/>
                  </a:lnTo>
                  <a:lnTo>
                    <a:pt x="623" y="139"/>
                  </a:lnTo>
                  <a:lnTo>
                    <a:pt x="634" y="111"/>
                  </a:lnTo>
                  <a:lnTo>
                    <a:pt x="646" y="83"/>
                  </a:lnTo>
                  <a:lnTo>
                    <a:pt x="658" y="55"/>
                  </a:lnTo>
                  <a:lnTo>
                    <a:pt x="670" y="28"/>
                  </a:lnTo>
                  <a:lnTo>
                    <a:pt x="682" y="0"/>
                  </a:lnTo>
                  <a:close/>
                </a:path>
              </a:pathLst>
            </a:custGeom>
            <a:solidFill>
              <a:srgbClr val="00779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0" name="14 Forma libre"/>
            <p:cNvSpPr>
              <a:spLocks/>
            </p:cNvSpPr>
            <p:nvPr/>
          </p:nvSpPr>
          <p:spPr bwMode="auto">
            <a:xfrm>
              <a:off x="91" y="227"/>
              <a:ext cx="207" cy="289"/>
            </a:xfrm>
            <a:custGeom>
              <a:avLst/>
              <a:gdLst/>
              <a:ahLst/>
              <a:cxnLst>
                <a:cxn ang="0">
                  <a:pos x="597" y="6"/>
                </a:cxn>
                <a:cxn ang="0">
                  <a:pos x="552" y="20"/>
                </a:cxn>
                <a:cxn ang="0">
                  <a:pos x="506" y="33"/>
                </a:cxn>
                <a:cxn ang="0">
                  <a:pos x="461" y="46"/>
                </a:cxn>
                <a:cxn ang="0">
                  <a:pos x="415" y="60"/>
                </a:cxn>
                <a:cxn ang="0">
                  <a:pos x="371" y="73"/>
                </a:cxn>
                <a:cxn ang="0">
                  <a:pos x="327" y="86"/>
                </a:cxn>
                <a:cxn ang="0">
                  <a:pos x="281" y="99"/>
                </a:cxn>
                <a:cxn ang="0">
                  <a:pos x="240" y="116"/>
                </a:cxn>
                <a:cxn ang="0">
                  <a:pos x="203" y="134"/>
                </a:cxn>
                <a:cxn ang="0">
                  <a:pos x="164" y="151"/>
                </a:cxn>
                <a:cxn ang="0">
                  <a:pos x="127" y="169"/>
                </a:cxn>
                <a:cxn ang="0">
                  <a:pos x="96" y="185"/>
                </a:cxn>
                <a:cxn ang="0">
                  <a:pos x="71" y="200"/>
                </a:cxn>
                <a:cxn ang="0">
                  <a:pos x="46" y="216"/>
                </a:cxn>
                <a:cxn ang="0">
                  <a:pos x="21" y="231"/>
                </a:cxn>
                <a:cxn ang="0">
                  <a:pos x="6" y="385"/>
                </a:cxn>
                <a:cxn ang="0">
                  <a:pos x="1" y="675"/>
                </a:cxn>
                <a:cxn ang="0">
                  <a:pos x="34" y="823"/>
                </a:cxn>
                <a:cxn ang="0">
                  <a:pos x="101" y="829"/>
                </a:cxn>
                <a:cxn ang="0">
                  <a:pos x="167" y="833"/>
                </a:cxn>
                <a:cxn ang="0">
                  <a:pos x="234" y="839"/>
                </a:cxn>
                <a:cxn ang="0">
                  <a:pos x="300" y="845"/>
                </a:cxn>
                <a:cxn ang="0">
                  <a:pos x="367" y="851"/>
                </a:cxn>
                <a:cxn ang="0">
                  <a:pos x="433" y="857"/>
                </a:cxn>
                <a:cxn ang="0">
                  <a:pos x="500" y="863"/>
                </a:cxn>
                <a:cxn ang="0">
                  <a:pos x="532" y="702"/>
                </a:cxn>
                <a:cxn ang="0">
                  <a:pos x="528" y="376"/>
                </a:cxn>
                <a:cxn ang="0">
                  <a:pos x="538" y="187"/>
                </a:cxn>
                <a:cxn ang="0">
                  <a:pos x="562" y="134"/>
                </a:cxn>
                <a:cxn ang="0">
                  <a:pos x="584" y="80"/>
                </a:cxn>
                <a:cxn ang="0">
                  <a:pos x="608" y="27"/>
                </a:cxn>
              </a:cxnLst>
              <a:rect l="0" t="0" r="r" b="b"/>
              <a:pathLst>
                <a:path w="620" h="866">
                  <a:moveTo>
                    <a:pt x="620" y="0"/>
                  </a:moveTo>
                  <a:lnTo>
                    <a:pt x="597" y="6"/>
                  </a:lnTo>
                  <a:lnTo>
                    <a:pt x="574" y="14"/>
                  </a:lnTo>
                  <a:lnTo>
                    <a:pt x="552" y="20"/>
                  </a:lnTo>
                  <a:lnTo>
                    <a:pt x="529" y="27"/>
                  </a:lnTo>
                  <a:lnTo>
                    <a:pt x="506" y="33"/>
                  </a:lnTo>
                  <a:lnTo>
                    <a:pt x="484" y="40"/>
                  </a:lnTo>
                  <a:lnTo>
                    <a:pt x="461" y="46"/>
                  </a:lnTo>
                  <a:lnTo>
                    <a:pt x="439" y="54"/>
                  </a:lnTo>
                  <a:lnTo>
                    <a:pt x="415" y="60"/>
                  </a:lnTo>
                  <a:lnTo>
                    <a:pt x="393" y="67"/>
                  </a:lnTo>
                  <a:lnTo>
                    <a:pt x="371" y="73"/>
                  </a:lnTo>
                  <a:lnTo>
                    <a:pt x="349" y="80"/>
                  </a:lnTo>
                  <a:lnTo>
                    <a:pt x="327" y="86"/>
                  </a:lnTo>
                  <a:lnTo>
                    <a:pt x="303" y="94"/>
                  </a:lnTo>
                  <a:lnTo>
                    <a:pt x="281" y="99"/>
                  </a:lnTo>
                  <a:lnTo>
                    <a:pt x="259" y="107"/>
                  </a:lnTo>
                  <a:lnTo>
                    <a:pt x="240" y="116"/>
                  </a:lnTo>
                  <a:lnTo>
                    <a:pt x="222" y="125"/>
                  </a:lnTo>
                  <a:lnTo>
                    <a:pt x="203" y="134"/>
                  </a:lnTo>
                  <a:lnTo>
                    <a:pt x="183" y="142"/>
                  </a:lnTo>
                  <a:lnTo>
                    <a:pt x="164" y="151"/>
                  </a:lnTo>
                  <a:lnTo>
                    <a:pt x="146" y="160"/>
                  </a:lnTo>
                  <a:lnTo>
                    <a:pt x="127" y="169"/>
                  </a:lnTo>
                  <a:lnTo>
                    <a:pt x="108" y="178"/>
                  </a:lnTo>
                  <a:lnTo>
                    <a:pt x="96" y="185"/>
                  </a:lnTo>
                  <a:lnTo>
                    <a:pt x="83" y="193"/>
                  </a:lnTo>
                  <a:lnTo>
                    <a:pt x="71" y="200"/>
                  </a:lnTo>
                  <a:lnTo>
                    <a:pt x="58" y="209"/>
                  </a:lnTo>
                  <a:lnTo>
                    <a:pt x="46" y="216"/>
                  </a:lnTo>
                  <a:lnTo>
                    <a:pt x="32" y="224"/>
                  </a:lnTo>
                  <a:lnTo>
                    <a:pt x="21" y="231"/>
                  </a:lnTo>
                  <a:lnTo>
                    <a:pt x="7" y="240"/>
                  </a:lnTo>
                  <a:lnTo>
                    <a:pt x="6" y="385"/>
                  </a:lnTo>
                  <a:lnTo>
                    <a:pt x="4" y="530"/>
                  </a:lnTo>
                  <a:lnTo>
                    <a:pt x="1" y="675"/>
                  </a:lnTo>
                  <a:lnTo>
                    <a:pt x="0" y="820"/>
                  </a:lnTo>
                  <a:lnTo>
                    <a:pt x="34" y="823"/>
                  </a:lnTo>
                  <a:lnTo>
                    <a:pt x="67" y="826"/>
                  </a:lnTo>
                  <a:lnTo>
                    <a:pt x="101" y="829"/>
                  </a:lnTo>
                  <a:lnTo>
                    <a:pt x="133" y="832"/>
                  </a:lnTo>
                  <a:lnTo>
                    <a:pt x="167" y="833"/>
                  </a:lnTo>
                  <a:lnTo>
                    <a:pt x="200" y="836"/>
                  </a:lnTo>
                  <a:lnTo>
                    <a:pt x="234" y="839"/>
                  </a:lnTo>
                  <a:lnTo>
                    <a:pt x="268" y="842"/>
                  </a:lnTo>
                  <a:lnTo>
                    <a:pt x="300" y="845"/>
                  </a:lnTo>
                  <a:lnTo>
                    <a:pt x="334" y="848"/>
                  </a:lnTo>
                  <a:lnTo>
                    <a:pt x="367" y="851"/>
                  </a:lnTo>
                  <a:lnTo>
                    <a:pt x="401" y="854"/>
                  </a:lnTo>
                  <a:lnTo>
                    <a:pt x="433" y="857"/>
                  </a:lnTo>
                  <a:lnTo>
                    <a:pt x="467" y="860"/>
                  </a:lnTo>
                  <a:lnTo>
                    <a:pt x="500" y="863"/>
                  </a:lnTo>
                  <a:lnTo>
                    <a:pt x="534" y="866"/>
                  </a:lnTo>
                  <a:lnTo>
                    <a:pt x="532" y="702"/>
                  </a:lnTo>
                  <a:lnTo>
                    <a:pt x="531" y="539"/>
                  </a:lnTo>
                  <a:lnTo>
                    <a:pt x="528" y="376"/>
                  </a:lnTo>
                  <a:lnTo>
                    <a:pt x="526" y="213"/>
                  </a:lnTo>
                  <a:lnTo>
                    <a:pt x="538" y="187"/>
                  </a:lnTo>
                  <a:lnTo>
                    <a:pt x="550" y="160"/>
                  </a:lnTo>
                  <a:lnTo>
                    <a:pt x="562" y="134"/>
                  </a:lnTo>
                  <a:lnTo>
                    <a:pt x="574" y="107"/>
                  </a:lnTo>
                  <a:lnTo>
                    <a:pt x="584" y="80"/>
                  </a:lnTo>
                  <a:lnTo>
                    <a:pt x="596" y="54"/>
                  </a:lnTo>
                  <a:lnTo>
                    <a:pt x="608" y="27"/>
                  </a:lnTo>
                  <a:lnTo>
                    <a:pt x="620" y="0"/>
                  </a:lnTo>
                  <a:close/>
                </a:path>
              </a:pathLst>
            </a:custGeom>
            <a:solidFill>
              <a:srgbClr val="007C9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1" name="15 Forma libre"/>
            <p:cNvSpPr>
              <a:spLocks/>
            </p:cNvSpPr>
            <p:nvPr/>
          </p:nvSpPr>
          <p:spPr bwMode="auto">
            <a:xfrm>
              <a:off x="91" y="237"/>
              <a:ext cx="185" cy="276"/>
            </a:xfrm>
            <a:custGeom>
              <a:avLst/>
              <a:gdLst/>
              <a:ahLst/>
              <a:cxnLst>
                <a:cxn ang="0">
                  <a:pos x="537" y="4"/>
                </a:cxn>
                <a:cxn ang="0">
                  <a:pos x="498" y="15"/>
                </a:cxn>
                <a:cxn ang="0">
                  <a:pos x="460" y="25"/>
                </a:cxn>
                <a:cxn ang="0">
                  <a:pos x="421" y="35"/>
                </a:cxn>
                <a:cxn ang="0">
                  <a:pos x="383" y="46"/>
                </a:cxn>
                <a:cxn ang="0">
                  <a:pos x="345" y="56"/>
                </a:cxn>
                <a:cxn ang="0">
                  <a:pos x="306" y="67"/>
                </a:cxn>
                <a:cxn ang="0">
                  <a:pos x="268" y="77"/>
                </a:cxn>
                <a:cxn ang="0">
                  <a:pos x="229" y="90"/>
                </a:cxn>
                <a:cxn ang="0">
                  <a:pos x="192" y="106"/>
                </a:cxn>
                <a:cxn ang="0">
                  <a:pos x="155" y="124"/>
                </a:cxn>
                <a:cxn ang="0">
                  <a:pos x="118" y="142"/>
                </a:cxn>
                <a:cxn ang="0">
                  <a:pos x="87" y="158"/>
                </a:cxn>
                <a:cxn ang="0">
                  <a:pos x="64" y="173"/>
                </a:cxn>
                <a:cxn ang="0">
                  <a:pos x="41" y="188"/>
                </a:cxn>
                <a:cxn ang="0">
                  <a:pos x="18" y="203"/>
                </a:cxn>
                <a:cxn ang="0">
                  <a:pos x="4" y="355"/>
                </a:cxn>
                <a:cxn ang="0">
                  <a:pos x="1" y="645"/>
                </a:cxn>
                <a:cxn ang="0">
                  <a:pos x="30" y="793"/>
                </a:cxn>
                <a:cxn ang="0">
                  <a:pos x="89" y="798"/>
                </a:cxn>
                <a:cxn ang="0">
                  <a:pos x="148" y="802"/>
                </a:cxn>
                <a:cxn ang="0">
                  <a:pos x="207" y="806"/>
                </a:cxn>
                <a:cxn ang="0">
                  <a:pos x="266" y="811"/>
                </a:cxn>
                <a:cxn ang="0">
                  <a:pos x="325" y="817"/>
                </a:cxn>
                <a:cxn ang="0">
                  <a:pos x="384" y="821"/>
                </a:cxn>
                <a:cxn ang="0">
                  <a:pos x="444" y="826"/>
                </a:cxn>
                <a:cxn ang="0">
                  <a:pos x="472" y="672"/>
                </a:cxn>
                <a:cxn ang="0">
                  <a:pos x="469" y="361"/>
                </a:cxn>
                <a:cxn ang="0">
                  <a:pos x="479" y="180"/>
                </a:cxn>
                <a:cxn ang="0">
                  <a:pos x="501" y="129"/>
                </a:cxn>
                <a:cxn ang="0">
                  <a:pos x="523" y="77"/>
                </a:cxn>
                <a:cxn ang="0">
                  <a:pos x="546" y="25"/>
                </a:cxn>
              </a:cxnLst>
              <a:rect l="0" t="0" r="r" b="b"/>
              <a:pathLst>
                <a:path w="556" h="829">
                  <a:moveTo>
                    <a:pt x="556" y="0"/>
                  </a:moveTo>
                  <a:lnTo>
                    <a:pt x="537" y="4"/>
                  </a:lnTo>
                  <a:lnTo>
                    <a:pt x="518" y="10"/>
                  </a:lnTo>
                  <a:lnTo>
                    <a:pt x="498" y="15"/>
                  </a:lnTo>
                  <a:lnTo>
                    <a:pt x="479" y="21"/>
                  </a:lnTo>
                  <a:lnTo>
                    <a:pt x="460" y="25"/>
                  </a:lnTo>
                  <a:lnTo>
                    <a:pt x="441" y="31"/>
                  </a:lnTo>
                  <a:lnTo>
                    <a:pt x="421" y="35"/>
                  </a:lnTo>
                  <a:lnTo>
                    <a:pt x="402" y="40"/>
                  </a:lnTo>
                  <a:lnTo>
                    <a:pt x="383" y="46"/>
                  </a:lnTo>
                  <a:lnTo>
                    <a:pt x="364" y="50"/>
                  </a:lnTo>
                  <a:lnTo>
                    <a:pt x="345" y="56"/>
                  </a:lnTo>
                  <a:lnTo>
                    <a:pt x="325" y="61"/>
                  </a:lnTo>
                  <a:lnTo>
                    <a:pt x="306" y="67"/>
                  </a:lnTo>
                  <a:lnTo>
                    <a:pt x="287" y="71"/>
                  </a:lnTo>
                  <a:lnTo>
                    <a:pt x="268" y="77"/>
                  </a:lnTo>
                  <a:lnTo>
                    <a:pt x="248" y="81"/>
                  </a:lnTo>
                  <a:lnTo>
                    <a:pt x="229" y="90"/>
                  </a:lnTo>
                  <a:lnTo>
                    <a:pt x="211" y="99"/>
                  </a:lnTo>
                  <a:lnTo>
                    <a:pt x="192" y="106"/>
                  </a:lnTo>
                  <a:lnTo>
                    <a:pt x="174" y="115"/>
                  </a:lnTo>
                  <a:lnTo>
                    <a:pt x="155" y="124"/>
                  </a:lnTo>
                  <a:lnTo>
                    <a:pt x="136" y="133"/>
                  </a:lnTo>
                  <a:lnTo>
                    <a:pt x="118" y="142"/>
                  </a:lnTo>
                  <a:lnTo>
                    <a:pt x="99" y="151"/>
                  </a:lnTo>
                  <a:lnTo>
                    <a:pt x="87" y="158"/>
                  </a:lnTo>
                  <a:lnTo>
                    <a:pt x="75" y="166"/>
                  </a:lnTo>
                  <a:lnTo>
                    <a:pt x="64" y="173"/>
                  </a:lnTo>
                  <a:lnTo>
                    <a:pt x="53" y="180"/>
                  </a:lnTo>
                  <a:lnTo>
                    <a:pt x="41" y="188"/>
                  </a:lnTo>
                  <a:lnTo>
                    <a:pt x="30" y="195"/>
                  </a:lnTo>
                  <a:lnTo>
                    <a:pt x="18" y="203"/>
                  </a:lnTo>
                  <a:lnTo>
                    <a:pt x="6" y="210"/>
                  </a:lnTo>
                  <a:lnTo>
                    <a:pt x="4" y="355"/>
                  </a:lnTo>
                  <a:lnTo>
                    <a:pt x="3" y="500"/>
                  </a:lnTo>
                  <a:lnTo>
                    <a:pt x="1" y="645"/>
                  </a:lnTo>
                  <a:lnTo>
                    <a:pt x="0" y="790"/>
                  </a:lnTo>
                  <a:lnTo>
                    <a:pt x="30" y="793"/>
                  </a:lnTo>
                  <a:lnTo>
                    <a:pt x="59" y="795"/>
                  </a:lnTo>
                  <a:lnTo>
                    <a:pt x="89" y="798"/>
                  </a:lnTo>
                  <a:lnTo>
                    <a:pt x="118" y="799"/>
                  </a:lnTo>
                  <a:lnTo>
                    <a:pt x="148" y="802"/>
                  </a:lnTo>
                  <a:lnTo>
                    <a:pt x="177" y="803"/>
                  </a:lnTo>
                  <a:lnTo>
                    <a:pt x="207" y="806"/>
                  </a:lnTo>
                  <a:lnTo>
                    <a:pt x="237" y="809"/>
                  </a:lnTo>
                  <a:lnTo>
                    <a:pt x="266" y="811"/>
                  </a:lnTo>
                  <a:lnTo>
                    <a:pt x="296" y="814"/>
                  </a:lnTo>
                  <a:lnTo>
                    <a:pt x="325" y="817"/>
                  </a:lnTo>
                  <a:lnTo>
                    <a:pt x="355" y="818"/>
                  </a:lnTo>
                  <a:lnTo>
                    <a:pt x="384" y="821"/>
                  </a:lnTo>
                  <a:lnTo>
                    <a:pt x="414" y="824"/>
                  </a:lnTo>
                  <a:lnTo>
                    <a:pt x="444" y="826"/>
                  </a:lnTo>
                  <a:lnTo>
                    <a:pt x="473" y="829"/>
                  </a:lnTo>
                  <a:lnTo>
                    <a:pt x="472" y="672"/>
                  </a:lnTo>
                  <a:lnTo>
                    <a:pt x="470" y="516"/>
                  </a:lnTo>
                  <a:lnTo>
                    <a:pt x="469" y="361"/>
                  </a:lnTo>
                  <a:lnTo>
                    <a:pt x="467" y="206"/>
                  </a:lnTo>
                  <a:lnTo>
                    <a:pt x="479" y="180"/>
                  </a:lnTo>
                  <a:lnTo>
                    <a:pt x="489" y="154"/>
                  </a:lnTo>
                  <a:lnTo>
                    <a:pt x="501" y="129"/>
                  </a:lnTo>
                  <a:lnTo>
                    <a:pt x="512" y="102"/>
                  </a:lnTo>
                  <a:lnTo>
                    <a:pt x="523" y="77"/>
                  </a:lnTo>
                  <a:lnTo>
                    <a:pt x="534" y="52"/>
                  </a:lnTo>
                  <a:lnTo>
                    <a:pt x="546" y="25"/>
                  </a:lnTo>
                  <a:lnTo>
                    <a:pt x="556" y="0"/>
                  </a:lnTo>
                  <a:close/>
                </a:path>
              </a:pathLst>
            </a:custGeom>
            <a:solidFill>
              <a:srgbClr val="0084A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2" name="16 Forma libre"/>
            <p:cNvSpPr>
              <a:spLocks/>
            </p:cNvSpPr>
            <p:nvPr/>
          </p:nvSpPr>
          <p:spPr bwMode="auto">
            <a:xfrm>
              <a:off x="91" y="246"/>
              <a:ext cx="164" cy="265"/>
            </a:xfrm>
            <a:custGeom>
              <a:avLst/>
              <a:gdLst/>
              <a:ahLst/>
              <a:cxnLst>
                <a:cxn ang="0">
                  <a:pos x="476" y="3"/>
                </a:cxn>
                <a:cxn ang="0">
                  <a:pos x="445" y="10"/>
                </a:cxn>
                <a:cxn ang="0">
                  <a:pos x="413" y="18"/>
                </a:cxn>
                <a:cxn ang="0">
                  <a:pos x="381" y="25"/>
                </a:cxn>
                <a:cxn ang="0">
                  <a:pos x="349" y="33"/>
                </a:cxn>
                <a:cxn ang="0">
                  <a:pos x="316" y="39"/>
                </a:cxn>
                <a:cxn ang="0">
                  <a:pos x="285" y="46"/>
                </a:cxn>
                <a:cxn ang="0">
                  <a:pos x="253" y="53"/>
                </a:cxn>
                <a:cxn ang="0">
                  <a:pos x="219" y="67"/>
                </a:cxn>
                <a:cxn ang="0">
                  <a:pos x="182" y="83"/>
                </a:cxn>
                <a:cxn ang="0">
                  <a:pos x="145" y="101"/>
                </a:cxn>
                <a:cxn ang="0">
                  <a:pos x="108" y="117"/>
                </a:cxn>
                <a:cxn ang="0">
                  <a:pos x="80" y="133"/>
                </a:cxn>
                <a:cxn ang="0">
                  <a:pos x="59" y="148"/>
                </a:cxn>
                <a:cxn ang="0">
                  <a:pos x="37" y="161"/>
                </a:cxn>
                <a:cxn ang="0">
                  <a:pos x="15" y="176"/>
                </a:cxn>
                <a:cxn ang="0">
                  <a:pos x="3" y="329"/>
                </a:cxn>
                <a:cxn ang="0">
                  <a:pos x="1" y="617"/>
                </a:cxn>
                <a:cxn ang="0">
                  <a:pos x="25" y="764"/>
                </a:cxn>
                <a:cxn ang="0">
                  <a:pos x="77" y="768"/>
                </a:cxn>
                <a:cxn ang="0">
                  <a:pos x="129" y="772"/>
                </a:cxn>
                <a:cxn ang="0">
                  <a:pos x="180" y="775"/>
                </a:cxn>
                <a:cxn ang="0">
                  <a:pos x="232" y="780"/>
                </a:cxn>
                <a:cxn ang="0">
                  <a:pos x="284" y="783"/>
                </a:cxn>
                <a:cxn ang="0">
                  <a:pos x="336" y="787"/>
                </a:cxn>
                <a:cxn ang="0">
                  <a:pos x="387" y="792"/>
                </a:cxn>
                <a:cxn ang="0">
                  <a:pos x="411" y="645"/>
                </a:cxn>
                <a:cxn ang="0">
                  <a:pos x="408" y="348"/>
                </a:cxn>
                <a:cxn ang="0">
                  <a:pos x="417" y="175"/>
                </a:cxn>
                <a:cxn ang="0">
                  <a:pos x="439" y="124"/>
                </a:cxn>
                <a:cxn ang="0">
                  <a:pos x="461" y="76"/>
                </a:cxn>
                <a:cxn ang="0">
                  <a:pos x="482" y="25"/>
                </a:cxn>
              </a:cxnLst>
              <a:rect l="0" t="0" r="r" b="b"/>
              <a:pathLst>
                <a:path w="492" h="793">
                  <a:moveTo>
                    <a:pt x="492" y="0"/>
                  </a:moveTo>
                  <a:lnTo>
                    <a:pt x="476" y="3"/>
                  </a:lnTo>
                  <a:lnTo>
                    <a:pt x="461" y="7"/>
                  </a:lnTo>
                  <a:lnTo>
                    <a:pt x="445" y="10"/>
                  </a:lnTo>
                  <a:lnTo>
                    <a:pt x="429" y="15"/>
                  </a:lnTo>
                  <a:lnTo>
                    <a:pt x="413" y="18"/>
                  </a:lnTo>
                  <a:lnTo>
                    <a:pt x="398" y="21"/>
                  </a:lnTo>
                  <a:lnTo>
                    <a:pt x="381" y="25"/>
                  </a:lnTo>
                  <a:lnTo>
                    <a:pt x="365" y="28"/>
                  </a:lnTo>
                  <a:lnTo>
                    <a:pt x="349" y="33"/>
                  </a:lnTo>
                  <a:lnTo>
                    <a:pt x="333" y="36"/>
                  </a:lnTo>
                  <a:lnTo>
                    <a:pt x="316" y="39"/>
                  </a:lnTo>
                  <a:lnTo>
                    <a:pt x="300" y="43"/>
                  </a:lnTo>
                  <a:lnTo>
                    <a:pt x="285" y="46"/>
                  </a:lnTo>
                  <a:lnTo>
                    <a:pt x="269" y="50"/>
                  </a:lnTo>
                  <a:lnTo>
                    <a:pt x="253" y="53"/>
                  </a:lnTo>
                  <a:lnTo>
                    <a:pt x="237" y="58"/>
                  </a:lnTo>
                  <a:lnTo>
                    <a:pt x="219" y="67"/>
                  </a:lnTo>
                  <a:lnTo>
                    <a:pt x="200" y="76"/>
                  </a:lnTo>
                  <a:lnTo>
                    <a:pt x="182" y="83"/>
                  </a:lnTo>
                  <a:lnTo>
                    <a:pt x="164" y="92"/>
                  </a:lnTo>
                  <a:lnTo>
                    <a:pt x="145" y="101"/>
                  </a:lnTo>
                  <a:lnTo>
                    <a:pt x="127" y="108"/>
                  </a:lnTo>
                  <a:lnTo>
                    <a:pt x="108" y="117"/>
                  </a:lnTo>
                  <a:lnTo>
                    <a:pt x="90" y="126"/>
                  </a:lnTo>
                  <a:lnTo>
                    <a:pt x="80" y="133"/>
                  </a:lnTo>
                  <a:lnTo>
                    <a:pt x="69" y="141"/>
                  </a:lnTo>
                  <a:lnTo>
                    <a:pt x="59" y="148"/>
                  </a:lnTo>
                  <a:lnTo>
                    <a:pt x="47" y="154"/>
                  </a:lnTo>
                  <a:lnTo>
                    <a:pt x="37" y="161"/>
                  </a:lnTo>
                  <a:lnTo>
                    <a:pt x="27" y="169"/>
                  </a:lnTo>
                  <a:lnTo>
                    <a:pt x="15" y="176"/>
                  </a:lnTo>
                  <a:lnTo>
                    <a:pt x="4" y="184"/>
                  </a:lnTo>
                  <a:lnTo>
                    <a:pt x="3" y="329"/>
                  </a:lnTo>
                  <a:lnTo>
                    <a:pt x="3" y="472"/>
                  </a:lnTo>
                  <a:lnTo>
                    <a:pt x="1" y="617"/>
                  </a:lnTo>
                  <a:lnTo>
                    <a:pt x="0" y="762"/>
                  </a:lnTo>
                  <a:lnTo>
                    <a:pt x="25" y="764"/>
                  </a:lnTo>
                  <a:lnTo>
                    <a:pt x="52" y="767"/>
                  </a:lnTo>
                  <a:lnTo>
                    <a:pt x="77" y="768"/>
                  </a:lnTo>
                  <a:lnTo>
                    <a:pt x="103" y="770"/>
                  </a:lnTo>
                  <a:lnTo>
                    <a:pt x="129" y="772"/>
                  </a:lnTo>
                  <a:lnTo>
                    <a:pt x="155" y="774"/>
                  </a:lnTo>
                  <a:lnTo>
                    <a:pt x="180" y="775"/>
                  </a:lnTo>
                  <a:lnTo>
                    <a:pt x="207" y="777"/>
                  </a:lnTo>
                  <a:lnTo>
                    <a:pt x="232" y="780"/>
                  </a:lnTo>
                  <a:lnTo>
                    <a:pt x="257" y="781"/>
                  </a:lnTo>
                  <a:lnTo>
                    <a:pt x="284" y="783"/>
                  </a:lnTo>
                  <a:lnTo>
                    <a:pt x="309" y="786"/>
                  </a:lnTo>
                  <a:lnTo>
                    <a:pt x="336" y="787"/>
                  </a:lnTo>
                  <a:lnTo>
                    <a:pt x="361" y="789"/>
                  </a:lnTo>
                  <a:lnTo>
                    <a:pt x="387" y="792"/>
                  </a:lnTo>
                  <a:lnTo>
                    <a:pt x="413" y="793"/>
                  </a:lnTo>
                  <a:lnTo>
                    <a:pt x="411" y="645"/>
                  </a:lnTo>
                  <a:lnTo>
                    <a:pt x="410" y="496"/>
                  </a:lnTo>
                  <a:lnTo>
                    <a:pt x="408" y="348"/>
                  </a:lnTo>
                  <a:lnTo>
                    <a:pt x="407" y="200"/>
                  </a:lnTo>
                  <a:lnTo>
                    <a:pt x="417" y="175"/>
                  </a:lnTo>
                  <a:lnTo>
                    <a:pt x="429" y="150"/>
                  </a:lnTo>
                  <a:lnTo>
                    <a:pt x="439" y="124"/>
                  </a:lnTo>
                  <a:lnTo>
                    <a:pt x="450" y="99"/>
                  </a:lnTo>
                  <a:lnTo>
                    <a:pt x="461" y="76"/>
                  </a:lnTo>
                  <a:lnTo>
                    <a:pt x="472" y="50"/>
                  </a:lnTo>
                  <a:lnTo>
                    <a:pt x="482" y="2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0087A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3" name="17 Forma libre"/>
            <p:cNvSpPr>
              <a:spLocks/>
            </p:cNvSpPr>
            <p:nvPr/>
          </p:nvSpPr>
          <p:spPr bwMode="auto">
            <a:xfrm>
              <a:off x="90" y="256"/>
              <a:ext cx="144" cy="252"/>
            </a:xfrm>
            <a:custGeom>
              <a:avLst/>
              <a:gdLst/>
              <a:ahLst/>
              <a:cxnLst>
                <a:cxn ang="0">
                  <a:pos x="432" y="0"/>
                </a:cxn>
                <a:cxn ang="0">
                  <a:pos x="407" y="4"/>
                </a:cxn>
                <a:cxn ang="0">
                  <a:pos x="382" y="7"/>
                </a:cxn>
                <a:cxn ang="0">
                  <a:pos x="355" y="11"/>
                </a:cxn>
                <a:cxn ang="0">
                  <a:pos x="330" y="16"/>
                </a:cxn>
                <a:cxn ang="0">
                  <a:pos x="305" y="20"/>
                </a:cxn>
                <a:cxn ang="0">
                  <a:pos x="280" y="25"/>
                </a:cxn>
                <a:cxn ang="0">
                  <a:pos x="253" y="29"/>
                </a:cxn>
                <a:cxn ang="0">
                  <a:pos x="228" y="34"/>
                </a:cxn>
                <a:cxn ang="0">
                  <a:pos x="210" y="43"/>
                </a:cxn>
                <a:cxn ang="0">
                  <a:pos x="191" y="50"/>
                </a:cxn>
                <a:cxn ang="0">
                  <a:pos x="173" y="59"/>
                </a:cxn>
                <a:cxn ang="0">
                  <a:pos x="156" y="66"/>
                </a:cxn>
                <a:cxn ang="0">
                  <a:pos x="138" y="75"/>
                </a:cxn>
                <a:cxn ang="0">
                  <a:pos x="120" y="84"/>
                </a:cxn>
                <a:cxn ang="0">
                  <a:pos x="103" y="91"/>
                </a:cxn>
                <a:cxn ang="0">
                  <a:pos x="85" y="100"/>
                </a:cxn>
                <a:cxn ang="0">
                  <a:pos x="74" y="106"/>
                </a:cxn>
                <a:cxn ang="0">
                  <a:pos x="66" y="114"/>
                </a:cxn>
                <a:cxn ang="0">
                  <a:pos x="55" y="120"/>
                </a:cxn>
                <a:cxn ang="0">
                  <a:pos x="45" y="127"/>
                </a:cxn>
                <a:cxn ang="0">
                  <a:pos x="34" y="133"/>
                </a:cxn>
                <a:cxn ang="0">
                  <a:pos x="26" y="140"/>
                </a:cxn>
                <a:cxn ang="0">
                  <a:pos x="15" y="146"/>
                </a:cxn>
                <a:cxn ang="0">
                  <a:pos x="6" y="154"/>
                </a:cxn>
                <a:cxn ang="0">
                  <a:pos x="5" y="297"/>
                </a:cxn>
                <a:cxn ang="0">
                  <a:pos x="3" y="442"/>
                </a:cxn>
                <a:cxn ang="0">
                  <a:pos x="2" y="586"/>
                </a:cxn>
                <a:cxn ang="0">
                  <a:pos x="0" y="731"/>
                </a:cxn>
                <a:cxn ang="0">
                  <a:pos x="23" y="732"/>
                </a:cxn>
                <a:cxn ang="0">
                  <a:pos x="45" y="734"/>
                </a:cxn>
                <a:cxn ang="0">
                  <a:pos x="67" y="735"/>
                </a:cxn>
                <a:cxn ang="0">
                  <a:pos x="89" y="737"/>
                </a:cxn>
                <a:cxn ang="0">
                  <a:pos x="111" y="738"/>
                </a:cxn>
                <a:cxn ang="0">
                  <a:pos x="134" y="740"/>
                </a:cxn>
                <a:cxn ang="0">
                  <a:pos x="156" y="741"/>
                </a:cxn>
                <a:cxn ang="0">
                  <a:pos x="178" y="742"/>
                </a:cxn>
                <a:cxn ang="0">
                  <a:pos x="200" y="745"/>
                </a:cxn>
                <a:cxn ang="0">
                  <a:pos x="222" y="747"/>
                </a:cxn>
                <a:cxn ang="0">
                  <a:pos x="244" y="748"/>
                </a:cxn>
                <a:cxn ang="0">
                  <a:pos x="267" y="750"/>
                </a:cxn>
                <a:cxn ang="0">
                  <a:pos x="287" y="751"/>
                </a:cxn>
                <a:cxn ang="0">
                  <a:pos x="310" y="753"/>
                </a:cxn>
                <a:cxn ang="0">
                  <a:pos x="332" y="754"/>
                </a:cxn>
                <a:cxn ang="0">
                  <a:pos x="354" y="756"/>
                </a:cxn>
                <a:cxn ang="0">
                  <a:pos x="352" y="615"/>
                </a:cxn>
                <a:cxn ang="0">
                  <a:pos x="352" y="473"/>
                </a:cxn>
                <a:cxn ang="0">
                  <a:pos x="351" y="333"/>
                </a:cxn>
                <a:cxn ang="0">
                  <a:pos x="349" y="192"/>
                </a:cxn>
                <a:cxn ang="0">
                  <a:pos x="360" y="168"/>
                </a:cxn>
                <a:cxn ang="0">
                  <a:pos x="370" y="145"/>
                </a:cxn>
                <a:cxn ang="0">
                  <a:pos x="381" y="120"/>
                </a:cxn>
                <a:cxn ang="0">
                  <a:pos x="391" y="96"/>
                </a:cxn>
                <a:cxn ang="0">
                  <a:pos x="401" y="72"/>
                </a:cxn>
                <a:cxn ang="0">
                  <a:pos x="412" y="47"/>
                </a:cxn>
                <a:cxn ang="0">
                  <a:pos x="422" y="23"/>
                </a:cxn>
                <a:cxn ang="0">
                  <a:pos x="432" y="0"/>
                </a:cxn>
              </a:cxnLst>
              <a:rect l="0" t="0" r="r" b="b"/>
              <a:pathLst>
                <a:path w="432" h="756">
                  <a:moveTo>
                    <a:pt x="432" y="0"/>
                  </a:moveTo>
                  <a:lnTo>
                    <a:pt x="407" y="4"/>
                  </a:lnTo>
                  <a:lnTo>
                    <a:pt x="382" y="7"/>
                  </a:lnTo>
                  <a:lnTo>
                    <a:pt x="355" y="11"/>
                  </a:lnTo>
                  <a:lnTo>
                    <a:pt x="330" y="16"/>
                  </a:lnTo>
                  <a:lnTo>
                    <a:pt x="305" y="20"/>
                  </a:lnTo>
                  <a:lnTo>
                    <a:pt x="280" y="25"/>
                  </a:lnTo>
                  <a:lnTo>
                    <a:pt x="253" y="29"/>
                  </a:lnTo>
                  <a:lnTo>
                    <a:pt x="228" y="34"/>
                  </a:lnTo>
                  <a:lnTo>
                    <a:pt x="210" y="43"/>
                  </a:lnTo>
                  <a:lnTo>
                    <a:pt x="191" y="50"/>
                  </a:lnTo>
                  <a:lnTo>
                    <a:pt x="173" y="59"/>
                  </a:lnTo>
                  <a:lnTo>
                    <a:pt x="156" y="66"/>
                  </a:lnTo>
                  <a:lnTo>
                    <a:pt x="138" y="75"/>
                  </a:lnTo>
                  <a:lnTo>
                    <a:pt x="120" y="84"/>
                  </a:lnTo>
                  <a:lnTo>
                    <a:pt x="103" y="91"/>
                  </a:lnTo>
                  <a:lnTo>
                    <a:pt x="85" y="100"/>
                  </a:lnTo>
                  <a:lnTo>
                    <a:pt x="74" y="106"/>
                  </a:lnTo>
                  <a:lnTo>
                    <a:pt x="66" y="114"/>
                  </a:lnTo>
                  <a:lnTo>
                    <a:pt x="55" y="120"/>
                  </a:lnTo>
                  <a:lnTo>
                    <a:pt x="45" y="127"/>
                  </a:lnTo>
                  <a:lnTo>
                    <a:pt x="34" y="133"/>
                  </a:lnTo>
                  <a:lnTo>
                    <a:pt x="26" y="140"/>
                  </a:lnTo>
                  <a:lnTo>
                    <a:pt x="15" y="146"/>
                  </a:lnTo>
                  <a:lnTo>
                    <a:pt x="6" y="154"/>
                  </a:lnTo>
                  <a:lnTo>
                    <a:pt x="5" y="297"/>
                  </a:lnTo>
                  <a:lnTo>
                    <a:pt x="3" y="442"/>
                  </a:lnTo>
                  <a:lnTo>
                    <a:pt x="2" y="586"/>
                  </a:lnTo>
                  <a:lnTo>
                    <a:pt x="0" y="731"/>
                  </a:lnTo>
                  <a:lnTo>
                    <a:pt x="23" y="732"/>
                  </a:lnTo>
                  <a:lnTo>
                    <a:pt x="45" y="734"/>
                  </a:lnTo>
                  <a:lnTo>
                    <a:pt x="67" y="735"/>
                  </a:lnTo>
                  <a:lnTo>
                    <a:pt x="89" y="737"/>
                  </a:lnTo>
                  <a:lnTo>
                    <a:pt x="111" y="738"/>
                  </a:lnTo>
                  <a:lnTo>
                    <a:pt x="134" y="740"/>
                  </a:lnTo>
                  <a:lnTo>
                    <a:pt x="156" y="741"/>
                  </a:lnTo>
                  <a:lnTo>
                    <a:pt x="178" y="742"/>
                  </a:lnTo>
                  <a:lnTo>
                    <a:pt x="200" y="745"/>
                  </a:lnTo>
                  <a:lnTo>
                    <a:pt x="222" y="747"/>
                  </a:lnTo>
                  <a:lnTo>
                    <a:pt x="244" y="748"/>
                  </a:lnTo>
                  <a:lnTo>
                    <a:pt x="267" y="750"/>
                  </a:lnTo>
                  <a:lnTo>
                    <a:pt x="287" y="751"/>
                  </a:lnTo>
                  <a:lnTo>
                    <a:pt x="310" y="753"/>
                  </a:lnTo>
                  <a:lnTo>
                    <a:pt x="332" y="754"/>
                  </a:lnTo>
                  <a:lnTo>
                    <a:pt x="354" y="756"/>
                  </a:lnTo>
                  <a:lnTo>
                    <a:pt x="352" y="615"/>
                  </a:lnTo>
                  <a:lnTo>
                    <a:pt x="352" y="473"/>
                  </a:lnTo>
                  <a:lnTo>
                    <a:pt x="351" y="333"/>
                  </a:lnTo>
                  <a:lnTo>
                    <a:pt x="349" y="192"/>
                  </a:lnTo>
                  <a:lnTo>
                    <a:pt x="360" y="168"/>
                  </a:lnTo>
                  <a:lnTo>
                    <a:pt x="370" y="145"/>
                  </a:lnTo>
                  <a:lnTo>
                    <a:pt x="381" y="120"/>
                  </a:lnTo>
                  <a:lnTo>
                    <a:pt x="391" y="96"/>
                  </a:lnTo>
                  <a:lnTo>
                    <a:pt x="401" y="72"/>
                  </a:lnTo>
                  <a:lnTo>
                    <a:pt x="412" y="47"/>
                  </a:lnTo>
                  <a:lnTo>
                    <a:pt x="422" y="23"/>
                  </a:lnTo>
                  <a:lnTo>
                    <a:pt x="432" y="0"/>
                  </a:lnTo>
                  <a:close/>
                </a:path>
              </a:pathLst>
            </a:custGeom>
            <a:solidFill>
              <a:srgbClr val="008EA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4" name="18 Forma libre"/>
            <p:cNvSpPr>
              <a:spLocks/>
            </p:cNvSpPr>
            <p:nvPr/>
          </p:nvSpPr>
          <p:spPr bwMode="auto">
            <a:xfrm>
              <a:off x="90" y="266"/>
              <a:ext cx="123" cy="239"/>
            </a:xfrm>
            <a:custGeom>
              <a:avLst/>
              <a:gdLst/>
              <a:ahLst/>
              <a:cxnLst>
                <a:cxn ang="0">
                  <a:pos x="369" y="0"/>
                </a:cxn>
                <a:cxn ang="0">
                  <a:pos x="349" y="1"/>
                </a:cxn>
                <a:cxn ang="0">
                  <a:pos x="332" y="3"/>
                </a:cxn>
                <a:cxn ang="0">
                  <a:pos x="312" y="4"/>
                </a:cxn>
                <a:cxn ang="0">
                  <a:pos x="293" y="4"/>
                </a:cxn>
                <a:cxn ang="0">
                  <a:pos x="274" y="6"/>
                </a:cxn>
                <a:cxn ang="0">
                  <a:pos x="256" y="7"/>
                </a:cxn>
                <a:cxn ang="0">
                  <a:pos x="237" y="9"/>
                </a:cxn>
                <a:cxn ang="0">
                  <a:pos x="218" y="10"/>
                </a:cxn>
                <a:cxn ang="0">
                  <a:pos x="200" y="19"/>
                </a:cxn>
                <a:cxn ang="0">
                  <a:pos x="182" y="26"/>
                </a:cxn>
                <a:cxn ang="0">
                  <a:pos x="165" y="35"/>
                </a:cxn>
                <a:cxn ang="0">
                  <a:pos x="147" y="43"/>
                </a:cxn>
                <a:cxn ang="0">
                  <a:pos x="129" y="50"/>
                </a:cxn>
                <a:cxn ang="0">
                  <a:pos x="111" y="59"/>
                </a:cxn>
                <a:cxn ang="0">
                  <a:pos x="94" y="66"/>
                </a:cxn>
                <a:cxn ang="0">
                  <a:pos x="76" y="75"/>
                </a:cxn>
                <a:cxn ang="0">
                  <a:pos x="67" y="81"/>
                </a:cxn>
                <a:cxn ang="0">
                  <a:pos x="58" y="89"/>
                </a:cxn>
                <a:cxn ang="0">
                  <a:pos x="49" y="94"/>
                </a:cxn>
                <a:cxn ang="0">
                  <a:pos x="40" y="100"/>
                </a:cxn>
                <a:cxn ang="0">
                  <a:pos x="32" y="106"/>
                </a:cxn>
                <a:cxn ang="0">
                  <a:pos x="23" y="114"/>
                </a:cxn>
                <a:cxn ang="0">
                  <a:pos x="14" y="120"/>
                </a:cxn>
                <a:cxn ang="0">
                  <a:pos x="5" y="127"/>
                </a:cxn>
                <a:cxn ang="0">
                  <a:pos x="3" y="271"/>
                </a:cxn>
                <a:cxn ang="0">
                  <a:pos x="3" y="414"/>
                </a:cxn>
                <a:cxn ang="0">
                  <a:pos x="2" y="559"/>
                </a:cxn>
                <a:cxn ang="0">
                  <a:pos x="0" y="703"/>
                </a:cxn>
                <a:cxn ang="0">
                  <a:pos x="18" y="704"/>
                </a:cxn>
                <a:cxn ang="0">
                  <a:pos x="37" y="704"/>
                </a:cxn>
                <a:cxn ang="0">
                  <a:pos x="55" y="706"/>
                </a:cxn>
                <a:cxn ang="0">
                  <a:pos x="74" y="707"/>
                </a:cxn>
                <a:cxn ang="0">
                  <a:pos x="92" y="709"/>
                </a:cxn>
                <a:cxn ang="0">
                  <a:pos x="110" y="709"/>
                </a:cxn>
                <a:cxn ang="0">
                  <a:pos x="129" y="710"/>
                </a:cxn>
                <a:cxn ang="0">
                  <a:pos x="147" y="712"/>
                </a:cxn>
                <a:cxn ang="0">
                  <a:pos x="165" y="713"/>
                </a:cxn>
                <a:cxn ang="0">
                  <a:pos x="184" y="713"/>
                </a:cxn>
                <a:cxn ang="0">
                  <a:pos x="202" y="714"/>
                </a:cxn>
                <a:cxn ang="0">
                  <a:pos x="221" y="716"/>
                </a:cxn>
                <a:cxn ang="0">
                  <a:pos x="239" y="716"/>
                </a:cxn>
                <a:cxn ang="0">
                  <a:pos x="256" y="717"/>
                </a:cxn>
                <a:cxn ang="0">
                  <a:pos x="276" y="717"/>
                </a:cxn>
                <a:cxn ang="0">
                  <a:pos x="293" y="719"/>
                </a:cxn>
                <a:cxn ang="0">
                  <a:pos x="292" y="586"/>
                </a:cxn>
                <a:cxn ang="0">
                  <a:pos x="292" y="453"/>
                </a:cxn>
                <a:cxn ang="0">
                  <a:pos x="292" y="319"/>
                </a:cxn>
                <a:cxn ang="0">
                  <a:pos x="290" y="186"/>
                </a:cxn>
                <a:cxn ang="0">
                  <a:pos x="299" y="163"/>
                </a:cxn>
                <a:cxn ang="0">
                  <a:pos x="310" y="139"/>
                </a:cxn>
                <a:cxn ang="0">
                  <a:pos x="318" y="117"/>
                </a:cxn>
                <a:cxn ang="0">
                  <a:pos x="329" y="93"/>
                </a:cxn>
                <a:cxn ang="0">
                  <a:pos x="339" y="69"/>
                </a:cxn>
                <a:cxn ang="0">
                  <a:pos x="349" y="46"/>
                </a:cxn>
                <a:cxn ang="0">
                  <a:pos x="358" y="23"/>
                </a:cxn>
                <a:cxn ang="0">
                  <a:pos x="369" y="0"/>
                </a:cxn>
              </a:cxnLst>
              <a:rect l="0" t="0" r="r" b="b"/>
              <a:pathLst>
                <a:path w="369" h="719">
                  <a:moveTo>
                    <a:pt x="369" y="0"/>
                  </a:moveTo>
                  <a:lnTo>
                    <a:pt x="349" y="1"/>
                  </a:lnTo>
                  <a:lnTo>
                    <a:pt x="332" y="3"/>
                  </a:lnTo>
                  <a:lnTo>
                    <a:pt x="312" y="4"/>
                  </a:lnTo>
                  <a:lnTo>
                    <a:pt x="293" y="4"/>
                  </a:lnTo>
                  <a:lnTo>
                    <a:pt x="274" y="6"/>
                  </a:lnTo>
                  <a:lnTo>
                    <a:pt x="256" y="7"/>
                  </a:lnTo>
                  <a:lnTo>
                    <a:pt x="237" y="9"/>
                  </a:lnTo>
                  <a:lnTo>
                    <a:pt x="218" y="10"/>
                  </a:lnTo>
                  <a:lnTo>
                    <a:pt x="200" y="19"/>
                  </a:lnTo>
                  <a:lnTo>
                    <a:pt x="182" y="26"/>
                  </a:lnTo>
                  <a:lnTo>
                    <a:pt x="165" y="35"/>
                  </a:lnTo>
                  <a:lnTo>
                    <a:pt x="147" y="43"/>
                  </a:lnTo>
                  <a:lnTo>
                    <a:pt x="129" y="50"/>
                  </a:lnTo>
                  <a:lnTo>
                    <a:pt x="111" y="59"/>
                  </a:lnTo>
                  <a:lnTo>
                    <a:pt x="94" y="66"/>
                  </a:lnTo>
                  <a:lnTo>
                    <a:pt x="76" y="75"/>
                  </a:lnTo>
                  <a:lnTo>
                    <a:pt x="67" y="81"/>
                  </a:lnTo>
                  <a:lnTo>
                    <a:pt x="58" y="89"/>
                  </a:lnTo>
                  <a:lnTo>
                    <a:pt x="49" y="94"/>
                  </a:lnTo>
                  <a:lnTo>
                    <a:pt x="40" y="100"/>
                  </a:lnTo>
                  <a:lnTo>
                    <a:pt x="32" y="106"/>
                  </a:lnTo>
                  <a:lnTo>
                    <a:pt x="23" y="114"/>
                  </a:lnTo>
                  <a:lnTo>
                    <a:pt x="14" y="120"/>
                  </a:lnTo>
                  <a:lnTo>
                    <a:pt x="5" y="127"/>
                  </a:lnTo>
                  <a:lnTo>
                    <a:pt x="3" y="271"/>
                  </a:lnTo>
                  <a:lnTo>
                    <a:pt x="3" y="414"/>
                  </a:lnTo>
                  <a:lnTo>
                    <a:pt x="2" y="559"/>
                  </a:lnTo>
                  <a:lnTo>
                    <a:pt x="0" y="703"/>
                  </a:lnTo>
                  <a:lnTo>
                    <a:pt x="18" y="704"/>
                  </a:lnTo>
                  <a:lnTo>
                    <a:pt x="37" y="704"/>
                  </a:lnTo>
                  <a:lnTo>
                    <a:pt x="55" y="706"/>
                  </a:lnTo>
                  <a:lnTo>
                    <a:pt x="74" y="707"/>
                  </a:lnTo>
                  <a:lnTo>
                    <a:pt x="92" y="709"/>
                  </a:lnTo>
                  <a:lnTo>
                    <a:pt x="110" y="709"/>
                  </a:lnTo>
                  <a:lnTo>
                    <a:pt x="129" y="710"/>
                  </a:lnTo>
                  <a:lnTo>
                    <a:pt x="147" y="712"/>
                  </a:lnTo>
                  <a:lnTo>
                    <a:pt x="165" y="713"/>
                  </a:lnTo>
                  <a:lnTo>
                    <a:pt x="184" y="713"/>
                  </a:lnTo>
                  <a:lnTo>
                    <a:pt x="202" y="714"/>
                  </a:lnTo>
                  <a:lnTo>
                    <a:pt x="221" y="716"/>
                  </a:lnTo>
                  <a:lnTo>
                    <a:pt x="239" y="716"/>
                  </a:lnTo>
                  <a:lnTo>
                    <a:pt x="256" y="717"/>
                  </a:lnTo>
                  <a:lnTo>
                    <a:pt x="276" y="717"/>
                  </a:lnTo>
                  <a:lnTo>
                    <a:pt x="293" y="719"/>
                  </a:lnTo>
                  <a:lnTo>
                    <a:pt x="292" y="586"/>
                  </a:lnTo>
                  <a:lnTo>
                    <a:pt x="292" y="453"/>
                  </a:lnTo>
                  <a:lnTo>
                    <a:pt x="292" y="319"/>
                  </a:lnTo>
                  <a:lnTo>
                    <a:pt x="290" y="186"/>
                  </a:lnTo>
                  <a:lnTo>
                    <a:pt x="299" y="163"/>
                  </a:lnTo>
                  <a:lnTo>
                    <a:pt x="310" y="139"/>
                  </a:lnTo>
                  <a:lnTo>
                    <a:pt x="318" y="117"/>
                  </a:lnTo>
                  <a:lnTo>
                    <a:pt x="329" y="93"/>
                  </a:lnTo>
                  <a:lnTo>
                    <a:pt x="339" y="69"/>
                  </a:lnTo>
                  <a:lnTo>
                    <a:pt x="349" y="46"/>
                  </a:lnTo>
                  <a:lnTo>
                    <a:pt x="358" y="23"/>
                  </a:lnTo>
                  <a:lnTo>
                    <a:pt x="369" y="0"/>
                  </a:lnTo>
                  <a:close/>
                </a:path>
              </a:pathLst>
            </a:custGeom>
            <a:solidFill>
              <a:srgbClr val="0093B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5" name="19 Forma libre"/>
            <p:cNvSpPr>
              <a:spLocks/>
            </p:cNvSpPr>
            <p:nvPr/>
          </p:nvSpPr>
          <p:spPr bwMode="auto">
            <a:xfrm>
              <a:off x="90" y="271"/>
              <a:ext cx="102" cy="233"/>
            </a:xfrm>
            <a:custGeom>
              <a:avLst/>
              <a:gdLst/>
              <a:ahLst/>
              <a:cxnLst>
                <a:cxn ang="0">
                  <a:pos x="305" y="14"/>
                </a:cxn>
                <a:cxn ang="0">
                  <a:pos x="293" y="13"/>
                </a:cxn>
                <a:cxn ang="0">
                  <a:pos x="280" y="10"/>
                </a:cxn>
                <a:cxn ang="0">
                  <a:pos x="268" y="8"/>
                </a:cxn>
                <a:cxn ang="0">
                  <a:pos x="256" y="7"/>
                </a:cxn>
                <a:cxn ang="0">
                  <a:pos x="244" y="4"/>
                </a:cxn>
                <a:cxn ang="0">
                  <a:pos x="231" y="3"/>
                </a:cxn>
                <a:cxn ang="0">
                  <a:pos x="219" y="1"/>
                </a:cxn>
                <a:cxn ang="0">
                  <a:pos x="206" y="0"/>
                </a:cxn>
                <a:cxn ang="0">
                  <a:pos x="188" y="8"/>
                </a:cxn>
                <a:cxn ang="0">
                  <a:pos x="172" y="16"/>
                </a:cxn>
                <a:cxn ang="0">
                  <a:pos x="154" y="25"/>
                </a:cxn>
                <a:cxn ang="0">
                  <a:pos x="137" y="32"/>
                </a:cxn>
                <a:cxn ang="0">
                  <a:pos x="119" y="40"/>
                </a:cxn>
                <a:cxn ang="0">
                  <a:pos x="101" y="48"/>
                </a:cxn>
                <a:cxn ang="0">
                  <a:pos x="85" y="56"/>
                </a:cxn>
                <a:cxn ang="0">
                  <a:pos x="67" y="65"/>
                </a:cxn>
                <a:cxn ang="0">
                  <a:pos x="60" y="71"/>
                </a:cxn>
                <a:cxn ang="0">
                  <a:pos x="51" y="77"/>
                </a:cxn>
                <a:cxn ang="0">
                  <a:pos x="43" y="82"/>
                </a:cxn>
                <a:cxn ang="0">
                  <a:pos x="36" y="88"/>
                </a:cxn>
                <a:cxn ang="0">
                  <a:pos x="27" y="94"/>
                </a:cxn>
                <a:cxn ang="0">
                  <a:pos x="20" y="100"/>
                </a:cxn>
                <a:cxn ang="0">
                  <a:pos x="11" y="106"/>
                </a:cxn>
                <a:cxn ang="0">
                  <a:pos x="3" y="112"/>
                </a:cxn>
                <a:cxn ang="0">
                  <a:pos x="2" y="256"/>
                </a:cxn>
                <a:cxn ang="0">
                  <a:pos x="2" y="399"/>
                </a:cxn>
                <a:cxn ang="0">
                  <a:pos x="2" y="544"/>
                </a:cxn>
                <a:cxn ang="0">
                  <a:pos x="0" y="688"/>
                </a:cxn>
                <a:cxn ang="0">
                  <a:pos x="30" y="689"/>
                </a:cxn>
                <a:cxn ang="0">
                  <a:pos x="58" y="691"/>
                </a:cxn>
                <a:cxn ang="0">
                  <a:pos x="88" y="692"/>
                </a:cxn>
                <a:cxn ang="0">
                  <a:pos x="117" y="694"/>
                </a:cxn>
                <a:cxn ang="0">
                  <a:pos x="145" y="695"/>
                </a:cxn>
                <a:cxn ang="0">
                  <a:pos x="175" y="697"/>
                </a:cxn>
                <a:cxn ang="0">
                  <a:pos x="203" y="698"/>
                </a:cxn>
                <a:cxn ang="0">
                  <a:pos x="233" y="699"/>
                </a:cxn>
                <a:cxn ang="0">
                  <a:pos x="233" y="572"/>
                </a:cxn>
                <a:cxn ang="0">
                  <a:pos x="231" y="446"/>
                </a:cxn>
                <a:cxn ang="0">
                  <a:pos x="231" y="319"/>
                </a:cxn>
                <a:cxn ang="0">
                  <a:pos x="230" y="193"/>
                </a:cxn>
                <a:cxn ang="0">
                  <a:pos x="239" y="171"/>
                </a:cxn>
                <a:cxn ang="0">
                  <a:pos x="249" y="148"/>
                </a:cxn>
                <a:cxn ang="0">
                  <a:pos x="258" y="125"/>
                </a:cxn>
                <a:cxn ang="0">
                  <a:pos x="268" y="103"/>
                </a:cxn>
                <a:cxn ang="0">
                  <a:pos x="277" y="81"/>
                </a:cxn>
                <a:cxn ang="0">
                  <a:pos x="286" y="59"/>
                </a:cxn>
                <a:cxn ang="0">
                  <a:pos x="296" y="37"/>
                </a:cxn>
                <a:cxn ang="0">
                  <a:pos x="305" y="14"/>
                </a:cxn>
              </a:cxnLst>
              <a:rect l="0" t="0" r="r" b="b"/>
              <a:pathLst>
                <a:path w="305" h="699">
                  <a:moveTo>
                    <a:pt x="305" y="14"/>
                  </a:moveTo>
                  <a:lnTo>
                    <a:pt x="293" y="13"/>
                  </a:lnTo>
                  <a:lnTo>
                    <a:pt x="280" y="10"/>
                  </a:lnTo>
                  <a:lnTo>
                    <a:pt x="268" y="8"/>
                  </a:lnTo>
                  <a:lnTo>
                    <a:pt x="256" y="7"/>
                  </a:lnTo>
                  <a:lnTo>
                    <a:pt x="244" y="4"/>
                  </a:lnTo>
                  <a:lnTo>
                    <a:pt x="231" y="3"/>
                  </a:lnTo>
                  <a:lnTo>
                    <a:pt x="219" y="1"/>
                  </a:lnTo>
                  <a:lnTo>
                    <a:pt x="206" y="0"/>
                  </a:lnTo>
                  <a:lnTo>
                    <a:pt x="188" y="8"/>
                  </a:lnTo>
                  <a:lnTo>
                    <a:pt x="172" y="16"/>
                  </a:lnTo>
                  <a:lnTo>
                    <a:pt x="154" y="25"/>
                  </a:lnTo>
                  <a:lnTo>
                    <a:pt x="137" y="32"/>
                  </a:lnTo>
                  <a:lnTo>
                    <a:pt x="119" y="40"/>
                  </a:lnTo>
                  <a:lnTo>
                    <a:pt x="101" y="48"/>
                  </a:lnTo>
                  <a:lnTo>
                    <a:pt x="85" y="56"/>
                  </a:lnTo>
                  <a:lnTo>
                    <a:pt x="67" y="65"/>
                  </a:lnTo>
                  <a:lnTo>
                    <a:pt x="60" y="71"/>
                  </a:lnTo>
                  <a:lnTo>
                    <a:pt x="51" y="77"/>
                  </a:lnTo>
                  <a:lnTo>
                    <a:pt x="43" y="82"/>
                  </a:lnTo>
                  <a:lnTo>
                    <a:pt x="36" y="88"/>
                  </a:lnTo>
                  <a:lnTo>
                    <a:pt x="27" y="94"/>
                  </a:lnTo>
                  <a:lnTo>
                    <a:pt x="20" y="100"/>
                  </a:lnTo>
                  <a:lnTo>
                    <a:pt x="11" y="106"/>
                  </a:lnTo>
                  <a:lnTo>
                    <a:pt x="3" y="112"/>
                  </a:lnTo>
                  <a:lnTo>
                    <a:pt x="2" y="256"/>
                  </a:lnTo>
                  <a:lnTo>
                    <a:pt x="2" y="399"/>
                  </a:lnTo>
                  <a:lnTo>
                    <a:pt x="2" y="544"/>
                  </a:lnTo>
                  <a:lnTo>
                    <a:pt x="0" y="688"/>
                  </a:lnTo>
                  <a:lnTo>
                    <a:pt x="30" y="689"/>
                  </a:lnTo>
                  <a:lnTo>
                    <a:pt x="58" y="691"/>
                  </a:lnTo>
                  <a:lnTo>
                    <a:pt x="88" y="692"/>
                  </a:lnTo>
                  <a:lnTo>
                    <a:pt x="117" y="694"/>
                  </a:lnTo>
                  <a:lnTo>
                    <a:pt x="145" y="695"/>
                  </a:lnTo>
                  <a:lnTo>
                    <a:pt x="175" y="697"/>
                  </a:lnTo>
                  <a:lnTo>
                    <a:pt x="203" y="698"/>
                  </a:lnTo>
                  <a:lnTo>
                    <a:pt x="233" y="699"/>
                  </a:lnTo>
                  <a:lnTo>
                    <a:pt x="233" y="572"/>
                  </a:lnTo>
                  <a:lnTo>
                    <a:pt x="231" y="446"/>
                  </a:lnTo>
                  <a:lnTo>
                    <a:pt x="231" y="319"/>
                  </a:lnTo>
                  <a:lnTo>
                    <a:pt x="230" y="193"/>
                  </a:lnTo>
                  <a:lnTo>
                    <a:pt x="239" y="171"/>
                  </a:lnTo>
                  <a:lnTo>
                    <a:pt x="249" y="148"/>
                  </a:lnTo>
                  <a:lnTo>
                    <a:pt x="258" y="125"/>
                  </a:lnTo>
                  <a:lnTo>
                    <a:pt x="268" y="103"/>
                  </a:lnTo>
                  <a:lnTo>
                    <a:pt x="277" y="81"/>
                  </a:lnTo>
                  <a:lnTo>
                    <a:pt x="286" y="59"/>
                  </a:lnTo>
                  <a:lnTo>
                    <a:pt x="296" y="37"/>
                  </a:lnTo>
                  <a:lnTo>
                    <a:pt x="305" y="14"/>
                  </a:lnTo>
                  <a:close/>
                </a:path>
              </a:pathLst>
            </a:custGeom>
            <a:solidFill>
              <a:srgbClr val="0099B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6" name="20 Forma libre"/>
            <p:cNvSpPr>
              <a:spLocks/>
            </p:cNvSpPr>
            <p:nvPr/>
          </p:nvSpPr>
          <p:spPr bwMode="auto">
            <a:xfrm>
              <a:off x="90" y="272"/>
              <a:ext cx="81" cy="229"/>
            </a:xfrm>
            <a:custGeom>
              <a:avLst/>
              <a:gdLst/>
              <a:ahLst/>
              <a:cxnLst>
                <a:cxn ang="0">
                  <a:pos x="242" y="38"/>
                </a:cxn>
                <a:cxn ang="0">
                  <a:pos x="236" y="33"/>
                </a:cxn>
                <a:cxn ang="0">
                  <a:pos x="230" y="28"/>
                </a:cxn>
                <a:cxn ang="0">
                  <a:pos x="224" y="24"/>
                </a:cxn>
                <a:cxn ang="0">
                  <a:pos x="219" y="19"/>
                </a:cxn>
                <a:cxn ang="0">
                  <a:pos x="213" y="15"/>
                </a:cxn>
                <a:cxn ang="0">
                  <a:pos x="208" y="9"/>
                </a:cxn>
                <a:cxn ang="0">
                  <a:pos x="202" y="4"/>
                </a:cxn>
                <a:cxn ang="0">
                  <a:pos x="196" y="0"/>
                </a:cxn>
                <a:cxn ang="0">
                  <a:pos x="178" y="7"/>
                </a:cxn>
                <a:cxn ang="0">
                  <a:pos x="162" y="16"/>
                </a:cxn>
                <a:cxn ang="0">
                  <a:pos x="144" y="24"/>
                </a:cxn>
                <a:cxn ang="0">
                  <a:pos x="128" y="31"/>
                </a:cxn>
                <a:cxn ang="0">
                  <a:pos x="110" y="40"/>
                </a:cxn>
                <a:cxn ang="0">
                  <a:pos x="92" y="47"/>
                </a:cxn>
                <a:cxn ang="0">
                  <a:pos x="76" y="56"/>
                </a:cxn>
                <a:cxn ang="0">
                  <a:pos x="58" y="64"/>
                </a:cxn>
                <a:cxn ang="0">
                  <a:pos x="51" y="70"/>
                </a:cxn>
                <a:cxn ang="0">
                  <a:pos x="43" y="75"/>
                </a:cxn>
                <a:cxn ang="0">
                  <a:pos x="37" y="81"/>
                </a:cxn>
                <a:cxn ang="0">
                  <a:pos x="30" y="87"/>
                </a:cxn>
                <a:cxn ang="0">
                  <a:pos x="23" y="93"/>
                </a:cxn>
                <a:cxn ang="0">
                  <a:pos x="17" y="98"/>
                </a:cxn>
                <a:cxn ang="0">
                  <a:pos x="9" y="104"/>
                </a:cxn>
                <a:cxn ang="0">
                  <a:pos x="2" y="110"/>
                </a:cxn>
                <a:cxn ang="0">
                  <a:pos x="2" y="253"/>
                </a:cxn>
                <a:cxn ang="0">
                  <a:pos x="2" y="397"/>
                </a:cxn>
                <a:cxn ang="0">
                  <a:pos x="0" y="540"/>
                </a:cxn>
                <a:cxn ang="0">
                  <a:pos x="0" y="684"/>
                </a:cxn>
                <a:cxn ang="0">
                  <a:pos x="21" y="684"/>
                </a:cxn>
                <a:cxn ang="0">
                  <a:pos x="43" y="685"/>
                </a:cxn>
                <a:cxn ang="0">
                  <a:pos x="64" y="685"/>
                </a:cxn>
                <a:cxn ang="0">
                  <a:pos x="86" y="685"/>
                </a:cxn>
                <a:cxn ang="0">
                  <a:pos x="107" y="687"/>
                </a:cxn>
                <a:cxn ang="0">
                  <a:pos x="129" y="687"/>
                </a:cxn>
                <a:cxn ang="0">
                  <a:pos x="150" y="688"/>
                </a:cxn>
                <a:cxn ang="0">
                  <a:pos x="172" y="688"/>
                </a:cxn>
                <a:cxn ang="0">
                  <a:pos x="172" y="568"/>
                </a:cxn>
                <a:cxn ang="0">
                  <a:pos x="172" y="448"/>
                </a:cxn>
                <a:cxn ang="0">
                  <a:pos x="171" y="330"/>
                </a:cxn>
                <a:cxn ang="0">
                  <a:pos x="171" y="210"/>
                </a:cxn>
                <a:cxn ang="0">
                  <a:pos x="179" y="189"/>
                </a:cxn>
                <a:cxn ang="0">
                  <a:pos x="188" y="167"/>
                </a:cxn>
                <a:cxn ang="0">
                  <a:pos x="197" y="147"/>
                </a:cxn>
                <a:cxn ang="0">
                  <a:pos x="206" y="124"/>
                </a:cxn>
                <a:cxn ang="0">
                  <a:pos x="215" y="104"/>
                </a:cxn>
                <a:cxn ang="0">
                  <a:pos x="224" y="81"/>
                </a:cxn>
                <a:cxn ang="0">
                  <a:pos x="233" y="61"/>
                </a:cxn>
                <a:cxn ang="0">
                  <a:pos x="242" y="38"/>
                </a:cxn>
              </a:cxnLst>
              <a:rect l="0" t="0" r="r" b="b"/>
              <a:pathLst>
                <a:path w="242" h="688">
                  <a:moveTo>
                    <a:pt x="242" y="38"/>
                  </a:moveTo>
                  <a:lnTo>
                    <a:pt x="236" y="33"/>
                  </a:lnTo>
                  <a:lnTo>
                    <a:pt x="230" y="28"/>
                  </a:lnTo>
                  <a:lnTo>
                    <a:pt x="224" y="24"/>
                  </a:lnTo>
                  <a:lnTo>
                    <a:pt x="219" y="19"/>
                  </a:lnTo>
                  <a:lnTo>
                    <a:pt x="213" y="15"/>
                  </a:lnTo>
                  <a:lnTo>
                    <a:pt x="208" y="9"/>
                  </a:lnTo>
                  <a:lnTo>
                    <a:pt x="202" y="4"/>
                  </a:lnTo>
                  <a:lnTo>
                    <a:pt x="196" y="0"/>
                  </a:lnTo>
                  <a:lnTo>
                    <a:pt x="178" y="7"/>
                  </a:lnTo>
                  <a:lnTo>
                    <a:pt x="162" y="16"/>
                  </a:lnTo>
                  <a:lnTo>
                    <a:pt x="144" y="24"/>
                  </a:lnTo>
                  <a:lnTo>
                    <a:pt x="128" y="31"/>
                  </a:lnTo>
                  <a:lnTo>
                    <a:pt x="110" y="40"/>
                  </a:lnTo>
                  <a:lnTo>
                    <a:pt x="92" y="47"/>
                  </a:lnTo>
                  <a:lnTo>
                    <a:pt x="76" y="56"/>
                  </a:lnTo>
                  <a:lnTo>
                    <a:pt x="58" y="64"/>
                  </a:lnTo>
                  <a:lnTo>
                    <a:pt x="51" y="70"/>
                  </a:lnTo>
                  <a:lnTo>
                    <a:pt x="43" y="75"/>
                  </a:lnTo>
                  <a:lnTo>
                    <a:pt x="37" y="81"/>
                  </a:lnTo>
                  <a:lnTo>
                    <a:pt x="30" y="87"/>
                  </a:lnTo>
                  <a:lnTo>
                    <a:pt x="23" y="93"/>
                  </a:lnTo>
                  <a:lnTo>
                    <a:pt x="17" y="98"/>
                  </a:lnTo>
                  <a:lnTo>
                    <a:pt x="9" y="104"/>
                  </a:lnTo>
                  <a:lnTo>
                    <a:pt x="2" y="110"/>
                  </a:lnTo>
                  <a:lnTo>
                    <a:pt x="2" y="253"/>
                  </a:lnTo>
                  <a:lnTo>
                    <a:pt x="2" y="397"/>
                  </a:lnTo>
                  <a:lnTo>
                    <a:pt x="0" y="540"/>
                  </a:lnTo>
                  <a:lnTo>
                    <a:pt x="0" y="684"/>
                  </a:lnTo>
                  <a:lnTo>
                    <a:pt x="21" y="684"/>
                  </a:lnTo>
                  <a:lnTo>
                    <a:pt x="43" y="685"/>
                  </a:lnTo>
                  <a:lnTo>
                    <a:pt x="64" y="685"/>
                  </a:lnTo>
                  <a:lnTo>
                    <a:pt x="86" y="685"/>
                  </a:lnTo>
                  <a:lnTo>
                    <a:pt x="107" y="687"/>
                  </a:lnTo>
                  <a:lnTo>
                    <a:pt x="129" y="687"/>
                  </a:lnTo>
                  <a:lnTo>
                    <a:pt x="150" y="688"/>
                  </a:lnTo>
                  <a:lnTo>
                    <a:pt x="172" y="688"/>
                  </a:lnTo>
                  <a:lnTo>
                    <a:pt x="172" y="568"/>
                  </a:lnTo>
                  <a:lnTo>
                    <a:pt x="172" y="448"/>
                  </a:lnTo>
                  <a:lnTo>
                    <a:pt x="171" y="330"/>
                  </a:lnTo>
                  <a:lnTo>
                    <a:pt x="171" y="210"/>
                  </a:lnTo>
                  <a:lnTo>
                    <a:pt x="179" y="189"/>
                  </a:lnTo>
                  <a:lnTo>
                    <a:pt x="188" y="167"/>
                  </a:lnTo>
                  <a:lnTo>
                    <a:pt x="197" y="147"/>
                  </a:lnTo>
                  <a:lnTo>
                    <a:pt x="206" y="124"/>
                  </a:lnTo>
                  <a:lnTo>
                    <a:pt x="215" y="104"/>
                  </a:lnTo>
                  <a:lnTo>
                    <a:pt x="224" y="81"/>
                  </a:lnTo>
                  <a:lnTo>
                    <a:pt x="233" y="61"/>
                  </a:lnTo>
                  <a:lnTo>
                    <a:pt x="242" y="38"/>
                  </a:lnTo>
                  <a:close/>
                </a:path>
              </a:pathLst>
            </a:custGeom>
            <a:solidFill>
              <a:srgbClr val="009EB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7" name="21 Forma libre"/>
            <p:cNvSpPr>
              <a:spLocks/>
            </p:cNvSpPr>
            <p:nvPr/>
          </p:nvSpPr>
          <p:spPr bwMode="auto">
            <a:xfrm>
              <a:off x="90" y="273"/>
              <a:ext cx="62" cy="226"/>
            </a:xfrm>
            <a:custGeom>
              <a:avLst/>
              <a:gdLst/>
              <a:ahLst/>
              <a:cxnLst>
                <a:cxn ang="0">
                  <a:pos x="180" y="64"/>
                </a:cxn>
                <a:cxn ang="0">
                  <a:pos x="186" y="0"/>
                </a:cxn>
                <a:cxn ang="0">
                  <a:pos x="50" y="64"/>
                </a:cxn>
                <a:cxn ang="0">
                  <a:pos x="1" y="106"/>
                </a:cxn>
                <a:cxn ang="0">
                  <a:pos x="0" y="678"/>
                </a:cxn>
                <a:cxn ang="0">
                  <a:pos x="112" y="677"/>
                </a:cxn>
                <a:cxn ang="0">
                  <a:pos x="112" y="230"/>
                </a:cxn>
                <a:cxn ang="0">
                  <a:pos x="180" y="64"/>
                </a:cxn>
              </a:cxnLst>
              <a:rect l="0" t="0" r="r" b="b"/>
              <a:pathLst>
                <a:path w="186" h="678">
                  <a:moveTo>
                    <a:pt x="180" y="64"/>
                  </a:moveTo>
                  <a:lnTo>
                    <a:pt x="186" y="0"/>
                  </a:lnTo>
                  <a:lnTo>
                    <a:pt x="50" y="64"/>
                  </a:lnTo>
                  <a:lnTo>
                    <a:pt x="1" y="106"/>
                  </a:lnTo>
                  <a:lnTo>
                    <a:pt x="0" y="678"/>
                  </a:lnTo>
                  <a:lnTo>
                    <a:pt x="112" y="677"/>
                  </a:lnTo>
                  <a:lnTo>
                    <a:pt x="112" y="230"/>
                  </a:lnTo>
                  <a:lnTo>
                    <a:pt x="180" y="64"/>
                  </a:lnTo>
                  <a:close/>
                </a:path>
              </a:pathLst>
            </a:custGeom>
            <a:solidFill>
              <a:srgbClr val="00A3C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8" name="22 Forma libre"/>
            <p:cNvSpPr>
              <a:spLocks/>
            </p:cNvSpPr>
            <p:nvPr/>
          </p:nvSpPr>
          <p:spPr bwMode="auto">
            <a:xfrm>
              <a:off x="94" y="135"/>
              <a:ext cx="570" cy="257"/>
            </a:xfrm>
            <a:custGeom>
              <a:avLst/>
              <a:gdLst/>
              <a:ahLst/>
              <a:cxnLst>
                <a:cxn ang="0">
                  <a:pos x="1578" y="34"/>
                </a:cxn>
                <a:cxn ang="0">
                  <a:pos x="1709" y="764"/>
                </a:cxn>
                <a:cxn ang="0">
                  <a:pos x="1451" y="770"/>
                </a:cxn>
                <a:cxn ang="0">
                  <a:pos x="1311" y="617"/>
                </a:cxn>
                <a:cxn ang="0">
                  <a:pos x="1152" y="574"/>
                </a:cxn>
                <a:cxn ang="0">
                  <a:pos x="6" y="770"/>
                </a:cxn>
                <a:cxn ang="0">
                  <a:pos x="0" y="530"/>
                </a:cxn>
                <a:cxn ang="0">
                  <a:pos x="1566" y="0"/>
                </a:cxn>
                <a:cxn ang="0">
                  <a:pos x="1578" y="34"/>
                </a:cxn>
              </a:cxnLst>
              <a:rect l="0" t="0" r="r" b="b"/>
              <a:pathLst>
                <a:path w="1709" h="770">
                  <a:moveTo>
                    <a:pt x="1578" y="34"/>
                  </a:moveTo>
                  <a:lnTo>
                    <a:pt x="1709" y="764"/>
                  </a:lnTo>
                  <a:lnTo>
                    <a:pt x="1451" y="770"/>
                  </a:lnTo>
                  <a:lnTo>
                    <a:pt x="1311" y="617"/>
                  </a:lnTo>
                  <a:lnTo>
                    <a:pt x="1152" y="574"/>
                  </a:lnTo>
                  <a:lnTo>
                    <a:pt x="6" y="770"/>
                  </a:lnTo>
                  <a:lnTo>
                    <a:pt x="0" y="530"/>
                  </a:lnTo>
                  <a:lnTo>
                    <a:pt x="1566" y="0"/>
                  </a:lnTo>
                  <a:lnTo>
                    <a:pt x="1578" y="34"/>
                  </a:lnTo>
                  <a:close/>
                </a:path>
              </a:pathLst>
            </a:custGeom>
            <a:solidFill>
              <a:srgbClr val="004C5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9" name="23 Forma libre"/>
            <p:cNvSpPr>
              <a:spLocks/>
            </p:cNvSpPr>
            <p:nvPr/>
          </p:nvSpPr>
          <p:spPr bwMode="auto">
            <a:xfrm>
              <a:off x="613" y="110"/>
              <a:ext cx="243" cy="88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6" y="160"/>
                </a:cxn>
                <a:cxn ang="0">
                  <a:pos x="43" y="185"/>
                </a:cxn>
                <a:cxn ang="0">
                  <a:pos x="83" y="184"/>
                </a:cxn>
                <a:cxn ang="0">
                  <a:pos x="124" y="182"/>
                </a:cxn>
                <a:cxn ang="0">
                  <a:pos x="166" y="184"/>
                </a:cxn>
                <a:cxn ang="0">
                  <a:pos x="207" y="184"/>
                </a:cxn>
                <a:cxn ang="0">
                  <a:pos x="250" y="187"/>
                </a:cxn>
                <a:cxn ang="0">
                  <a:pos x="293" y="190"/>
                </a:cxn>
                <a:cxn ang="0">
                  <a:pos x="336" y="194"/>
                </a:cxn>
                <a:cxn ang="0">
                  <a:pos x="379" y="198"/>
                </a:cxn>
                <a:cxn ang="0">
                  <a:pos x="421" y="204"/>
                </a:cxn>
                <a:cxn ang="0">
                  <a:pos x="464" y="210"/>
                </a:cxn>
                <a:cxn ang="0">
                  <a:pos x="507" y="218"/>
                </a:cxn>
                <a:cxn ang="0">
                  <a:pos x="549" y="227"/>
                </a:cxn>
                <a:cxn ang="0">
                  <a:pos x="590" y="234"/>
                </a:cxn>
                <a:cxn ang="0">
                  <a:pos x="630" y="244"/>
                </a:cxn>
                <a:cxn ang="0">
                  <a:pos x="670" y="255"/>
                </a:cxn>
                <a:cxn ang="0">
                  <a:pos x="708" y="265"/>
                </a:cxn>
                <a:cxn ang="0">
                  <a:pos x="728" y="247"/>
                </a:cxn>
                <a:cxn ang="0">
                  <a:pos x="707" y="145"/>
                </a:cxn>
                <a:cxn ang="0">
                  <a:pos x="689" y="130"/>
                </a:cxn>
                <a:cxn ang="0">
                  <a:pos x="660" y="114"/>
                </a:cxn>
                <a:cxn ang="0">
                  <a:pos x="621" y="98"/>
                </a:cxn>
                <a:cxn ang="0">
                  <a:pos x="575" y="82"/>
                </a:cxn>
                <a:cxn ang="0">
                  <a:pos x="523" y="65"/>
                </a:cxn>
                <a:cxn ang="0">
                  <a:pos x="466" y="50"/>
                </a:cxn>
                <a:cxn ang="0">
                  <a:pos x="405" y="37"/>
                </a:cxn>
                <a:cxn ang="0">
                  <a:pos x="345" y="24"/>
                </a:cxn>
                <a:cxn ang="0">
                  <a:pos x="284" y="15"/>
                </a:cxn>
                <a:cxn ang="0">
                  <a:pos x="225" y="6"/>
                </a:cxn>
                <a:cxn ang="0">
                  <a:pos x="169" y="2"/>
                </a:cxn>
                <a:cxn ang="0">
                  <a:pos x="118" y="0"/>
                </a:cxn>
                <a:cxn ang="0">
                  <a:pos x="74" y="2"/>
                </a:cxn>
                <a:cxn ang="0">
                  <a:pos x="40" y="8"/>
                </a:cxn>
                <a:cxn ang="0">
                  <a:pos x="13" y="16"/>
                </a:cxn>
                <a:cxn ang="0">
                  <a:pos x="0" y="31"/>
                </a:cxn>
              </a:cxnLst>
              <a:rect l="0" t="0" r="r" b="b"/>
              <a:pathLst>
                <a:path w="728" h="265">
                  <a:moveTo>
                    <a:pt x="0" y="31"/>
                  </a:moveTo>
                  <a:lnTo>
                    <a:pt x="6" y="160"/>
                  </a:lnTo>
                  <a:lnTo>
                    <a:pt x="43" y="185"/>
                  </a:lnTo>
                  <a:lnTo>
                    <a:pt x="83" y="184"/>
                  </a:lnTo>
                  <a:lnTo>
                    <a:pt x="124" y="182"/>
                  </a:lnTo>
                  <a:lnTo>
                    <a:pt x="166" y="184"/>
                  </a:lnTo>
                  <a:lnTo>
                    <a:pt x="207" y="184"/>
                  </a:lnTo>
                  <a:lnTo>
                    <a:pt x="250" y="187"/>
                  </a:lnTo>
                  <a:lnTo>
                    <a:pt x="293" y="190"/>
                  </a:lnTo>
                  <a:lnTo>
                    <a:pt x="336" y="194"/>
                  </a:lnTo>
                  <a:lnTo>
                    <a:pt x="379" y="198"/>
                  </a:lnTo>
                  <a:lnTo>
                    <a:pt x="421" y="204"/>
                  </a:lnTo>
                  <a:lnTo>
                    <a:pt x="464" y="210"/>
                  </a:lnTo>
                  <a:lnTo>
                    <a:pt x="507" y="218"/>
                  </a:lnTo>
                  <a:lnTo>
                    <a:pt x="549" y="227"/>
                  </a:lnTo>
                  <a:lnTo>
                    <a:pt x="590" y="234"/>
                  </a:lnTo>
                  <a:lnTo>
                    <a:pt x="630" y="244"/>
                  </a:lnTo>
                  <a:lnTo>
                    <a:pt x="670" y="255"/>
                  </a:lnTo>
                  <a:lnTo>
                    <a:pt x="708" y="265"/>
                  </a:lnTo>
                  <a:lnTo>
                    <a:pt x="728" y="247"/>
                  </a:lnTo>
                  <a:lnTo>
                    <a:pt x="707" y="145"/>
                  </a:lnTo>
                  <a:lnTo>
                    <a:pt x="689" y="130"/>
                  </a:lnTo>
                  <a:lnTo>
                    <a:pt x="660" y="114"/>
                  </a:lnTo>
                  <a:lnTo>
                    <a:pt x="621" y="98"/>
                  </a:lnTo>
                  <a:lnTo>
                    <a:pt x="575" y="82"/>
                  </a:lnTo>
                  <a:lnTo>
                    <a:pt x="523" y="65"/>
                  </a:lnTo>
                  <a:lnTo>
                    <a:pt x="466" y="50"/>
                  </a:lnTo>
                  <a:lnTo>
                    <a:pt x="405" y="37"/>
                  </a:lnTo>
                  <a:lnTo>
                    <a:pt x="345" y="24"/>
                  </a:lnTo>
                  <a:lnTo>
                    <a:pt x="284" y="15"/>
                  </a:lnTo>
                  <a:lnTo>
                    <a:pt x="225" y="6"/>
                  </a:lnTo>
                  <a:lnTo>
                    <a:pt x="169" y="2"/>
                  </a:lnTo>
                  <a:lnTo>
                    <a:pt x="118" y="0"/>
                  </a:lnTo>
                  <a:lnTo>
                    <a:pt x="74" y="2"/>
                  </a:lnTo>
                  <a:lnTo>
                    <a:pt x="40" y="8"/>
                  </a:lnTo>
                  <a:lnTo>
                    <a:pt x="13" y="16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002D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0" name="24 Forma libre"/>
            <p:cNvSpPr>
              <a:spLocks/>
            </p:cNvSpPr>
            <p:nvPr/>
          </p:nvSpPr>
          <p:spPr bwMode="auto">
            <a:xfrm>
              <a:off x="623" y="172"/>
              <a:ext cx="274" cy="310"/>
            </a:xfrm>
            <a:custGeom>
              <a:avLst/>
              <a:gdLst/>
              <a:ahLst/>
              <a:cxnLst>
                <a:cxn ang="0">
                  <a:pos x="661" y="93"/>
                </a:cxn>
                <a:cxn ang="0">
                  <a:pos x="745" y="472"/>
                </a:cxn>
                <a:cxn ang="0">
                  <a:pos x="769" y="630"/>
                </a:cxn>
                <a:cxn ang="0">
                  <a:pos x="632" y="621"/>
                </a:cxn>
                <a:cxn ang="0">
                  <a:pos x="184" y="621"/>
                </a:cxn>
                <a:cxn ang="0">
                  <a:pos x="152" y="565"/>
                </a:cxn>
                <a:cxn ang="0">
                  <a:pos x="56" y="38"/>
                </a:cxn>
                <a:cxn ang="0">
                  <a:pos x="0" y="0"/>
                </a:cxn>
                <a:cxn ang="0">
                  <a:pos x="112" y="605"/>
                </a:cxn>
                <a:cxn ang="0">
                  <a:pos x="122" y="719"/>
                </a:cxn>
                <a:cxn ang="0">
                  <a:pos x="122" y="929"/>
                </a:cxn>
                <a:cxn ang="0">
                  <a:pos x="366" y="929"/>
                </a:cxn>
                <a:cxn ang="0">
                  <a:pos x="366" y="840"/>
                </a:cxn>
                <a:cxn ang="0">
                  <a:pos x="647" y="831"/>
                </a:cxn>
                <a:cxn ang="0">
                  <a:pos x="647" y="920"/>
                </a:cxn>
                <a:cxn ang="0">
                  <a:pos x="823" y="917"/>
                </a:cxn>
                <a:cxn ang="0">
                  <a:pos x="823" y="734"/>
                </a:cxn>
                <a:cxn ang="0">
                  <a:pos x="822" y="617"/>
                </a:cxn>
                <a:cxn ang="0">
                  <a:pos x="698" y="97"/>
                </a:cxn>
                <a:cxn ang="0">
                  <a:pos x="693" y="99"/>
                </a:cxn>
                <a:cxn ang="0">
                  <a:pos x="683" y="102"/>
                </a:cxn>
                <a:cxn ang="0">
                  <a:pos x="669" y="100"/>
                </a:cxn>
                <a:cxn ang="0">
                  <a:pos x="661" y="93"/>
                </a:cxn>
              </a:cxnLst>
              <a:rect l="0" t="0" r="r" b="b"/>
              <a:pathLst>
                <a:path w="823" h="929">
                  <a:moveTo>
                    <a:pt x="661" y="93"/>
                  </a:moveTo>
                  <a:lnTo>
                    <a:pt x="745" y="472"/>
                  </a:lnTo>
                  <a:lnTo>
                    <a:pt x="769" y="630"/>
                  </a:lnTo>
                  <a:lnTo>
                    <a:pt x="632" y="621"/>
                  </a:lnTo>
                  <a:lnTo>
                    <a:pt x="184" y="621"/>
                  </a:lnTo>
                  <a:lnTo>
                    <a:pt x="152" y="565"/>
                  </a:lnTo>
                  <a:lnTo>
                    <a:pt x="56" y="38"/>
                  </a:lnTo>
                  <a:lnTo>
                    <a:pt x="0" y="0"/>
                  </a:lnTo>
                  <a:lnTo>
                    <a:pt x="112" y="605"/>
                  </a:lnTo>
                  <a:lnTo>
                    <a:pt x="122" y="719"/>
                  </a:lnTo>
                  <a:lnTo>
                    <a:pt x="122" y="929"/>
                  </a:lnTo>
                  <a:lnTo>
                    <a:pt x="366" y="929"/>
                  </a:lnTo>
                  <a:lnTo>
                    <a:pt x="366" y="840"/>
                  </a:lnTo>
                  <a:lnTo>
                    <a:pt x="647" y="831"/>
                  </a:lnTo>
                  <a:lnTo>
                    <a:pt x="647" y="920"/>
                  </a:lnTo>
                  <a:lnTo>
                    <a:pt x="823" y="917"/>
                  </a:lnTo>
                  <a:lnTo>
                    <a:pt x="823" y="734"/>
                  </a:lnTo>
                  <a:lnTo>
                    <a:pt x="822" y="617"/>
                  </a:lnTo>
                  <a:lnTo>
                    <a:pt x="698" y="97"/>
                  </a:lnTo>
                  <a:lnTo>
                    <a:pt x="693" y="99"/>
                  </a:lnTo>
                  <a:lnTo>
                    <a:pt x="683" y="102"/>
                  </a:lnTo>
                  <a:lnTo>
                    <a:pt x="669" y="100"/>
                  </a:lnTo>
                  <a:lnTo>
                    <a:pt x="661" y="93"/>
                  </a:lnTo>
                  <a:close/>
                </a:path>
              </a:pathLst>
            </a:custGeom>
            <a:solidFill>
              <a:srgbClr val="002D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1" name="25 Forma libre"/>
            <p:cNvSpPr>
              <a:spLocks/>
            </p:cNvSpPr>
            <p:nvPr/>
          </p:nvSpPr>
          <p:spPr bwMode="auto">
            <a:xfrm>
              <a:off x="546" y="150"/>
              <a:ext cx="101" cy="378"/>
            </a:xfrm>
            <a:custGeom>
              <a:avLst/>
              <a:gdLst/>
              <a:ahLst/>
              <a:cxnLst>
                <a:cxn ang="0">
                  <a:pos x="0" y="65"/>
                </a:cxn>
                <a:cxn ang="0">
                  <a:pos x="6" y="576"/>
                </a:cxn>
                <a:cxn ang="0">
                  <a:pos x="3" y="1136"/>
                </a:cxn>
                <a:cxn ang="0">
                  <a:pos x="287" y="1132"/>
                </a:cxn>
                <a:cxn ang="0">
                  <a:pos x="298" y="1014"/>
                </a:cxn>
                <a:cxn ang="0">
                  <a:pos x="302" y="685"/>
                </a:cxn>
                <a:cxn ang="0">
                  <a:pos x="302" y="653"/>
                </a:cxn>
                <a:cxn ang="0">
                  <a:pos x="172" y="0"/>
                </a:cxn>
                <a:cxn ang="0">
                  <a:pos x="0" y="65"/>
                </a:cxn>
              </a:cxnLst>
              <a:rect l="0" t="0" r="r" b="b"/>
              <a:pathLst>
                <a:path w="302" h="1136">
                  <a:moveTo>
                    <a:pt x="0" y="65"/>
                  </a:moveTo>
                  <a:lnTo>
                    <a:pt x="6" y="576"/>
                  </a:lnTo>
                  <a:lnTo>
                    <a:pt x="3" y="1136"/>
                  </a:lnTo>
                  <a:lnTo>
                    <a:pt x="287" y="1132"/>
                  </a:lnTo>
                  <a:lnTo>
                    <a:pt x="298" y="1014"/>
                  </a:lnTo>
                  <a:lnTo>
                    <a:pt x="302" y="685"/>
                  </a:lnTo>
                  <a:lnTo>
                    <a:pt x="302" y="653"/>
                  </a:lnTo>
                  <a:lnTo>
                    <a:pt x="172" y="0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003D5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2" name="26 Forma libre"/>
            <p:cNvSpPr>
              <a:spLocks/>
            </p:cNvSpPr>
            <p:nvPr/>
          </p:nvSpPr>
          <p:spPr bwMode="auto">
            <a:xfrm>
              <a:off x="554" y="163"/>
              <a:ext cx="83" cy="323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6" y="554"/>
                </a:cxn>
                <a:cxn ang="0">
                  <a:pos x="10" y="970"/>
                </a:cxn>
                <a:cxn ang="0">
                  <a:pos x="217" y="969"/>
                </a:cxn>
                <a:cxn ang="0">
                  <a:pos x="243" y="966"/>
                </a:cxn>
                <a:cxn ang="0">
                  <a:pos x="247" y="677"/>
                </a:cxn>
                <a:cxn ang="0">
                  <a:pos x="247" y="630"/>
                </a:cxn>
                <a:cxn ang="0">
                  <a:pos x="132" y="0"/>
                </a:cxn>
                <a:cxn ang="0">
                  <a:pos x="0" y="47"/>
                </a:cxn>
              </a:cxnLst>
              <a:rect l="0" t="0" r="r" b="b"/>
              <a:pathLst>
                <a:path w="247" h="970">
                  <a:moveTo>
                    <a:pt x="0" y="47"/>
                  </a:moveTo>
                  <a:lnTo>
                    <a:pt x="6" y="554"/>
                  </a:lnTo>
                  <a:lnTo>
                    <a:pt x="10" y="970"/>
                  </a:lnTo>
                  <a:lnTo>
                    <a:pt x="217" y="969"/>
                  </a:lnTo>
                  <a:lnTo>
                    <a:pt x="243" y="966"/>
                  </a:lnTo>
                  <a:lnTo>
                    <a:pt x="247" y="677"/>
                  </a:lnTo>
                  <a:lnTo>
                    <a:pt x="247" y="630"/>
                  </a:lnTo>
                  <a:lnTo>
                    <a:pt x="132" y="0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3" name="27 Forma libre"/>
            <p:cNvSpPr>
              <a:spLocks/>
            </p:cNvSpPr>
            <p:nvPr/>
          </p:nvSpPr>
          <p:spPr bwMode="auto">
            <a:xfrm>
              <a:off x="382" y="445"/>
              <a:ext cx="89" cy="118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0" y="46"/>
                </a:cxn>
                <a:cxn ang="0">
                  <a:pos x="0" y="160"/>
                </a:cxn>
                <a:cxn ang="0">
                  <a:pos x="21" y="257"/>
                </a:cxn>
                <a:cxn ang="0">
                  <a:pos x="25" y="275"/>
                </a:cxn>
                <a:cxn ang="0">
                  <a:pos x="29" y="293"/>
                </a:cxn>
                <a:cxn ang="0">
                  <a:pos x="35" y="309"/>
                </a:cxn>
                <a:cxn ang="0">
                  <a:pos x="43" y="322"/>
                </a:cxn>
                <a:cxn ang="0">
                  <a:pos x="53" y="336"/>
                </a:cxn>
                <a:cxn ang="0">
                  <a:pos x="65" y="345"/>
                </a:cxn>
                <a:cxn ang="0">
                  <a:pos x="80" y="352"/>
                </a:cxn>
                <a:cxn ang="0">
                  <a:pos x="98" y="354"/>
                </a:cxn>
                <a:cxn ang="0">
                  <a:pos x="136" y="354"/>
                </a:cxn>
                <a:cxn ang="0">
                  <a:pos x="167" y="354"/>
                </a:cxn>
                <a:cxn ang="0">
                  <a:pos x="191" y="351"/>
                </a:cxn>
                <a:cxn ang="0">
                  <a:pos x="211" y="346"/>
                </a:cxn>
                <a:cxn ang="0">
                  <a:pos x="226" y="337"/>
                </a:cxn>
                <a:cxn ang="0">
                  <a:pos x="241" y="325"/>
                </a:cxn>
                <a:cxn ang="0">
                  <a:pos x="253" y="306"/>
                </a:cxn>
                <a:cxn ang="0">
                  <a:pos x="266" y="281"/>
                </a:cxn>
                <a:cxn ang="0">
                  <a:pos x="238" y="256"/>
                </a:cxn>
                <a:cxn ang="0">
                  <a:pos x="222" y="223"/>
                </a:cxn>
                <a:cxn ang="0">
                  <a:pos x="222" y="102"/>
                </a:cxn>
                <a:cxn ang="0">
                  <a:pos x="217" y="0"/>
                </a:cxn>
                <a:cxn ang="0">
                  <a:pos x="130" y="6"/>
                </a:cxn>
                <a:cxn ang="0">
                  <a:pos x="25" y="6"/>
                </a:cxn>
              </a:cxnLst>
              <a:rect l="0" t="0" r="r" b="b"/>
              <a:pathLst>
                <a:path w="266" h="354">
                  <a:moveTo>
                    <a:pt x="25" y="6"/>
                  </a:moveTo>
                  <a:lnTo>
                    <a:pt x="0" y="46"/>
                  </a:lnTo>
                  <a:lnTo>
                    <a:pt x="0" y="160"/>
                  </a:lnTo>
                  <a:lnTo>
                    <a:pt x="21" y="257"/>
                  </a:lnTo>
                  <a:lnTo>
                    <a:pt x="25" y="275"/>
                  </a:lnTo>
                  <a:lnTo>
                    <a:pt x="29" y="293"/>
                  </a:lnTo>
                  <a:lnTo>
                    <a:pt x="35" y="309"/>
                  </a:lnTo>
                  <a:lnTo>
                    <a:pt x="43" y="322"/>
                  </a:lnTo>
                  <a:lnTo>
                    <a:pt x="53" y="336"/>
                  </a:lnTo>
                  <a:lnTo>
                    <a:pt x="65" y="345"/>
                  </a:lnTo>
                  <a:lnTo>
                    <a:pt x="80" y="352"/>
                  </a:lnTo>
                  <a:lnTo>
                    <a:pt x="98" y="354"/>
                  </a:lnTo>
                  <a:lnTo>
                    <a:pt x="136" y="354"/>
                  </a:lnTo>
                  <a:lnTo>
                    <a:pt x="167" y="354"/>
                  </a:lnTo>
                  <a:lnTo>
                    <a:pt x="191" y="351"/>
                  </a:lnTo>
                  <a:lnTo>
                    <a:pt x="211" y="346"/>
                  </a:lnTo>
                  <a:lnTo>
                    <a:pt x="226" y="337"/>
                  </a:lnTo>
                  <a:lnTo>
                    <a:pt x="241" y="325"/>
                  </a:lnTo>
                  <a:lnTo>
                    <a:pt x="253" y="306"/>
                  </a:lnTo>
                  <a:lnTo>
                    <a:pt x="266" y="281"/>
                  </a:lnTo>
                  <a:lnTo>
                    <a:pt x="238" y="256"/>
                  </a:lnTo>
                  <a:lnTo>
                    <a:pt x="222" y="223"/>
                  </a:lnTo>
                  <a:lnTo>
                    <a:pt x="222" y="102"/>
                  </a:lnTo>
                  <a:lnTo>
                    <a:pt x="217" y="0"/>
                  </a:lnTo>
                  <a:lnTo>
                    <a:pt x="130" y="6"/>
                  </a:lnTo>
                  <a:lnTo>
                    <a:pt x="25" y="6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4" name="28 Forma libre"/>
            <p:cNvSpPr>
              <a:spLocks/>
            </p:cNvSpPr>
            <p:nvPr/>
          </p:nvSpPr>
          <p:spPr bwMode="auto">
            <a:xfrm>
              <a:off x="155" y="452"/>
              <a:ext cx="62" cy="8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04" y="0"/>
                </a:cxn>
                <a:cxn ang="0">
                  <a:pos x="102" y="89"/>
                </a:cxn>
                <a:cxn ang="0">
                  <a:pos x="101" y="173"/>
                </a:cxn>
                <a:cxn ang="0">
                  <a:pos x="187" y="187"/>
                </a:cxn>
                <a:cxn ang="0">
                  <a:pos x="185" y="195"/>
                </a:cxn>
                <a:cxn ang="0">
                  <a:pos x="181" y="204"/>
                </a:cxn>
                <a:cxn ang="0">
                  <a:pos x="175" y="213"/>
                </a:cxn>
                <a:cxn ang="0">
                  <a:pos x="164" y="221"/>
                </a:cxn>
                <a:cxn ang="0">
                  <a:pos x="153" y="228"/>
                </a:cxn>
                <a:cxn ang="0">
                  <a:pos x="138" y="234"/>
                </a:cxn>
                <a:cxn ang="0">
                  <a:pos x="118" y="238"/>
                </a:cxn>
                <a:cxn ang="0">
                  <a:pos x="98" y="240"/>
                </a:cxn>
                <a:cxn ang="0">
                  <a:pos x="77" y="238"/>
                </a:cxn>
                <a:cxn ang="0">
                  <a:pos x="59" y="235"/>
                </a:cxn>
                <a:cxn ang="0">
                  <a:pos x="45" y="229"/>
                </a:cxn>
                <a:cxn ang="0">
                  <a:pos x="31" y="221"/>
                </a:cxn>
                <a:cxn ang="0">
                  <a:pos x="19" y="207"/>
                </a:cxn>
                <a:cxn ang="0">
                  <a:pos x="11" y="190"/>
                </a:cxn>
                <a:cxn ang="0">
                  <a:pos x="5" y="167"/>
                </a:cxn>
                <a:cxn ang="0">
                  <a:pos x="0" y="138"/>
                </a:cxn>
                <a:cxn ang="0">
                  <a:pos x="2" y="0"/>
                </a:cxn>
              </a:cxnLst>
              <a:rect l="0" t="0" r="r" b="b"/>
              <a:pathLst>
                <a:path w="187" h="240">
                  <a:moveTo>
                    <a:pt x="2" y="0"/>
                  </a:moveTo>
                  <a:lnTo>
                    <a:pt x="104" y="0"/>
                  </a:lnTo>
                  <a:lnTo>
                    <a:pt x="102" y="89"/>
                  </a:lnTo>
                  <a:lnTo>
                    <a:pt x="101" y="173"/>
                  </a:lnTo>
                  <a:lnTo>
                    <a:pt x="187" y="187"/>
                  </a:lnTo>
                  <a:lnTo>
                    <a:pt x="185" y="195"/>
                  </a:lnTo>
                  <a:lnTo>
                    <a:pt x="181" y="204"/>
                  </a:lnTo>
                  <a:lnTo>
                    <a:pt x="175" y="213"/>
                  </a:lnTo>
                  <a:lnTo>
                    <a:pt x="164" y="221"/>
                  </a:lnTo>
                  <a:lnTo>
                    <a:pt x="153" y="228"/>
                  </a:lnTo>
                  <a:lnTo>
                    <a:pt x="138" y="234"/>
                  </a:lnTo>
                  <a:lnTo>
                    <a:pt x="118" y="238"/>
                  </a:lnTo>
                  <a:lnTo>
                    <a:pt x="98" y="240"/>
                  </a:lnTo>
                  <a:lnTo>
                    <a:pt x="77" y="238"/>
                  </a:lnTo>
                  <a:lnTo>
                    <a:pt x="59" y="235"/>
                  </a:lnTo>
                  <a:lnTo>
                    <a:pt x="45" y="229"/>
                  </a:lnTo>
                  <a:lnTo>
                    <a:pt x="31" y="221"/>
                  </a:lnTo>
                  <a:lnTo>
                    <a:pt x="19" y="207"/>
                  </a:lnTo>
                  <a:lnTo>
                    <a:pt x="11" y="190"/>
                  </a:lnTo>
                  <a:lnTo>
                    <a:pt x="5" y="167"/>
                  </a:lnTo>
                  <a:lnTo>
                    <a:pt x="0" y="138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5" name="29 Forma libre"/>
            <p:cNvSpPr>
              <a:spLocks/>
            </p:cNvSpPr>
            <p:nvPr/>
          </p:nvSpPr>
          <p:spPr bwMode="auto">
            <a:xfrm>
              <a:off x="442" y="175"/>
              <a:ext cx="93" cy="158"/>
            </a:xfrm>
            <a:custGeom>
              <a:avLst/>
              <a:gdLst/>
              <a:ahLst/>
              <a:cxnLst>
                <a:cxn ang="0">
                  <a:pos x="275" y="0"/>
                </a:cxn>
                <a:cxn ang="0">
                  <a:pos x="278" y="472"/>
                </a:cxn>
                <a:cxn ang="0">
                  <a:pos x="102" y="426"/>
                </a:cxn>
                <a:cxn ang="0">
                  <a:pos x="0" y="444"/>
                </a:cxn>
                <a:cxn ang="0">
                  <a:pos x="0" y="78"/>
                </a:cxn>
                <a:cxn ang="0">
                  <a:pos x="275" y="0"/>
                </a:cxn>
              </a:cxnLst>
              <a:rect l="0" t="0" r="r" b="b"/>
              <a:pathLst>
                <a:path w="278" h="472">
                  <a:moveTo>
                    <a:pt x="275" y="0"/>
                  </a:moveTo>
                  <a:lnTo>
                    <a:pt x="278" y="472"/>
                  </a:lnTo>
                  <a:lnTo>
                    <a:pt x="102" y="426"/>
                  </a:lnTo>
                  <a:lnTo>
                    <a:pt x="0" y="444"/>
                  </a:lnTo>
                  <a:lnTo>
                    <a:pt x="0" y="78"/>
                  </a:lnTo>
                  <a:lnTo>
                    <a:pt x="275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6" name="30 Forma libre"/>
            <p:cNvSpPr>
              <a:spLocks/>
            </p:cNvSpPr>
            <p:nvPr/>
          </p:nvSpPr>
          <p:spPr bwMode="auto">
            <a:xfrm>
              <a:off x="359" y="207"/>
              <a:ext cx="72" cy="131"/>
            </a:xfrm>
            <a:custGeom>
              <a:avLst/>
              <a:gdLst/>
              <a:ahLst/>
              <a:cxnLst>
                <a:cxn ang="0">
                  <a:pos x="216" y="0"/>
                </a:cxn>
                <a:cxn ang="0">
                  <a:pos x="216" y="356"/>
                </a:cxn>
                <a:cxn ang="0">
                  <a:pos x="0" y="393"/>
                </a:cxn>
                <a:cxn ang="0">
                  <a:pos x="0" y="66"/>
                </a:cxn>
                <a:cxn ang="0">
                  <a:pos x="216" y="0"/>
                </a:cxn>
              </a:cxnLst>
              <a:rect l="0" t="0" r="r" b="b"/>
              <a:pathLst>
                <a:path w="216" h="393">
                  <a:moveTo>
                    <a:pt x="216" y="0"/>
                  </a:moveTo>
                  <a:lnTo>
                    <a:pt x="216" y="356"/>
                  </a:lnTo>
                  <a:lnTo>
                    <a:pt x="0" y="393"/>
                  </a:lnTo>
                  <a:lnTo>
                    <a:pt x="0" y="66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7" name="31 Forma libre"/>
            <p:cNvSpPr>
              <a:spLocks/>
            </p:cNvSpPr>
            <p:nvPr/>
          </p:nvSpPr>
          <p:spPr bwMode="auto">
            <a:xfrm>
              <a:off x="295" y="233"/>
              <a:ext cx="53" cy="116"/>
            </a:xfrm>
            <a:custGeom>
              <a:avLst/>
              <a:gdLst/>
              <a:ahLst/>
              <a:cxnLst>
                <a:cxn ang="0">
                  <a:pos x="159" y="0"/>
                </a:cxn>
                <a:cxn ang="0">
                  <a:pos x="159" y="324"/>
                </a:cxn>
                <a:cxn ang="0">
                  <a:pos x="0" y="350"/>
                </a:cxn>
                <a:cxn ang="0">
                  <a:pos x="0" y="54"/>
                </a:cxn>
                <a:cxn ang="0">
                  <a:pos x="159" y="0"/>
                </a:cxn>
              </a:cxnLst>
              <a:rect l="0" t="0" r="r" b="b"/>
              <a:pathLst>
                <a:path w="159" h="350">
                  <a:moveTo>
                    <a:pt x="159" y="0"/>
                  </a:moveTo>
                  <a:lnTo>
                    <a:pt x="159" y="324"/>
                  </a:lnTo>
                  <a:lnTo>
                    <a:pt x="0" y="350"/>
                  </a:lnTo>
                  <a:lnTo>
                    <a:pt x="0" y="54"/>
                  </a:lnTo>
                  <a:lnTo>
                    <a:pt x="159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8" name="32 Forma libre"/>
            <p:cNvSpPr>
              <a:spLocks/>
            </p:cNvSpPr>
            <p:nvPr/>
          </p:nvSpPr>
          <p:spPr bwMode="auto">
            <a:xfrm>
              <a:off x="231" y="256"/>
              <a:ext cx="51" cy="105"/>
            </a:xfrm>
            <a:custGeom>
              <a:avLst/>
              <a:gdLst/>
              <a:ahLst/>
              <a:cxnLst>
                <a:cxn ang="0">
                  <a:pos x="153" y="0"/>
                </a:cxn>
                <a:cxn ang="0">
                  <a:pos x="153" y="290"/>
                </a:cxn>
                <a:cxn ang="0">
                  <a:pos x="0" y="317"/>
                </a:cxn>
                <a:cxn ang="0">
                  <a:pos x="0" y="50"/>
                </a:cxn>
                <a:cxn ang="0">
                  <a:pos x="153" y="0"/>
                </a:cxn>
              </a:cxnLst>
              <a:rect l="0" t="0" r="r" b="b"/>
              <a:pathLst>
                <a:path w="153" h="317">
                  <a:moveTo>
                    <a:pt x="153" y="0"/>
                  </a:moveTo>
                  <a:lnTo>
                    <a:pt x="153" y="290"/>
                  </a:lnTo>
                  <a:lnTo>
                    <a:pt x="0" y="317"/>
                  </a:lnTo>
                  <a:lnTo>
                    <a:pt x="0" y="50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9" name="33 Forma libre"/>
            <p:cNvSpPr>
              <a:spLocks/>
            </p:cNvSpPr>
            <p:nvPr/>
          </p:nvSpPr>
          <p:spPr bwMode="auto">
            <a:xfrm>
              <a:off x="175" y="277"/>
              <a:ext cx="45" cy="94"/>
            </a:xfrm>
            <a:custGeom>
              <a:avLst/>
              <a:gdLst/>
              <a:ahLst/>
              <a:cxnLst>
                <a:cxn ang="0">
                  <a:pos x="133" y="0"/>
                </a:cxn>
                <a:cxn ang="0">
                  <a:pos x="133" y="257"/>
                </a:cxn>
                <a:cxn ang="0">
                  <a:pos x="0" y="281"/>
                </a:cxn>
                <a:cxn ang="0">
                  <a:pos x="0" y="41"/>
                </a:cxn>
                <a:cxn ang="0">
                  <a:pos x="133" y="0"/>
                </a:cxn>
              </a:cxnLst>
              <a:rect l="0" t="0" r="r" b="b"/>
              <a:pathLst>
                <a:path w="133" h="281">
                  <a:moveTo>
                    <a:pt x="133" y="0"/>
                  </a:moveTo>
                  <a:lnTo>
                    <a:pt x="133" y="257"/>
                  </a:lnTo>
                  <a:lnTo>
                    <a:pt x="0" y="281"/>
                  </a:lnTo>
                  <a:lnTo>
                    <a:pt x="0" y="41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0" name="34 Forma libre"/>
            <p:cNvSpPr>
              <a:spLocks/>
            </p:cNvSpPr>
            <p:nvPr/>
          </p:nvSpPr>
          <p:spPr bwMode="auto">
            <a:xfrm>
              <a:off x="131" y="294"/>
              <a:ext cx="36" cy="84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109" y="235"/>
                </a:cxn>
                <a:cxn ang="0">
                  <a:pos x="0" y="251"/>
                </a:cxn>
                <a:cxn ang="0">
                  <a:pos x="0" y="35"/>
                </a:cxn>
                <a:cxn ang="0">
                  <a:pos x="108" y="0"/>
                </a:cxn>
              </a:cxnLst>
              <a:rect l="0" t="0" r="r" b="b"/>
              <a:pathLst>
                <a:path w="109" h="251">
                  <a:moveTo>
                    <a:pt x="108" y="0"/>
                  </a:moveTo>
                  <a:lnTo>
                    <a:pt x="109" y="235"/>
                  </a:lnTo>
                  <a:lnTo>
                    <a:pt x="0" y="251"/>
                  </a:lnTo>
                  <a:lnTo>
                    <a:pt x="0" y="35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1" name="35 Forma libre"/>
            <p:cNvSpPr>
              <a:spLocks/>
            </p:cNvSpPr>
            <p:nvPr/>
          </p:nvSpPr>
          <p:spPr bwMode="auto">
            <a:xfrm>
              <a:off x="94" y="307"/>
              <a:ext cx="31" cy="78"/>
            </a:xfrm>
            <a:custGeom>
              <a:avLst/>
              <a:gdLst/>
              <a:ahLst/>
              <a:cxnLst>
                <a:cxn ang="0">
                  <a:pos x="0" y="38"/>
                </a:cxn>
                <a:cxn ang="0">
                  <a:pos x="92" y="0"/>
                </a:cxn>
                <a:cxn ang="0">
                  <a:pos x="92" y="217"/>
                </a:cxn>
                <a:cxn ang="0">
                  <a:pos x="0" y="236"/>
                </a:cxn>
                <a:cxn ang="0">
                  <a:pos x="0" y="38"/>
                </a:cxn>
              </a:cxnLst>
              <a:rect l="0" t="0" r="r" b="b"/>
              <a:pathLst>
                <a:path w="92" h="236">
                  <a:moveTo>
                    <a:pt x="0" y="38"/>
                  </a:moveTo>
                  <a:lnTo>
                    <a:pt x="92" y="0"/>
                  </a:lnTo>
                  <a:lnTo>
                    <a:pt x="92" y="217"/>
                  </a:lnTo>
                  <a:lnTo>
                    <a:pt x="0" y="236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2" name="36 Forma libre"/>
            <p:cNvSpPr>
              <a:spLocks/>
            </p:cNvSpPr>
            <p:nvPr/>
          </p:nvSpPr>
          <p:spPr bwMode="auto">
            <a:xfrm>
              <a:off x="706" y="131"/>
              <a:ext cx="91" cy="3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6" y="58"/>
                </a:cxn>
                <a:cxn ang="0">
                  <a:pos x="274" y="90"/>
                </a:cxn>
                <a:cxn ang="0">
                  <a:pos x="265" y="49"/>
                </a:cxn>
                <a:cxn ang="0">
                  <a:pos x="262" y="49"/>
                </a:cxn>
                <a:cxn ang="0">
                  <a:pos x="253" y="46"/>
                </a:cxn>
                <a:cxn ang="0">
                  <a:pos x="240" y="44"/>
                </a:cxn>
                <a:cxn ang="0">
                  <a:pos x="222" y="40"/>
                </a:cxn>
                <a:cxn ang="0">
                  <a:pos x="201" y="35"/>
                </a:cxn>
                <a:cxn ang="0">
                  <a:pos x="179" y="31"/>
                </a:cxn>
                <a:cxn ang="0">
                  <a:pos x="155" y="26"/>
                </a:cxn>
                <a:cxn ang="0">
                  <a:pos x="130" y="22"/>
                </a:cxn>
                <a:cxn ang="0">
                  <a:pos x="105" y="18"/>
                </a:cxn>
                <a:cxn ang="0">
                  <a:pos x="80" y="12"/>
                </a:cxn>
                <a:cxn ang="0">
                  <a:pos x="58" y="9"/>
                </a:cxn>
                <a:cxn ang="0">
                  <a:pos x="38" y="4"/>
                </a:cxn>
                <a:cxn ang="0">
                  <a:pos x="22" y="3"/>
                </a:cxn>
                <a:cxn ang="0">
                  <a:pos x="9" y="1"/>
                </a:cxn>
                <a:cxn ang="0">
                  <a:pos x="1" y="0"/>
                </a:cxn>
                <a:cxn ang="0">
                  <a:pos x="0" y="1"/>
                </a:cxn>
              </a:cxnLst>
              <a:rect l="0" t="0" r="r" b="b"/>
              <a:pathLst>
                <a:path w="274" h="90">
                  <a:moveTo>
                    <a:pt x="0" y="1"/>
                  </a:moveTo>
                  <a:lnTo>
                    <a:pt x="16" y="58"/>
                  </a:lnTo>
                  <a:lnTo>
                    <a:pt x="274" y="90"/>
                  </a:lnTo>
                  <a:lnTo>
                    <a:pt x="265" y="49"/>
                  </a:lnTo>
                  <a:lnTo>
                    <a:pt x="262" y="49"/>
                  </a:lnTo>
                  <a:lnTo>
                    <a:pt x="253" y="46"/>
                  </a:lnTo>
                  <a:lnTo>
                    <a:pt x="240" y="44"/>
                  </a:lnTo>
                  <a:lnTo>
                    <a:pt x="222" y="40"/>
                  </a:lnTo>
                  <a:lnTo>
                    <a:pt x="201" y="35"/>
                  </a:lnTo>
                  <a:lnTo>
                    <a:pt x="179" y="31"/>
                  </a:lnTo>
                  <a:lnTo>
                    <a:pt x="155" y="26"/>
                  </a:lnTo>
                  <a:lnTo>
                    <a:pt x="130" y="22"/>
                  </a:lnTo>
                  <a:lnTo>
                    <a:pt x="105" y="18"/>
                  </a:lnTo>
                  <a:lnTo>
                    <a:pt x="80" y="12"/>
                  </a:lnTo>
                  <a:lnTo>
                    <a:pt x="58" y="9"/>
                  </a:lnTo>
                  <a:lnTo>
                    <a:pt x="38" y="4"/>
                  </a:lnTo>
                  <a:lnTo>
                    <a:pt x="22" y="3"/>
                  </a:lnTo>
                  <a:lnTo>
                    <a:pt x="9" y="1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8928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3" name="37 Forma libre"/>
            <p:cNvSpPr>
              <a:spLocks/>
            </p:cNvSpPr>
            <p:nvPr/>
          </p:nvSpPr>
          <p:spPr bwMode="auto">
            <a:xfrm>
              <a:off x="684" y="433"/>
              <a:ext cx="31" cy="38"/>
            </a:xfrm>
            <a:custGeom>
              <a:avLst/>
              <a:gdLst/>
              <a:ahLst/>
              <a:cxnLst>
                <a:cxn ang="0">
                  <a:pos x="45" y="0"/>
                </a:cxn>
                <a:cxn ang="0">
                  <a:pos x="54" y="2"/>
                </a:cxn>
                <a:cxn ang="0">
                  <a:pos x="63" y="5"/>
                </a:cxn>
                <a:cxn ang="0">
                  <a:pos x="70" y="11"/>
                </a:cxn>
                <a:cxn ang="0">
                  <a:pos x="77" y="18"/>
                </a:cxn>
                <a:cxn ang="0">
                  <a:pos x="82" y="26"/>
                </a:cxn>
                <a:cxn ang="0">
                  <a:pos x="86" y="36"/>
                </a:cxn>
                <a:cxn ang="0">
                  <a:pos x="89" y="46"/>
                </a:cxn>
                <a:cxn ang="0">
                  <a:pos x="91" y="58"/>
                </a:cxn>
                <a:cxn ang="0">
                  <a:pos x="89" y="70"/>
                </a:cxn>
                <a:cxn ang="0">
                  <a:pos x="86" y="80"/>
                </a:cxn>
                <a:cxn ang="0">
                  <a:pos x="82" y="89"/>
                </a:cxn>
                <a:cxn ang="0">
                  <a:pos x="77" y="98"/>
                </a:cxn>
                <a:cxn ang="0">
                  <a:pos x="70" y="105"/>
                </a:cxn>
                <a:cxn ang="0">
                  <a:pos x="63" y="110"/>
                </a:cxn>
                <a:cxn ang="0">
                  <a:pos x="54" y="113"/>
                </a:cxn>
                <a:cxn ang="0">
                  <a:pos x="45" y="114"/>
                </a:cxn>
                <a:cxn ang="0">
                  <a:pos x="36" y="113"/>
                </a:cxn>
                <a:cxn ang="0">
                  <a:pos x="27" y="110"/>
                </a:cxn>
                <a:cxn ang="0">
                  <a:pos x="20" y="105"/>
                </a:cxn>
                <a:cxn ang="0">
                  <a:pos x="14" y="98"/>
                </a:cxn>
                <a:cxn ang="0">
                  <a:pos x="8" y="89"/>
                </a:cxn>
                <a:cxn ang="0">
                  <a:pos x="3" y="80"/>
                </a:cxn>
                <a:cxn ang="0">
                  <a:pos x="2" y="70"/>
                </a:cxn>
                <a:cxn ang="0">
                  <a:pos x="0" y="58"/>
                </a:cxn>
                <a:cxn ang="0">
                  <a:pos x="2" y="46"/>
                </a:cxn>
                <a:cxn ang="0">
                  <a:pos x="3" y="36"/>
                </a:cxn>
                <a:cxn ang="0">
                  <a:pos x="8" y="26"/>
                </a:cxn>
                <a:cxn ang="0">
                  <a:pos x="14" y="18"/>
                </a:cxn>
                <a:cxn ang="0">
                  <a:pos x="20" y="11"/>
                </a:cxn>
                <a:cxn ang="0">
                  <a:pos x="27" y="5"/>
                </a:cxn>
                <a:cxn ang="0">
                  <a:pos x="36" y="2"/>
                </a:cxn>
                <a:cxn ang="0">
                  <a:pos x="45" y="0"/>
                </a:cxn>
              </a:cxnLst>
              <a:rect l="0" t="0" r="r" b="b"/>
              <a:pathLst>
                <a:path w="91" h="114">
                  <a:moveTo>
                    <a:pt x="45" y="0"/>
                  </a:moveTo>
                  <a:lnTo>
                    <a:pt x="54" y="2"/>
                  </a:lnTo>
                  <a:lnTo>
                    <a:pt x="63" y="5"/>
                  </a:lnTo>
                  <a:lnTo>
                    <a:pt x="70" y="11"/>
                  </a:lnTo>
                  <a:lnTo>
                    <a:pt x="77" y="18"/>
                  </a:lnTo>
                  <a:lnTo>
                    <a:pt x="82" y="26"/>
                  </a:lnTo>
                  <a:lnTo>
                    <a:pt x="86" y="36"/>
                  </a:lnTo>
                  <a:lnTo>
                    <a:pt x="89" y="46"/>
                  </a:lnTo>
                  <a:lnTo>
                    <a:pt x="91" y="58"/>
                  </a:lnTo>
                  <a:lnTo>
                    <a:pt x="89" y="70"/>
                  </a:lnTo>
                  <a:lnTo>
                    <a:pt x="86" y="80"/>
                  </a:lnTo>
                  <a:lnTo>
                    <a:pt x="82" y="89"/>
                  </a:lnTo>
                  <a:lnTo>
                    <a:pt x="77" y="98"/>
                  </a:lnTo>
                  <a:lnTo>
                    <a:pt x="70" y="105"/>
                  </a:lnTo>
                  <a:lnTo>
                    <a:pt x="63" y="110"/>
                  </a:lnTo>
                  <a:lnTo>
                    <a:pt x="54" y="113"/>
                  </a:lnTo>
                  <a:lnTo>
                    <a:pt x="45" y="114"/>
                  </a:lnTo>
                  <a:lnTo>
                    <a:pt x="36" y="113"/>
                  </a:lnTo>
                  <a:lnTo>
                    <a:pt x="27" y="110"/>
                  </a:lnTo>
                  <a:lnTo>
                    <a:pt x="20" y="105"/>
                  </a:lnTo>
                  <a:lnTo>
                    <a:pt x="14" y="98"/>
                  </a:lnTo>
                  <a:lnTo>
                    <a:pt x="8" y="89"/>
                  </a:lnTo>
                  <a:lnTo>
                    <a:pt x="3" y="80"/>
                  </a:lnTo>
                  <a:lnTo>
                    <a:pt x="2" y="70"/>
                  </a:lnTo>
                  <a:lnTo>
                    <a:pt x="0" y="58"/>
                  </a:lnTo>
                  <a:lnTo>
                    <a:pt x="2" y="46"/>
                  </a:lnTo>
                  <a:lnTo>
                    <a:pt x="3" y="36"/>
                  </a:lnTo>
                  <a:lnTo>
                    <a:pt x="8" y="26"/>
                  </a:lnTo>
                  <a:lnTo>
                    <a:pt x="14" y="18"/>
                  </a:lnTo>
                  <a:lnTo>
                    <a:pt x="20" y="11"/>
                  </a:lnTo>
                  <a:lnTo>
                    <a:pt x="27" y="5"/>
                  </a:lnTo>
                  <a:lnTo>
                    <a:pt x="36" y="2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60441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4" name="38 Forma libre"/>
            <p:cNvSpPr>
              <a:spLocks/>
            </p:cNvSpPr>
            <p:nvPr/>
          </p:nvSpPr>
          <p:spPr bwMode="auto">
            <a:xfrm>
              <a:off x="850" y="430"/>
              <a:ext cx="21" cy="32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44" y="4"/>
                </a:cxn>
                <a:cxn ang="0">
                  <a:pos x="54" y="15"/>
                </a:cxn>
                <a:cxn ang="0">
                  <a:pos x="60" y="30"/>
                </a:cxn>
                <a:cxn ang="0">
                  <a:pos x="63" y="49"/>
                </a:cxn>
                <a:cxn ang="0">
                  <a:pos x="60" y="68"/>
                </a:cxn>
                <a:cxn ang="0">
                  <a:pos x="54" y="83"/>
                </a:cxn>
                <a:cxn ang="0">
                  <a:pos x="44" y="93"/>
                </a:cxn>
                <a:cxn ang="0">
                  <a:pos x="31" y="96"/>
                </a:cxn>
                <a:cxn ang="0">
                  <a:pos x="19" y="93"/>
                </a:cxn>
                <a:cxn ang="0">
                  <a:pos x="9" y="83"/>
                </a:cxn>
                <a:cxn ang="0">
                  <a:pos x="3" y="68"/>
                </a:cxn>
                <a:cxn ang="0">
                  <a:pos x="0" y="49"/>
                </a:cxn>
                <a:cxn ang="0">
                  <a:pos x="3" y="30"/>
                </a:cxn>
                <a:cxn ang="0">
                  <a:pos x="9" y="15"/>
                </a:cxn>
                <a:cxn ang="0">
                  <a:pos x="19" y="4"/>
                </a:cxn>
                <a:cxn ang="0">
                  <a:pos x="31" y="0"/>
                </a:cxn>
              </a:cxnLst>
              <a:rect l="0" t="0" r="r" b="b"/>
              <a:pathLst>
                <a:path w="63" h="96">
                  <a:moveTo>
                    <a:pt x="31" y="0"/>
                  </a:moveTo>
                  <a:lnTo>
                    <a:pt x="44" y="4"/>
                  </a:lnTo>
                  <a:lnTo>
                    <a:pt x="54" y="15"/>
                  </a:lnTo>
                  <a:lnTo>
                    <a:pt x="60" y="30"/>
                  </a:lnTo>
                  <a:lnTo>
                    <a:pt x="63" y="49"/>
                  </a:lnTo>
                  <a:lnTo>
                    <a:pt x="60" y="68"/>
                  </a:lnTo>
                  <a:lnTo>
                    <a:pt x="54" y="83"/>
                  </a:lnTo>
                  <a:lnTo>
                    <a:pt x="44" y="93"/>
                  </a:lnTo>
                  <a:lnTo>
                    <a:pt x="31" y="96"/>
                  </a:lnTo>
                  <a:lnTo>
                    <a:pt x="19" y="93"/>
                  </a:lnTo>
                  <a:lnTo>
                    <a:pt x="9" y="83"/>
                  </a:lnTo>
                  <a:lnTo>
                    <a:pt x="3" y="68"/>
                  </a:lnTo>
                  <a:lnTo>
                    <a:pt x="0" y="49"/>
                  </a:lnTo>
                  <a:lnTo>
                    <a:pt x="3" y="30"/>
                  </a:lnTo>
                  <a:lnTo>
                    <a:pt x="9" y="15"/>
                  </a:lnTo>
                  <a:lnTo>
                    <a:pt x="19" y="4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60441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5" name="39 Forma libre"/>
            <p:cNvSpPr>
              <a:spLocks/>
            </p:cNvSpPr>
            <p:nvPr/>
          </p:nvSpPr>
          <p:spPr bwMode="auto">
            <a:xfrm>
              <a:off x="644" y="493"/>
              <a:ext cx="264" cy="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14"/>
                </a:cxn>
                <a:cxn ang="0">
                  <a:pos x="44" y="150"/>
                </a:cxn>
                <a:cxn ang="0">
                  <a:pos x="769" y="132"/>
                </a:cxn>
                <a:cxn ang="0">
                  <a:pos x="791" y="97"/>
                </a:cxn>
                <a:cxn ang="0">
                  <a:pos x="792" y="2"/>
                </a:cxn>
                <a:cxn ang="0">
                  <a:pos x="0" y="0"/>
                </a:cxn>
              </a:cxnLst>
              <a:rect l="0" t="0" r="r" b="b"/>
              <a:pathLst>
                <a:path w="792" h="150">
                  <a:moveTo>
                    <a:pt x="0" y="0"/>
                  </a:moveTo>
                  <a:lnTo>
                    <a:pt x="0" y="114"/>
                  </a:lnTo>
                  <a:lnTo>
                    <a:pt x="44" y="150"/>
                  </a:lnTo>
                  <a:lnTo>
                    <a:pt x="769" y="132"/>
                  </a:lnTo>
                  <a:lnTo>
                    <a:pt x="791" y="97"/>
                  </a:lnTo>
                  <a:lnTo>
                    <a:pt x="79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D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6" name="40 Forma libre"/>
            <p:cNvSpPr>
              <a:spLocks/>
            </p:cNvSpPr>
            <p:nvPr/>
          </p:nvSpPr>
          <p:spPr bwMode="auto">
            <a:xfrm>
              <a:off x="164" y="464"/>
              <a:ext cx="17" cy="45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34" y="6"/>
                </a:cxn>
                <a:cxn ang="0">
                  <a:pos x="43" y="19"/>
                </a:cxn>
                <a:cxn ang="0">
                  <a:pos x="49" y="40"/>
                </a:cxn>
                <a:cxn ang="0">
                  <a:pos x="50" y="66"/>
                </a:cxn>
                <a:cxn ang="0">
                  <a:pos x="49" y="93"/>
                </a:cxn>
                <a:cxn ang="0">
                  <a:pos x="43" y="115"/>
                </a:cxn>
                <a:cxn ang="0">
                  <a:pos x="34" y="130"/>
                </a:cxn>
                <a:cxn ang="0">
                  <a:pos x="25" y="136"/>
                </a:cxn>
                <a:cxn ang="0">
                  <a:pos x="16" y="130"/>
                </a:cxn>
                <a:cxn ang="0">
                  <a:pos x="7" y="115"/>
                </a:cxn>
                <a:cxn ang="0">
                  <a:pos x="1" y="93"/>
                </a:cxn>
                <a:cxn ang="0">
                  <a:pos x="0" y="66"/>
                </a:cxn>
                <a:cxn ang="0">
                  <a:pos x="1" y="40"/>
                </a:cxn>
                <a:cxn ang="0">
                  <a:pos x="7" y="19"/>
                </a:cxn>
                <a:cxn ang="0">
                  <a:pos x="16" y="6"/>
                </a:cxn>
                <a:cxn ang="0">
                  <a:pos x="25" y="0"/>
                </a:cxn>
              </a:cxnLst>
              <a:rect l="0" t="0" r="r" b="b"/>
              <a:pathLst>
                <a:path w="50" h="136">
                  <a:moveTo>
                    <a:pt x="25" y="0"/>
                  </a:moveTo>
                  <a:lnTo>
                    <a:pt x="34" y="6"/>
                  </a:lnTo>
                  <a:lnTo>
                    <a:pt x="43" y="19"/>
                  </a:lnTo>
                  <a:lnTo>
                    <a:pt x="49" y="40"/>
                  </a:lnTo>
                  <a:lnTo>
                    <a:pt x="50" y="66"/>
                  </a:lnTo>
                  <a:lnTo>
                    <a:pt x="49" y="93"/>
                  </a:lnTo>
                  <a:lnTo>
                    <a:pt x="43" y="115"/>
                  </a:lnTo>
                  <a:lnTo>
                    <a:pt x="34" y="130"/>
                  </a:lnTo>
                  <a:lnTo>
                    <a:pt x="25" y="136"/>
                  </a:lnTo>
                  <a:lnTo>
                    <a:pt x="16" y="130"/>
                  </a:lnTo>
                  <a:lnTo>
                    <a:pt x="7" y="115"/>
                  </a:lnTo>
                  <a:lnTo>
                    <a:pt x="1" y="93"/>
                  </a:lnTo>
                  <a:lnTo>
                    <a:pt x="0" y="66"/>
                  </a:lnTo>
                  <a:lnTo>
                    <a:pt x="1" y="40"/>
                  </a:lnTo>
                  <a:lnTo>
                    <a:pt x="7" y="19"/>
                  </a:lnTo>
                  <a:lnTo>
                    <a:pt x="16" y="6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B5BAC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7" name="41 Forma libre"/>
            <p:cNvSpPr>
              <a:spLocks/>
            </p:cNvSpPr>
            <p:nvPr/>
          </p:nvSpPr>
          <p:spPr bwMode="auto">
            <a:xfrm>
              <a:off x="680" y="391"/>
              <a:ext cx="14" cy="19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31" y="3"/>
                </a:cxn>
                <a:cxn ang="0">
                  <a:pos x="38" y="9"/>
                </a:cxn>
                <a:cxn ang="0">
                  <a:pos x="42" y="18"/>
                </a:cxn>
                <a:cxn ang="0">
                  <a:pos x="44" y="28"/>
                </a:cxn>
                <a:cxn ang="0">
                  <a:pos x="42" y="39"/>
                </a:cxn>
                <a:cxn ang="0">
                  <a:pos x="38" y="47"/>
                </a:cxn>
                <a:cxn ang="0">
                  <a:pos x="31" y="53"/>
                </a:cxn>
                <a:cxn ang="0">
                  <a:pos x="22" y="55"/>
                </a:cxn>
                <a:cxn ang="0">
                  <a:pos x="13" y="53"/>
                </a:cxn>
                <a:cxn ang="0">
                  <a:pos x="7" y="47"/>
                </a:cxn>
                <a:cxn ang="0">
                  <a:pos x="1" y="39"/>
                </a:cxn>
                <a:cxn ang="0">
                  <a:pos x="0" y="28"/>
                </a:cxn>
                <a:cxn ang="0">
                  <a:pos x="1" y="18"/>
                </a:cxn>
                <a:cxn ang="0">
                  <a:pos x="7" y="9"/>
                </a:cxn>
                <a:cxn ang="0">
                  <a:pos x="13" y="3"/>
                </a:cxn>
                <a:cxn ang="0">
                  <a:pos x="22" y="0"/>
                </a:cxn>
              </a:cxnLst>
              <a:rect l="0" t="0" r="r" b="b"/>
              <a:pathLst>
                <a:path w="44" h="55">
                  <a:moveTo>
                    <a:pt x="22" y="0"/>
                  </a:moveTo>
                  <a:lnTo>
                    <a:pt x="31" y="3"/>
                  </a:lnTo>
                  <a:lnTo>
                    <a:pt x="38" y="9"/>
                  </a:lnTo>
                  <a:lnTo>
                    <a:pt x="42" y="18"/>
                  </a:lnTo>
                  <a:lnTo>
                    <a:pt x="44" y="28"/>
                  </a:lnTo>
                  <a:lnTo>
                    <a:pt x="42" y="39"/>
                  </a:lnTo>
                  <a:lnTo>
                    <a:pt x="38" y="47"/>
                  </a:lnTo>
                  <a:lnTo>
                    <a:pt x="31" y="53"/>
                  </a:lnTo>
                  <a:lnTo>
                    <a:pt x="22" y="55"/>
                  </a:lnTo>
                  <a:lnTo>
                    <a:pt x="13" y="53"/>
                  </a:lnTo>
                  <a:lnTo>
                    <a:pt x="7" y="47"/>
                  </a:lnTo>
                  <a:lnTo>
                    <a:pt x="1" y="39"/>
                  </a:lnTo>
                  <a:lnTo>
                    <a:pt x="0" y="28"/>
                  </a:lnTo>
                  <a:lnTo>
                    <a:pt x="1" y="18"/>
                  </a:lnTo>
                  <a:lnTo>
                    <a:pt x="7" y="9"/>
                  </a:lnTo>
                  <a:lnTo>
                    <a:pt x="13" y="3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8C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8" name="42 Forma libre"/>
            <p:cNvSpPr>
              <a:spLocks/>
            </p:cNvSpPr>
            <p:nvPr/>
          </p:nvSpPr>
          <p:spPr bwMode="auto">
            <a:xfrm>
              <a:off x="869" y="393"/>
              <a:ext cx="15" cy="18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30" y="1"/>
                </a:cxn>
                <a:cxn ang="0">
                  <a:pos x="37" y="7"/>
                </a:cxn>
                <a:cxn ang="0">
                  <a:pos x="41" y="16"/>
                </a:cxn>
                <a:cxn ang="0">
                  <a:pos x="43" y="28"/>
                </a:cxn>
                <a:cxn ang="0">
                  <a:pos x="41" y="38"/>
                </a:cxn>
                <a:cxn ang="0">
                  <a:pos x="37" y="47"/>
                </a:cxn>
                <a:cxn ang="0">
                  <a:pos x="30" y="53"/>
                </a:cxn>
                <a:cxn ang="0">
                  <a:pos x="21" y="54"/>
                </a:cxn>
                <a:cxn ang="0">
                  <a:pos x="12" y="53"/>
                </a:cxn>
                <a:cxn ang="0">
                  <a:pos x="6" y="47"/>
                </a:cxn>
                <a:cxn ang="0">
                  <a:pos x="1" y="38"/>
                </a:cxn>
                <a:cxn ang="0">
                  <a:pos x="0" y="28"/>
                </a:cxn>
                <a:cxn ang="0">
                  <a:pos x="1" y="16"/>
                </a:cxn>
                <a:cxn ang="0">
                  <a:pos x="6" y="7"/>
                </a:cxn>
                <a:cxn ang="0">
                  <a:pos x="12" y="1"/>
                </a:cxn>
                <a:cxn ang="0">
                  <a:pos x="21" y="0"/>
                </a:cxn>
              </a:cxnLst>
              <a:rect l="0" t="0" r="r" b="b"/>
              <a:pathLst>
                <a:path w="43" h="54">
                  <a:moveTo>
                    <a:pt x="21" y="0"/>
                  </a:moveTo>
                  <a:lnTo>
                    <a:pt x="30" y="1"/>
                  </a:lnTo>
                  <a:lnTo>
                    <a:pt x="37" y="7"/>
                  </a:lnTo>
                  <a:lnTo>
                    <a:pt x="41" y="16"/>
                  </a:lnTo>
                  <a:lnTo>
                    <a:pt x="43" y="28"/>
                  </a:lnTo>
                  <a:lnTo>
                    <a:pt x="41" y="38"/>
                  </a:lnTo>
                  <a:lnTo>
                    <a:pt x="37" y="47"/>
                  </a:lnTo>
                  <a:lnTo>
                    <a:pt x="30" y="53"/>
                  </a:lnTo>
                  <a:lnTo>
                    <a:pt x="21" y="54"/>
                  </a:lnTo>
                  <a:lnTo>
                    <a:pt x="12" y="53"/>
                  </a:lnTo>
                  <a:lnTo>
                    <a:pt x="6" y="47"/>
                  </a:lnTo>
                  <a:lnTo>
                    <a:pt x="1" y="38"/>
                  </a:lnTo>
                  <a:lnTo>
                    <a:pt x="0" y="28"/>
                  </a:lnTo>
                  <a:lnTo>
                    <a:pt x="1" y="16"/>
                  </a:lnTo>
                  <a:lnTo>
                    <a:pt x="6" y="7"/>
                  </a:lnTo>
                  <a:lnTo>
                    <a:pt x="12" y="1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8C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9" name="43 Forma libre"/>
            <p:cNvSpPr>
              <a:spLocks/>
            </p:cNvSpPr>
            <p:nvPr/>
          </p:nvSpPr>
          <p:spPr bwMode="auto">
            <a:xfrm>
              <a:off x="646" y="485"/>
              <a:ext cx="256" cy="10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0" y="4"/>
                </a:cxn>
                <a:cxn ang="0">
                  <a:pos x="769" y="0"/>
                </a:cxn>
                <a:cxn ang="0">
                  <a:pos x="769" y="18"/>
                </a:cxn>
                <a:cxn ang="0">
                  <a:pos x="0" y="32"/>
                </a:cxn>
              </a:cxnLst>
              <a:rect l="0" t="0" r="r" b="b"/>
              <a:pathLst>
                <a:path w="769" h="32">
                  <a:moveTo>
                    <a:pt x="0" y="32"/>
                  </a:moveTo>
                  <a:lnTo>
                    <a:pt x="0" y="4"/>
                  </a:lnTo>
                  <a:lnTo>
                    <a:pt x="769" y="0"/>
                  </a:lnTo>
                  <a:lnTo>
                    <a:pt x="769" y="18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75727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0" name="44 Forma libre"/>
            <p:cNvSpPr>
              <a:spLocks/>
            </p:cNvSpPr>
            <p:nvPr/>
          </p:nvSpPr>
          <p:spPr bwMode="auto">
            <a:xfrm>
              <a:off x="746" y="427"/>
              <a:ext cx="91" cy="10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272" y="0"/>
                </a:cxn>
                <a:cxn ang="0">
                  <a:pos x="272" y="24"/>
                </a:cxn>
                <a:cxn ang="0">
                  <a:pos x="0" y="30"/>
                </a:cxn>
                <a:cxn ang="0">
                  <a:pos x="3" y="0"/>
                </a:cxn>
              </a:cxnLst>
              <a:rect l="0" t="0" r="r" b="b"/>
              <a:pathLst>
                <a:path w="272" h="30">
                  <a:moveTo>
                    <a:pt x="3" y="0"/>
                  </a:moveTo>
                  <a:lnTo>
                    <a:pt x="272" y="0"/>
                  </a:lnTo>
                  <a:lnTo>
                    <a:pt x="272" y="24"/>
                  </a:lnTo>
                  <a:lnTo>
                    <a:pt x="0" y="3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2020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1" name="45 Forma libre"/>
            <p:cNvSpPr>
              <a:spLocks/>
            </p:cNvSpPr>
            <p:nvPr/>
          </p:nvSpPr>
          <p:spPr bwMode="auto">
            <a:xfrm>
              <a:off x="661" y="265"/>
              <a:ext cx="217" cy="113"/>
            </a:xfrm>
            <a:custGeom>
              <a:avLst/>
              <a:gdLst/>
              <a:ahLst/>
              <a:cxnLst>
                <a:cxn ang="0">
                  <a:pos x="623" y="231"/>
                </a:cxn>
                <a:cxn ang="0">
                  <a:pos x="499" y="231"/>
                </a:cxn>
                <a:cxn ang="0">
                  <a:pos x="499" y="164"/>
                </a:cxn>
                <a:cxn ang="0">
                  <a:pos x="471" y="105"/>
                </a:cxn>
                <a:cxn ang="0">
                  <a:pos x="383" y="105"/>
                </a:cxn>
                <a:cxn ang="0">
                  <a:pos x="336" y="183"/>
                </a:cxn>
                <a:cxn ang="0">
                  <a:pos x="326" y="29"/>
                </a:cxn>
                <a:cxn ang="0">
                  <a:pos x="202" y="0"/>
                </a:cxn>
                <a:cxn ang="0">
                  <a:pos x="144" y="58"/>
                </a:cxn>
                <a:cxn ang="0">
                  <a:pos x="95" y="10"/>
                </a:cxn>
                <a:cxn ang="0">
                  <a:pos x="0" y="10"/>
                </a:cxn>
                <a:cxn ang="0">
                  <a:pos x="67" y="328"/>
                </a:cxn>
                <a:cxn ang="0">
                  <a:pos x="259" y="319"/>
                </a:cxn>
                <a:cxn ang="0">
                  <a:pos x="653" y="339"/>
                </a:cxn>
                <a:cxn ang="0">
                  <a:pos x="623" y="231"/>
                </a:cxn>
              </a:cxnLst>
              <a:rect l="0" t="0" r="r" b="b"/>
              <a:pathLst>
                <a:path w="653" h="339">
                  <a:moveTo>
                    <a:pt x="623" y="231"/>
                  </a:moveTo>
                  <a:lnTo>
                    <a:pt x="499" y="231"/>
                  </a:lnTo>
                  <a:lnTo>
                    <a:pt x="499" y="164"/>
                  </a:lnTo>
                  <a:lnTo>
                    <a:pt x="471" y="105"/>
                  </a:lnTo>
                  <a:lnTo>
                    <a:pt x="383" y="105"/>
                  </a:lnTo>
                  <a:lnTo>
                    <a:pt x="336" y="183"/>
                  </a:lnTo>
                  <a:lnTo>
                    <a:pt x="326" y="29"/>
                  </a:lnTo>
                  <a:lnTo>
                    <a:pt x="202" y="0"/>
                  </a:lnTo>
                  <a:lnTo>
                    <a:pt x="144" y="58"/>
                  </a:lnTo>
                  <a:lnTo>
                    <a:pt x="95" y="10"/>
                  </a:lnTo>
                  <a:lnTo>
                    <a:pt x="0" y="10"/>
                  </a:lnTo>
                  <a:lnTo>
                    <a:pt x="67" y="328"/>
                  </a:lnTo>
                  <a:lnTo>
                    <a:pt x="259" y="319"/>
                  </a:lnTo>
                  <a:lnTo>
                    <a:pt x="653" y="339"/>
                  </a:lnTo>
                  <a:lnTo>
                    <a:pt x="623" y="231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" name="46 Forma libre"/>
            <p:cNvSpPr>
              <a:spLocks/>
            </p:cNvSpPr>
            <p:nvPr/>
          </p:nvSpPr>
          <p:spPr bwMode="auto">
            <a:xfrm>
              <a:off x="741" y="220"/>
              <a:ext cx="86" cy="64"/>
            </a:xfrm>
            <a:custGeom>
              <a:avLst/>
              <a:gdLst/>
              <a:ahLst/>
              <a:cxnLst>
                <a:cxn ang="0">
                  <a:pos x="182" y="0"/>
                </a:cxn>
                <a:cxn ang="0">
                  <a:pos x="0" y="154"/>
                </a:cxn>
                <a:cxn ang="0">
                  <a:pos x="78" y="145"/>
                </a:cxn>
                <a:cxn ang="0">
                  <a:pos x="38" y="193"/>
                </a:cxn>
                <a:cxn ang="0">
                  <a:pos x="259" y="0"/>
                </a:cxn>
                <a:cxn ang="0">
                  <a:pos x="182" y="0"/>
                </a:cxn>
              </a:cxnLst>
              <a:rect l="0" t="0" r="r" b="b"/>
              <a:pathLst>
                <a:path w="259" h="193">
                  <a:moveTo>
                    <a:pt x="182" y="0"/>
                  </a:moveTo>
                  <a:lnTo>
                    <a:pt x="0" y="154"/>
                  </a:lnTo>
                  <a:lnTo>
                    <a:pt x="78" y="145"/>
                  </a:lnTo>
                  <a:lnTo>
                    <a:pt x="38" y="193"/>
                  </a:lnTo>
                  <a:lnTo>
                    <a:pt x="259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007AD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3" name="47 Forma libre"/>
            <p:cNvSpPr>
              <a:spLocks/>
            </p:cNvSpPr>
            <p:nvPr/>
          </p:nvSpPr>
          <p:spPr bwMode="auto">
            <a:xfrm>
              <a:off x="750" y="284"/>
              <a:ext cx="90" cy="58"/>
            </a:xfrm>
            <a:custGeom>
              <a:avLst/>
              <a:gdLst/>
              <a:ahLst/>
              <a:cxnLst>
                <a:cxn ang="0">
                  <a:pos x="231" y="10"/>
                </a:cxn>
                <a:cxn ang="0">
                  <a:pos x="0" y="173"/>
                </a:cxn>
                <a:cxn ang="0">
                  <a:pos x="107" y="125"/>
                </a:cxn>
                <a:cxn ang="0">
                  <a:pos x="269" y="0"/>
                </a:cxn>
                <a:cxn ang="0">
                  <a:pos x="231" y="10"/>
                </a:cxn>
              </a:cxnLst>
              <a:rect l="0" t="0" r="r" b="b"/>
              <a:pathLst>
                <a:path w="269" h="173">
                  <a:moveTo>
                    <a:pt x="231" y="10"/>
                  </a:moveTo>
                  <a:lnTo>
                    <a:pt x="0" y="173"/>
                  </a:lnTo>
                  <a:lnTo>
                    <a:pt x="107" y="125"/>
                  </a:lnTo>
                  <a:lnTo>
                    <a:pt x="269" y="0"/>
                  </a:lnTo>
                  <a:lnTo>
                    <a:pt x="231" y="10"/>
                  </a:lnTo>
                  <a:close/>
                </a:path>
              </a:pathLst>
            </a:custGeom>
            <a:solidFill>
              <a:srgbClr val="007AD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4" name="48 Forma libre"/>
            <p:cNvSpPr>
              <a:spLocks/>
            </p:cNvSpPr>
            <p:nvPr/>
          </p:nvSpPr>
          <p:spPr bwMode="auto">
            <a:xfrm>
              <a:off x="446" y="187"/>
              <a:ext cx="53" cy="80"/>
            </a:xfrm>
            <a:custGeom>
              <a:avLst/>
              <a:gdLst/>
              <a:ahLst/>
              <a:cxnLst>
                <a:cxn ang="0">
                  <a:pos x="4" y="50"/>
                </a:cxn>
                <a:cxn ang="0">
                  <a:pos x="159" y="0"/>
                </a:cxn>
                <a:cxn ang="0">
                  <a:pos x="159" y="239"/>
                </a:cxn>
                <a:cxn ang="0">
                  <a:pos x="134" y="193"/>
                </a:cxn>
                <a:cxn ang="0">
                  <a:pos x="134" y="121"/>
                </a:cxn>
                <a:cxn ang="0">
                  <a:pos x="125" y="75"/>
                </a:cxn>
                <a:cxn ang="0">
                  <a:pos x="93" y="91"/>
                </a:cxn>
                <a:cxn ang="0">
                  <a:pos x="88" y="176"/>
                </a:cxn>
                <a:cxn ang="0">
                  <a:pos x="26" y="226"/>
                </a:cxn>
                <a:cxn ang="0">
                  <a:pos x="26" y="171"/>
                </a:cxn>
                <a:cxn ang="0">
                  <a:pos x="32" y="88"/>
                </a:cxn>
                <a:cxn ang="0">
                  <a:pos x="0" y="113"/>
                </a:cxn>
                <a:cxn ang="0">
                  <a:pos x="0" y="105"/>
                </a:cxn>
                <a:cxn ang="0">
                  <a:pos x="0" y="85"/>
                </a:cxn>
                <a:cxn ang="0">
                  <a:pos x="1" y="63"/>
                </a:cxn>
                <a:cxn ang="0">
                  <a:pos x="4" y="50"/>
                </a:cxn>
              </a:cxnLst>
              <a:rect l="0" t="0" r="r" b="b"/>
              <a:pathLst>
                <a:path w="159" h="239">
                  <a:moveTo>
                    <a:pt x="4" y="50"/>
                  </a:moveTo>
                  <a:lnTo>
                    <a:pt x="159" y="0"/>
                  </a:lnTo>
                  <a:lnTo>
                    <a:pt x="159" y="239"/>
                  </a:lnTo>
                  <a:lnTo>
                    <a:pt x="134" y="193"/>
                  </a:lnTo>
                  <a:lnTo>
                    <a:pt x="134" y="121"/>
                  </a:lnTo>
                  <a:lnTo>
                    <a:pt x="125" y="75"/>
                  </a:lnTo>
                  <a:lnTo>
                    <a:pt x="93" y="91"/>
                  </a:lnTo>
                  <a:lnTo>
                    <a:pt x="88" y="176"/>
                  </a:lnTo>
                  <a:lnTo>
                    <a:pt x="26" y="226"/>
                  </a:lnTo>
                  <a:lnTo>
                    <a:pt x="26" y="171"/>
                  </a:lnTo>
                  <a:lnTo>
                    <a:pt x="32" y="88"/>
                  </a:lnTo>
                  <a:lnTo>
                    <a:pt x="0" y="113"/>
                  </a:lnTo>
                  <a:lnTo>
                    <a:pt x="0" y="105"/>
                  </a:lnTo>
                  <a:lnTo>
                    <a:pt x="0" y="85"/>
                  </a:lnTo>
                  <a:lnTo>
                    <a:pt x="1" y="63"/>
                  </a:lnTo>
                  <a:lnTo>
                    <a:pt x="4" y="5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5" name="49 Forma libre"/>
            <p:cNvSpPr>
              <a:spLocks/>
            </p:cNvSpPr>
            <p:nvPr/>
          </p:nvSpPr>
          <p:spPr bwMode="auto">
            <a:xfrm>
              <a:off x="450" y="268"/>
              <a:ext cx="31" cy="42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127"/>
                </a:cxn>
                <a:cxn ang="0">
                  <a:pos x="50" y="114"/>
                </a:cxn>
                <a:cxn ang="0">
                  <a:pos x="92" y="0"/>
                </a:cxn>
                <a:cxn ang="0">
                  <a:pos x="50" y="9"/>
                </a:cxn>
                <a:cxn ang="0">
                  <a:pos x="25" y="72"/>
                </a:cxn>
                <a:cxn ang="0">
                  <a:pos x="0" y="4"/>
                </a:cxn>
              </a:cxnLst>
              <a:rect l="0" t="0" r="r" b="b"/>
              <a:pathLst>
                <a:path w="92" h="127">
                  <a:moveTo>
                    <a:pt x="0" y="4"/>
                  </a:moveTo>
                  <a:lnTo>
                    <a:pt x="0" y="127"/>
                  </a:lnTo>
                  <a:lnTo>
                    <a:pt x="50" y="114"/>
                  </a:lnTo>
                  <a:lnTo>
                    <a:pt x="92" y="0"/>
                  </a:lnTo>
                  <a:lnTo>
                    <a:pt x="50" y="9"/>
                  </a:lnTo>
                  <a:lnTo>
                    <a:pt x="25" y="7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6" name="50 Forma libre"/>
            <p:cNvSpPr>
              <a:spLocks/>
            </p:cNvSpPr>
            <p:nvPr/>
          </p:nvSpPr>
          <p:spPr bwMode="auto">
            <a:xfrm>
              <a:off x="470" y="227"/>
              <a:ext cx="9" cy="24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71"/>
                </a:cxn>
                <a:cxn ang="0">
                  <a:pos x="20" y="33"/>
                </a:cxn>
                <a:cxn ang="0">
                  <a:pos x="29" y="0"/>
                </a:cxn>
                <a:cxn ang="0">
                  <a:pos x="0" y="8"/>
                </a:cxn>
              </a:cxnLst>
              <a:rect l="0" t="0" r="r" b="b"/>
              <a:pathLst>
                <a:path w="29" h="71">
                  <a:moveTo>
                    <a:pt x="0" y="8"/>
                  </a:moveTo>
                  <a:lnTo>
                    <a:pt x="0" y="71"/>
                  </a:lnTo>
                  <a:lnTo>
                    <a:pt x="20" y="33"/>
                  </a:lnTo>
                  <a:lnTo>
                    <a:pt x="29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7AD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7" name="51 Forma libre"/>
            <p:cNvSpPr>
              <a:spLocks/>
            </p:cNvSpPr>
            <p:nvPr/>
          </p:nvSpPr>
          <p:spPr bwMode="auto">
            <a:xfrm>
              <a:off x="365" y="248"/>
              <a:ext cx="36" cy="89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265"/>
                </a:cxn>
                <a:cxn ang="0">
                  <a:pos x="54" y="247"/>
                </a:cxn>
                <a:cxn ang="0">
                  <a:pos x="87" y="148"/>
                </a:cxn>
                <a:cxn ang="0">
                  <a:pos x="109" y="44"/>
                </a:cxn>
                <a:cxn ang="0">
                  <a:pos x="77" y="44"/>
                </a:cxn>
                <a:cxn ang="0">
                  <a:pos x="16" y="144"/>
                </a:cxn>
                <a:cxn ang="0">
                  <a:pos x="38" y="12"/>
                </a:cxn>
                <a:cxn ang="0">
                  <a:pos x="6" y="0"/>
                </a:cxn>
              </a:cxnLst>
              <a:rect l="0" t="0" r="r" b="b"/>
              <a:pathLst>
                <a:path w="109" h="265">
                  <a:moveTo>
                    <a:pt x="6" y="0"/>
                  </a:moveTo>
                  <a:lnTo>
                    <a:pt x="0" y="265"/>
                  </a:lnTo>
                  <a:lnTo>
                    <a:pt x="54" y="247"/>
                  </a:lnTo>
                  <a:lnTo>
                    <a:pt x="87" y="148"/>
                  </a:lnTo>
                  <a:lnTo>
                    <a:pt x="109" y="44"/>
                  </a:lnTo>
                  <a:lnTo>
                    <a:pt x="77" y="44"/>
                  </a:lnTo>
                  <a:lnTo>
                    <a:pt x="16" y="144"/>
                  </a:lnTo>
                  <a:lnTo>
                    <a:pt x="38" y="12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8" name="52 Forma libre"/>
            <p:cNvSpPr>
              <a:spLocks/>
            </p:cNvSpPr>
            <p:nvPr/>
          </p:nvSpPr>
          <p:spPr bwMode="auto">
            <a:xfrm>
              <a:off x="369" y="287"/>
              <a:ext cx="14" cy="34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0" y="55"/>
                </a:cxn>
                <a:cxn ang="0">
                  <a:pos x="0" y="104"/>
                </a:cxn>
                <a:cxn ang="0">
                  <a:pos x="38" y="51"/>
                </a:cxn>
                <a:cxn ang="0">
                  <a:pos x="42" y="0"/>
                </a:cxn>
              </a:cxnLst>
              <a:rect l="0" t="0" r="r" b="b"/>
              <a:pathLst>
                <a:path w="42" h="104">
                  <a:moveTo>
                    <a:pt x="42" y="0"/>
                  </a:moveTo>
                  <a:lnTo>
                    <a:pt x="0" y="55"/>
                  </a:lnTo>
                  <a:lnTo>
                    <a:pt x="0" y="104"/>
                  </a:lnTo>
                  <a:lnTo>
                    <a:pt x="38" y="5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007AD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9" name="53 Forma libre"/>
            <p:cNvSpPr>
              <a:spLocks/>
            </p:cNvSpPr>
            <p:nvPr/>
          </p:nvSpPr>
          <p:spPr bwMode="auto">
            <a:xfrm>
              <a:off x="303" y="263"/>
              <a:ext cx="36" cy="53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109" y="0"/>
                </a:cxn>
                <a:cxn ang="0">
                  <a:pos x="109" y="48"/>
                </a:cxn>
                <a:cxn ang="0">
                  <a:pos x="109" y="110"/>
                </a:cxn>
                <a:cxn ang="0">
                  <a:pos x="55" y="48"/>
                </a:cxn>
                <a:cxn ang="0">
                  <a:pos x="32" y="77"/>
                </a:cxn>
                <a:cxn ang="0">
                  <a:pos x="38" y="142"/>
                </a:cxn>
                <a:cxn ang="0">
                  <a:pos x="10" y="160"/>
                </a:cxn>
                <a:cxn ang="0">
                  <a:pos x="0" y="23"/>
                </a:cxn>
              </a:cxnLst>
              <a:rect l="0" t="0" r="r" b="b"/>
              <a:pathLst>
                <a:path w="109" h="160">
                  <a:moveTo>
                    <a:pt x="0" y="23"/>
                  </a:moveTo>
                  <a:lnTo>
                    <a:pt x="109" y="0"/>
                  </a:lnTo>
                  <a:lnTo>
                    <a:pt x="109" y="48"/>
                  </a:lnTo>
                  <a:lnTo>
                    <a:pt x="109" y="110"/>
                  </a:lnTo>
                  <a:lnTo>
                    <a:pt x="55" y="48"/>
                  </a:lnTo>
                  <a:lnTo>
                    <a:pt x="32" y="77"/>
                  </a:lnTo>
                  <a:lnTo>
                    <a:pt x="38" y="142"/>
                  </a:lnTo>
                  <a:lnTo>
                    <a:pt x="10" y="16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0" name="54 Forma libre"/>
            <p:cNvSpPr>
              <a:spLocks/>
            </p:cNvSpPr>
            <p:nvPr/>
          </p:nvSpPr>
          <p:spPr bwMode="auto">
            <a:xfrm>
              <a:off x="241" y="273"/>
              <a:ext cx="11" cy="47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140"/>
                </a:cxn>
                <a:cxn ang="0">
                  <a:pos x="25" y="97"/>
                </a:cxn>
                <a:cxn ang="0">
                  <a:pos x="31" y="0"/>
                </a:cxn>
                <a:cxn ang="0">
                  <a:pos x="0" y="30"/>
                </a:cxn>
              </a:cxnLst>
              <a:rect l="0" t="0" r="r" b="b"/>
              <a:pathLst>
                <a:path w="31" h="140">
                  <a:moveTo>
                    <a:pt x="0" y="30"/>
                  </a:moveTo>
                  <a:lnTo>
                    <a:pt x="0" y="140"/>
                  </a:lnTo>
                  <a:lnTo>
                    <a:pt x="25" y="97"/>
                  </a:lnTo>
                  <a:lnTo>
                    <a:pt x="31" y="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1" name="55 Forma libre"/>
            <p:cNvSpPr>
              <a:spLocks/>
            </p:cNvSpPr>
            <p:nvPr/>
          </p:nvSpPr>
          <p:spPr bwMode="auto">
            <a:xfrm>
              <a:off x="586" y="178"/>
              <a:ext cx="24" cy="1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493"/>
                </a:cxn>
                <a:cxn ang="0">
                  <a:pos x="71" y="523"/>
                </a:cxn>
                <a:cxn ang="0">
                  <a:pos x="71" y="469"/>
                </a:cxn>
                <a:cxn ang="0">
                  <a:pos x="71" y="370"/>
                </a:cxn>
                <a:cxn ang="0">
                  <a:pos x="61" y="191"/>
                </a:cxn>
                <a:cxn ang="0">
                  <a:pos x="0" y="0"/>
                </a:cxn>
              </a:cxnLst>
              <a:rect l="0" t="0" r="r" b="b"/>
              <a:pathLst>
                <a:path w="71" h="523">
                  <a:moveTo>
                    <a:pt x="0" y="0"/>
                  </a:moveTo>
                  <a:lnTo>
                    <a:pt x="10" y="493"/>
                  </a:lnTo>
                  <a:lnTo>
                    <a:pt x="71" y="523"/>
                  </a:lnTo>
                  <a:lnTo>
                    <a:pt x="71" y="469"/>
                  </a:lnTo>
                  <a:lnTo>
                    <a:pt x="71" y="370"/>
                  </a:lnTo>
                  <a:lnTo>
                    <a:pt x="61" y="1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2" name="56 Forma libre"/>
            <p:cNvSpPr>
              <a:spLocks/>
            </p:cNvSpPr>
            <p:nvPr/>
          </p:nvSpPr>
          <p:spPr bwMode="auto">
            <a:xfrm>
              <a:off x="745" y="451"/>
              <a:ext cx="93" cy="30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278" y="0"/>
                </a:cxn>
                <a:cxn ang="0">
                  <a:pos x="278" y="89"/>
                </a:cxn>
                <a:cxn ang="0">
                  <a:pos x="0" y="89"/>
                </a:cxn>
                <a:cxn ang="0">
                  <a:pos x="0" y="3"/>
                </a:cxn>
              </a:cxnLst>
              <a:rect l="0" t="0" r="r" b="b"/>
              <a:pathLst>
                <a:path w="278" h="89">
                  <a:moveTo>
                    <a:pt x="0" y="3"/>
                  </a:moveTo>
                  <a:lnTo>
                    <a:pt x="278" y="0"/>
                  </a:lnTo>
                  <a:lnTo>
                    <a:pt x="278" y="89"/>
                  </a:lnTo>
                  <a:lnTo>
                    <a:pt x="0" y="89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2020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3" name="57 Forma libre"/>
            <p:cNvSpPr>
              <a:spLocks/>
            </p:cNvSpPr>
            <p:nvPr/>
          </p:nvSpPr>
          <p:spPr bwMode="auto">
            <a:xfrm>
              <a:off x="99" y="317"/>
              <a:ext cx="9" cy="6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2"/>
                </a:cxn>
                <a:cxn ang="0">
                  <a:pos x="21" y="188"/>
                </a:cxn>
                <a:cxn ang="0">
                  <a:pos x="25" y="149"/>
                </a:cxn>
                <a:cxn ang="0">
                  <a:pos x="25" y="3"/>
                </a:cxn>
                <a:cxn ang="0">
                  <a:pos x="0" y="0"/>
                </a:cxn>
              </a:cxnLst>
              <a:rect l="0" t="0" r="r" b="b"/>
              <a:pathLst>
                <a:path w="25" h="192">
                  <a:moveTo>
                    <a:pt x="0" y="0"/>
                  </a:moveTo>
                  <a:lnTo>
                    <a:pt x="0" y="192"/>
                  </a:lnTo>
                  <a:lnTo>
                    <a:pt x="21" y="188"/>
                  </a:lnTo>
                  <a:lnTo>
                    <a:pt x="25" y="149"/>
                  </a:lnTo>
                  <a:lnTo>
                    <a:pt x="2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4" name="58 Forma libre"/>
            <p:cNvSpPr>
              <a:spLocks/>
            </p:cNvSpPr>
            <p:nvPr/>
          </p:nvSpPr>
          <p:spPr bwMode="auto">
            <a:xfrm>
              <a:off x="151" y="311"/>
              <a:ext cx="9" cy="49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0" y="148"/>
                </a:cxn>
                <a:cxn ang="0">
                  <a:pos x="16" y="132"/>
                </a:cxn>
                <a:cxn ang="0">
                  <a:pos x="9" y="68"/>
                </a:cxn>
                <a:cxn ang="0">
                  <a:pos x="27" y="103"/>
                </a:cxn>
                <a:cxn ang="0">
                  <a:pos x="24" y="0"/>
                </a:cxn>
                <a:cxn ang="0">
                  <a:pos x="19" y="1"/>
                </a:cxn>
                <a:cxn ang="0">
                  <a:pos x="12" y="6"/>
                </a:cxn>
                <a:cxn ang="0">
                  <a:pos x="3" y="9"/>
                </a:cxn>
                <a:cxn ang="0">
                  <a:pos x="0" y="9"/>
                </a:cxn>
              </a:cxnLst>
              <a:rect l="0" t="0" r="r" b="b"/>
              <a:pathLst>
                <a:path w="27" h="148">
                  <a:moveTo>
                    <a:pt x="0" y="9"/>
                  </a:moveTo>
                  <a:lnTo>
                    <a:pt x="0" y="148"/>
                  </a:lnTo>
                  <a:lnTo>
                    <a:pt x="16" y="132"/>
                  </a:lnTo>
                  <a:lnTo>
                    <a:pt x="9" y="68"/>
                  </a:lnTo>
                  <a:lnTo>
                    <a:pt x="27" y="103"/>
                  </a:lnTo>
                  <a:lnTo>
                    <a:pt x="24" y="0"/>
                  </a:lnTo>
                  <a:lnTo>
                    <a:pt x="19" y="1"/>
                  </a:lnTo>
                  <a:lnTo>
                    <a:pt x="12" y="6"/>
                  </a:lnTo>
                  <a:lnTo>
                    <a:pt x="3" y="9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5" name="59 Forma libre"/>
            <p:cNvSpPr>
              <a:spLocks/>
            </p:cNvSpPr>
            <p:nvPr/>
          </p:nvSpPr>
          <p:spPr bwMode="auto">
            <a:xfrm>
              <a:off x="185" y="320"/>
              <a:ext cx="13" cy="47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0" y="65"/>
                </a:cxn>
                <a:cxn ang="0">
                  <a:pos x="12" y="50"/>
                </a:cxn>
                <a:cxn ang="0">
                  <a:pos x="0" y="90"/>
                </a:cxn>
                <a:cxn ang="0">
                  <a:pos x="3" y="141"/>
                </a:cxn>
                <a:cxn ang="0">
                  <a:pos x="37" y="138"/>
                </a:cxn>
                <a:cxn ang="0">
                  <a:pos x="39" y="21"/>
                </a:cxn>
                <a:cxn ang="0">
                  <a:pos x="31" y="0"/>
                </a:cxn>
              </a:cxnLst>
              <a:rect l="0" t="0" r="r" b="b"/>
              <a:pathLst>
                <a:path w="39" h="141">
                  <a:moveTo>
                    <a:pt x="31" y="0"/>
                  </a:moveTo>
                  <a:lnTo>
                    <a:pt x="30" y="65"/>
                  </a:lnTo>
                  <a:lnTo>
                    <a:pt x="12" y="50"/>
                  </a:lnTo>
                  <a:lnTo>
                    <a:pt x="0" y="90"/>
                  </a:lnTo>
                  <a:lnTo>
                    <a:pt x="3" y="141"/>
                  </a:lnTo>
                  <a:lnTo>
                    <a:pt x="37" y="138"/>
                  </a:lnTo>
                  <a:lnTo>
                    <a:pt x="39" y="21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6" name="60 Forma libre"/>
            <p:cNvSpPr>
              <a:spLocks/>
            </p:cNvSpPr>
            <p:nvPr/>
          </p:nvSpPr>
          <p:spPr bwMode="auto">
            <a:xfrm>
              <a:off x="650" y="189"/>
              <a:ext cx="145" cy="46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166" y="0"/>
                </a:cxn>
                <a:cxn ang="0">
                  <a:pos x="435" y="37"/>
                </a:cxn>
                <a:cxn ang="0">
                  <a:pos x="362" y="83"/>
                </a:cxn>
                <a:cxn ang="0">
                  <a:pos x="290" y="92"/>
                </a:cxn>
                <a:cxn ang="0">
                  <a:pos x="100" y="92"/>
                </a:cxn>
                <a:cxn ang="0">
                  <a:pos x="46" y="138"/>
                </a:cxn>
                <a:cxn ang="0">
                  <a:pos x="0" y="0"/>
                </a:cxn>
                <a:cxn ang="0">
                  <a:pos x="46" y="0"/>
                </a:cxn>
              </a:cxnLst>
              <a:rect l="0" t="0" r="r" b="b"/>
              <a:pathLst>
                <a:path w="435" h="138">
                  <a:moveTo>
                    <a:pt x="46" y="0"/>
                  </a:moveTo>
                  <a:lnTo>
                    <a:pt x="166" y="0"/>
                  </a:lnTo>
                  <a:lnTo>
                    <a:pt x="435" y="37"/>
                  </a:lnTo>
                  <a:lnTo>
                    <a:pt x="362" y="83"/>
                  </a:lnTo>
                  <a:lnTo>
                    <a:pt x="290" y="92"/>
                  </a:lnTo>
                  <a:lnTo>
                    <a:pt x="100" y="92"/>
                  </a:lnTo>
                  <a:lnTo>
                    <a:pt x="46" y="138"/>
                  </a:lnTo>
                  <a:lnTo>
                    <a:pt x="0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7" name="61 Forma libre"/>
            <p:cNvSpPr>
              <a:spLocks/>
            </p:cNvSpPr>
            <p:nvPr/>
          </p:nvSpPr>
          <p:spPr bwMode="auto">
            <a:xfrm>
              <a:off x="141" y="411"/>
              <a:ext cx="403" cy="94"/>
            </a:xfrm>
            <a:custGeom>
              <a:avLst/>
              <a:gdLst/>
              <a:ahLst/>
              <a:cxnLst>
                <a:cxn ang="0">
                  <a:pos x="1202" y="0"/>
                </a:cxn>
                <a:cxn ang="0">
                  <a:pos x="1" y="96"/>
                </a:cxn>
                <a:cxn ang="0">
                  <a:pos x="0" y="281"/>
                </a:cxn>
                <a:cxn ang="0">
                  <a:pos x="10" y="284"/>
                </a:cxn>
                <a:cxn ang="0">
                  <a:pos x="12" y="105"/>
                </a:cxn>
                <a:cxn ang="0">
                  <a:pos x="1209" y="10"/>
                </a:cxn>
                <a:cxn ang="0">
                  <a:pos x="1208" y="9"/>
                </a:cxn>
                <a:cxn ang="0">
                  <a:pos x="1204" y="4"/>
                </a:cxn>
                <a:cxn ang="0">
                  <a:pos x="1201" y="1"/>
                </a:cxn>
                <a:cxn ang="0">
                  <a:pos x="1202" y="0"/>
                </a:cxn>
              </a:cxnLst>
              <a:rect l="0" t="0" r="r" b="b"/>
              <a:pathLst>
                <a:path w="1209" h="284">
                  <a:moveTo>
                    <a:pt x="1202" y="0"/>
                  </a:moveTo>
                  <a:lnTo>
                    <a:pt x="1" y="96"/>
                  </a:lnTo>
                  <a:lnTo>
                    <a:pt x="0" y="281"/>
                  </a:lnTo>
                  <a:lnTo>
                    <a:pt x="10" y="284"/>
                  </a:lnTo>
                  <a:lnTo>
                    <a:pt x="12" y="105"/>
                  </a:lnTo>
                  <a:lnTo>
                    <a:pt x="1209" y="10"/>
                  </a:lnTo>
                  <a:lnTo>
                    <a:pt x="1208" y="9"/>
                  </a:lnTo>
                  <a:lnTo>
                    <a:pt x="1204" y="4"/>
                  </a:lnTo>
                  <a:lnTo>
                    <a:pt x="1201" y="1"/>
                  </a:lnTo>
                  <a:lnTo>
                    <a:pt x="1202" y="0"/>
                  </a:lnTo>
                  <a:close/>
                </a:path>
              </a:pathLst>
            </a:custGeom>
            <a:solidFill>
              <a:srgbClr val="4751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8" name="62 Rectángulo"/>
            <p:cNvSpPr>
              <a:spLocks noChangeArrowheads="1"/>
            </p:cNvSpPr>
            <p:nvPr/>
          </p:nvSpPr>
          <p:spPr bwMode="auto">
            <a:xfrm>
              <a:off x="240" y="436"/>
              <a:ext cx="4" cy="80"/>
            </a:xfrm>
            <a:prstGeom prst="rect">
              <a:avLst/>
            </a:prstGeom>
            <a:solidFill>
              <a:srgbClr val="47516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9" name="63 Rectángulo"/>
            <p:cNvSpPr>
              <a:spLocks noChangeArrowheads="1"/>
            </p:cNvSpPr>
            <p:nvPr/>
          </p:nvSpPr>
          <p:spPr bwMode="auto">
            <a:xfrm>
              <a:off x="343" y="431"/>
              <a:ext cx="4" cy="98"/>
            </a:xfrm>
            <a:prstGeom prst="rect">
              <a:avLst/>
            </a:prstGeom>
            <a:solidFill>
              <a:srgbClr val="47516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0" name="64 Forma libre"/>
            <p:cNvSpPr>
              <a:spLocks/>
            </p:cNvSpPr>
            <p:nvPr/>
          </p:nvSpPr>
          <p:spPr bwMode="auto">
            <a:xfrm>
              <a:off x="818" y="174"/>
              <a:ext cx="10" cy="13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0" y="1"/>
                </a:cxn>
                <a:cxn ang="0">
                  <a:pos x="4" y="4"/>
                </a:cxn>
                <a:cxn ang="0">
                  <a:pos x="1" y="11"/>
                </a:cxn>
                <a:cxn ang="0">
                  <a:pos x="0" y="19"/>
                </a:cxn>
                <a:cxn ang="0">
                  <a:pos x="1" y="26"/>
                </a:cxn>
                <a:cxn ang="0">
                  <a:pos x="4" y="32"/>
                </a:cxn>
                <a:cxn ang="0">
                  <a:pos x="10" y="37"/>
                </a:cxn>
                <a:cxn ang="0">
                  <a:pos x="16" y="38"/>
                </a:cxn>
                <a:cxn ang="0">
                  <a:pos x="22" y="37"/>
                </a:cxn>
                <a:cxn ang="0">
                  <a:pos x="28" y="32"/>
                </a:cxn>
                <a:cxn ang="0">
                  <a:pos x="31" y="26"/>
                </a:cxn>
                <a:cxn ang="0">
                  <a:pos x="32" y="19"/>
                </a:cxn>
                <a:cxn ang="0">
                  <a:pos x="31" y="11"/>
                </a:cxn>
                <a:cxn ang="0">
                  <a:pos x="28" y="4"/>
                </a:cxn>
                <a:cxn ang="0">
                  <a:pos x="22" y="1"/>
                </a:cxn>
                <a:cxn ang="0">
                  <a:pos x="16" y="0"/>
                </a:cxn>
              </a:cxnLst>
              <a:rect l="0" t="0" r="r" b="b"/>
              <a:pathLst>
                <a:path w="32" h="38">
                  <a:moveTo>
                    <a:pt x="16" y="0"/>
                  </a:moveTo>
                  <a:lnTo>
                    <a:pt x="10" y="1"/>
                  </a:lnTo>
                  <a:lnTo>
                    <a:pt x="4" y="4"/>
                  </a:lnTo>
                  <a:lnTo>
                    <a:pt x="1" y="11"/>
                  </a:lnTo>
                  <a:lnTo>
                    <a:pt x="0" y="19"/>
                  </a:lnTo>
                  <a:lnTo>
                    <a:pt x="1" y="26"/>
                  </a:lnTo>
                  <a:lnTo>
                    <a:pt x="4" y="32"/>
                  </a:lnTo>
                  <a:lnTo>
                    <a:pt x="10" y="37"/>
                  </a:lnTo>
                  <a:lnTo>
                    <a:pt x="16" y="38"/>
                  </a:lnTo>
                  <a:lnTo>
                    <a:pt x="22" y="37"/>
                  </a:lnTo>
                  <a:lnTo>
                    <a:pt x="28" y="32"/>
                  </a:lnTo>
                  <a:lnTo>
                    <a:pt x="31" y="26"/>
                  </a:lnTo>
                  <a:lnTo>
                    <a:pt x="32" y="19"/>
                  </a:lnTo>
                  <a:lnTo>
                    <a:pt x="31" y="11"/>
                  </a:lnTo>
                  <a:lnTo>
                    <a:pt x="28" y="4"/>
                  </a:lnTo>
                  <a:lnTo>
                    <a:pt x="22" y="1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1" name="65 Forma libre"/>
            <p:cNvSpPr>
              <a:spLocks/>
            </p:cNvSpPr>
            <p:nvPr/>
          </p:nvSpPr>
          <p:spPr bwMode="auto">
            <a:xfrm>
              <a:off x="759" y="165"/>
              <a:ext cx="11" cy="13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0" y="2"/>
                </a:cxn>
                <a:cxn ang="0">
                  <a:pos x="4" y="5"/>
                </a:cxn>
                <a:cxn ang="0">
                  <a:pos x="1" y="12"/>
                </a:cxn>
                <a:cxn ang="0">
                  <a:pos x="0" y="20"/>
                </a:cxn>
                <a:cxn ang="0">
                  <a:pos x="1" y="27"/>
                </a:cxn>
                <a:cxn ang="0">
                  <a:pos x="4" y="33"/>
                </a:cxn>
                <a:cxn ang="0">
                  <a:pos x="10" y="36"/>
                </a:cxn>
                <a:cxn ang="0">
                  <a:pos x="16" y="37"/>
                </a:cxn>
                <a:cxn ang="0">
                  <a:pos x="22" y="36"/>
                </a:cxn>
                <a:cxn ang="0">
                  <a:pos x="28" y="33"/>
                </a:cxn>
                <a:cxn ang="0">
                  <a:pos x="31" y="27"/>
                </a:cxn>
                <a:cxn ang="0">
                  <a:pos x="32" y="20"/>
                </a:cxn>
                <a:cxn ang="0">
                  <a:pos x="31" y="12"/>
                </a:cxn>
                <a:cxn ang="0">
                  <a:pos x="28" y="5"/>
                </a:cxn>
                <a:cxn ang="0">
                  <a:pos x="22" y="2"/>
                </a:cxn>
                <a:cxn ang="0">
                  <a:pos x="16" y="0"/>
                </a:cxn>
              </a:cxnLst>
              <a:rect l="0" t="0" r="r" b="b"/>
              <a:pathLst>
                <a:path w="32" h="37">
                  <a:moveTo>
                    <a:pt x="16" y="0"/>
                  </a:moveTo>
                  <a:lnTo>
                    <a:pt x="10" y="2"/>
                  </a:lnTo>
                  <a:lnTo>
                    <a:pt x="4" y="5"/>
                  </a:lnTo>
                  <a:lnTo>
                    <a:pt x="1" y="12"/>
                  </a:lnTo>
                  <a:lnTo>
                    <a:pt x="0" y="20"/>
                  </a:lnTo>
                  <a:lnTo>
                    <a:pt x="1" y="27"/>
                  </a:lnTo>
                  <a:lnTo>
                    <a:pt x="4" y="33"/>
                  </a:lnTo>
                  <a:lnTo>
                    <a:pt x="10" y="36"/>
                  </a:lnTo>
                  <a:lnTo>
                    <a:pt x="16" y="37"/>
                  </a:lnTo>
                  <a:lnTo>
                    <a:pt x="22" y="36"/>
                  </a:lnTo>
                  <a:lnTo>
                    <a:pt x="28" y="33"/>
                  </a:lnTo>
                  <a:lnTo>
                    <a:pt x="31" y="27"/>
                  </a:lnTo>
                  <a:lnTo>
                    <a:pt x="32" y="20"/>
                  </a:lnTo>
                  <a:lnTo>
                    <a:pt x="31" y="12"/>
                  </a:lnTo>
                  <a:lnTo>
                    <a:pt x="28" y="5"/>
                  </a:lnTo>
                  <a:lnTo>
                    <a:pt x="22" y="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2" name="66 Forma libre"/>
            <p:cNvSpPr>
              <a:spLocks/>
            </p:cNvSpPr>
            <p:nvPr/>
          </p:nvSpPr>
          <p:spPr bwMode="auto">
            <a:xfrm>
              <a:off x="691" y="156"/>
              <a:ext cx="10" cy="13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8" y="2"/>
                </a:cxn>
                <a:cxn ang="0">
                  <a:pos x="4" y="6"/>
                </a:cxn>
                <a:cxn ang="0">
                  <a:pos x="1" y="14"/>
                </a:cxn>
                <a:cxn ang="0">
                  <a:pos x="0" y="21"/>
                </a:cxn>
                <a:cxn ang="0">
                  <a:pos x="1" y="28"/>
                </a:cxn>
                <a:cxn ang="0">
                  <a:pos x="4" y="34"/>
                </a:cxn>
                <a:cxn ang="0">
                  <a:pos x="8" y="39"/>
                </a:cxn>
                <a:cxn ang="0">
                  <a:pos x="14" y="40"/>
                </a:cxn>
                <a:cxn ang="0">
                  <a:pos x="20" y="39"/>
                </a:cxn>
                <a:cxn ang="0">
                  <a:pos x="26" y="34"/>
                </a:cxn>
                <a:cxn ang="0">
                  <a:pos x="29" y="28"/>
                </a:cxn>
                <a:cxn ang="0">
                  <a:pos x="31" y="21"/>
                </a:cxn>
                <a:cxn ang="0">
                  <a:pos x="29" y="14"/>
                </a:cxn>
                <a:cxn ang="0">
                  <a:pos x="26" y="6"/>
                </a:cxn>
                <a:cxn ang="0">
                  <a:pos x="20" y="2"/>
                </a:cxn>
                <a:cxn ang="0">
                  <a:pos x="14" y="0"/>
                </a:cxn>
              </a:cxnLst>
              <a:rect l="0" t="0" r="r" b="b"/>
              <a:pathLst>
                <a:path w="31" h="40">
                  <a:moveTo>
                    <a:pt x="14" y="0"/>
                  </a:moveTo>
                  <a:lnTo>
                    <a:pt x="8" y="2"/>
                  </a:lnTo>
                  <a:lnTo>
                    <a:pt x="4" y="6"/>
                  </a:lnTo>
                  <a:lnTo>
                    <a:pt x="1" y="14"/>
                  </a:lnTo>
                  <a:lnTo>
                    <a:pt x="0" y="21"/>
                  </a:lnTo>
                  <a:lnTo>
                    <a:pt x="1" y="28"/>
                  </a:lnTo>
                  <a:lnTo>
                    <a:pt x="4" y="34"/>
                  </a:lnTo>
                  <a:lnTo>
                    <a:pt x="8" y="39"/>
                  </a:lnTo>
                  <a:lnTo>
                    <a:pt x="14" y="40"/>
                  </a:lnTo>
                  <a:lnTo>
                    <a:pt x="20" y="39"/>
                  </a:lnTo>
                  <a:lnTo>
                    <a:pt x="26" y="34"/>
                  </a:lnTo>
                  <a:lnTo>
                    <a:pt x="29" y="28"/>
                  </a:lnTo>
                  <a:lnTo>
                    <a:pt x="31" y="21"/>
                  </a:lnTo>
                  <a:lnTo>
                    <a:pt x="29" y="14"/>
                  </a:lnTo>
                  <a:lnTo>
                    <a:pt x="26" y="6"/>
                  </a:lnTo>
                  <a:lnTo>
                    <a:pt x="20" y="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3" name="67 Forma libre"/>
            <p:cNvSpPr>
              <a:spLocks/>
            </p:cNvSpPr>
            <p:nvPr/>
          </p:nvSpPr>
          <p:spPr bwMode="auto">
            <a:xfrm>
              <a:off x="384" y="447"/>
              <a:ext cx="65" cy="115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117" y="3"/>
                </a:cxn>
                <a:cxn ang="0">
                  <a:pos x="136" y="14"/>
                </a:cxn>
                <a:cxn ang="0">
                  <a:pos x="153" y="30"/>
                </a:cxn>
                <a:cxn ang="0">
                  <a:pos x="167" y="51"/>
                </a:cxn>
                <a:cxn ang="0">
                  <a:pos x="179" y="76"/>
                </a:cxn>
                <a:cxn ang="0">
                  <a:pos x="188" y="105"/>
                </a:cxn>
                <a:cxn ang="0">
                  <a:pos x="194" y="138"/>
                </a:cxn>
                <a:cxn ang="0">
                  <a:pos x="196" y="172"/>
                </a:cxn>
                <a:cxn ang="0">
                  <a:pos x="194" y="206"/>
                </a:cxn>
                <a:cxn ang="0">
                  <a:pos x="188" y="239"/>
                </a:cxn>
                <a:cxn ang="0">
                  <a:pos x="179" y="268"/>
                </a:cxn>
                <a:cxn ang="0">
                  <a:pos x="167" y="293"/>
                </a:cxn>
                <a:cxn ang="0">
                  <a:pos x="153" y="315"/>
                </a:cxn>
                <a:cxn ang="0">
                  <a:pos x="136" y="332"/>
                </a:cxn>
                <a:cxn ang="0">
                  <a:pos x="117" y="342"/>
                </a:cxn>
                <a:cxn ang="0">
                  <a:pos x="98" y="345"/>
                </a:cxn>
                <a:cxn ang="0">
                  <a:pos x="79" y="342"/>
                </a:cxn>
                <a:cxn ang="0">
                  <a:pos x="61" y="332"/>
                </a:cxn>
                <a:cxn ang="0">
                  <a:pos x="43" y="315"/>
                </a:cxn>
                <a:cxn ang="0">
                  <a:pos x="30" y="293"/>
                </a:cxn>
                <a:cxn ang="0">
                  <a:pos x="17" y="268"/>
                </a:cxn>
                <a:cxn ang="0">
                  <a:pos x="8" y="239"/>
                </a:cxn>
                <a:cxn ang="0">
                  <a:pos x="2" y="206"/>
                </a:cxn>
                <a:cxn ang="0">
                  <a:pos x="0" y="172"/>
                </a:cxn>
                <a:cxn ang="0">
                  <a:pos x="2" y="138"/>
                </a:cxn>
                <a:cxn ang="0">
                  <a:pos x="8" y="105"/>
                </a:cxn>
                <a:cxn ang="0">
                  <a:pos x="17" y="76"/>
                </a:cxn>
                <a:cxn ang="0">
                  <a:pos x="30" y="51"/>
                </a:cxn>
                <a:cxn ang="0">
                  <a:pos x="43" y="30"/>
                </a:cxn>
                <a:cxn ang="0">
                  <a:pos x="61" y="14"/>
                </a:cxn>
                <a:cxn ang="0">
                  <a:pos x="79" y="3"/>
                </a:cxn>
                <a:cxn ang="0">
                  <a:pos x="98" y="0"/>
                </a:cxn>
              </a:cxnLst>
              <a:rect l="0" t="0" r="r" b="b"/>
              <a:pathLst>
                <a:path w="196" h="345">
                  <a:moveTo>
                    <a:pt x="98" y="0"/>
                  </a:moveTo>
                  <a:lnTo>
                    <a:pt x="117" y="3"/>
                  </a:lnTo>
                  <a:lnTo>
                    <a:pt x="136" y="14"/>
                  </a:lnTo>
                  <a:lnTo>
                    <a:pt x="153" y="30"/>
                  </a:lnTo>
                  <a:lnTo>
                    <a:pt x="167" y="51"/>
                  </a:lnTo>
                  <a:lnTo>
                    <a:pt x="179" y="76"/>
                  </a:lnTo>
                  <a:lnTo>
                    <a:pt x="188" y="105"/>
                  </a:lnTo>
                  <a:lnTo>
                    <a:pt x="194" y="138"/>
                  </a:lnTo>
                  <a:lnTo>
                    <a:pt x="196" y="172"/>
                  </a:lnTo>
                  <a:lnTo>
                    <a:pt x="194" y="206"/>
                  </a:lnTo>
                  <a:lnTo>
                    <a:pt x="188" y="239"/>
                  </a:lnTo>
                  <a:lnTo>
                    <a:pt x="179" y="268"/>
                  </a:lnTo>
                  <a:lnTo>
                    <a:pt x="167" y="293"/>
                  </a:lnTo>
                  <a:lnTo>
                    <a:pt x="153" y="315"/>
                  </a:lnTo>
                  <a:lnTo>
                    <a:pt x="136" y="332"/>
                  </a:lnTo>
                  <a:lnTo>
                    <a:pt x="117" y="342"/>
                  </a:lnTo>
                  <a:lnTo>
                    <a:pt x="98" y="345"/>
                  </a:lnTo>
                  <a:lnTo>
                    <a:pt x="79" y="342"/>
                  </a:lnTo>
                  <a:lnTo>
                    <a:pt x="61" y="332"/>
                  </a:lnTo>
                  <a:lnTo>
                    <a:pt x="43" y="315"/>
                  </a:lnTo>
                  <a:lnTo>
                    <a:pt x="30" y="293"/>
                  </a:lnTo>
                  <a:lnTo>
                    <a:pt x="17" y="268"/>
                  </a:lnTo>
                  <a:lnTo>
                    <a:pt x="8" y="239"/>
                  </a:lnTo>
                  <a:lnTo>
                    <a:pt x="2" y="206"/>
                  </a:lnTo>
                  <a:lnTo>
                    <a:pt x="0" y="172"/>
                  </a:lnTo>
                  <a:lnTo>
                    <a:pt x="2" y="138"/>
                  </a:lnTo>
                  <a:lnTo>
                    <a:pt x="8" y="105"/>
                  </a:lnTo>
                  <a:lnTo>
                    <a:pt x="17" y="76"/>
                  </a:lnTo>
                  <a:lnTo>
                    <a:pt x="30" y="51"/>
                  </a:lnTo>
                  <a:lnTo>
                    <a:pt x="43" y="30"/>
                  </a:lnTo>
                  <a:lnTo>
                    <a:pt x="61" y="14"/>
                  </a:lnTo>
                  <a:lnTo>
                    <a:pt x="79" y="3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473D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4" name="68 Forma libre"/>
            <p:cNvSpPr>
              <a:spLocks/>
            </p:cNvSpPr>
            <p:nvPr/>
          </p:nvSpPr>
          <p:spPr bwMode="auto">
            <a:xfrm>
              <a:off x="403" y="476"/>
              <a:ext cx="21" cy="52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44" y="6"/>
                </a:cxn>
                <a:cxn ang="0">
                  <a:pos x="55" y="23"/>
                </a:cxn>
                <a:cxn ang="0">
                  <a:pos x="61" y="47"/>
                </a:cxn>
                <a:cxn ang="0">
                  <a:pos x="64" y="78"/>
                </a:cxn>
                <a:cxn ang="0">
                  <a:pos x="61" y="108"/>
                </a:cxn>
                <a:cxn ang="0">
                  <a:pos x="55" y="133"/>
                </a:cxn>
                <a:cxn ang="0">
                  <a:pos x="44" y="149"/>
                </a:cxn>
                <a:cxn ang="0">
                  <a:pos x="31" y="155"/>
                </a:cxn>
                <a:cxn ang="0">
                  <a:pos x="19" y="149"/>
                </a:cxn>
                <a:cxn ang="0">
                  <a:pos x="9" y="133"/>
                </a:cxn>
                <a:cxn ang="0">
                  <a:pos x="3" y="108"/>
                </a:cxn>
                <a:cxn ang="0">
                  <a:pos x="0" y="78"/>
                </a:cxn>
                <a:cxn ang="0">
                  <a:pos x="3" y="47"/>
                </a:cxn>
                <a:cxn ang="0">
                  <a:pos x="9" y="23"/>
                </a:cxn>
                <a:cxn ang="0">
                  <a:pos x="19" y="6"/>
                </a:cxn>
                <a:cxn ang="0">
                  <a:pos x="31" y="0"/>
                </a:cxn>
              </a:cxnLst>
              <a:rect l="0" t="0" r="r" b="b"/>
              <a:pathLst>
                <a:path w="64" h="155">
                  <a:moveTo>
                    <a:pt x="31" y="0"/>
                  </a:moveTo>
                  <a:lnTo>
                    <a:pt x="44" y="6"/>
                  </a:lnTo>
                  <a:lnTo>
                    <a:pt x="55" y="23"/>
                  </a:lnTo>
                  <a:lnTo>
                    <a:pt x="61" y="47"/>
                  </a:lnTo>
                  <a:lnTo>
                    <a:pt x="64" y="78"/>
                  </a:lnTo>
                  <a:lnTo>
                    <a:pt x="61" y="108"/>
                  </a:lnTo>
                  <a:lnTo>
                    <a:pt x="55" y="133"/>
                  </a:lnTo>
                  <a:lnTo>
                    <a:pt x="44" y="149"/>
                  </a:lnTo>
                  <a:lnTo>
                    <a:pt x="31" y="155"/>
                  </a:lnTo>
                  <a:lnTo>
                    <a:pt x="19" y="149"/>
                  </a:lnTo>
                  <a:lnTo>
                    <a:pt x="9" y="133"/>
                  </a:lnTo>
                  <a:lnTo>
                    <a:pt x="3" y="108"/>
                  </a:lnTo>
                  <a:lnTo>
                    <a:pt x="0" y="78"/>
                  </a:lnTo>
                  <a:lnTo>
                    <a:pt x="3" y="47"/>
                  </a:lnTo>
                  <a:lnTo>
                    <a:pt x="9" y="23"/>
                  </a:lnTo>
                  <a:lnTo>
                    <a:pt x="19" y="6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B5BAC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5" name="69 Forma libre"/>
            <p:cNvSpPr>
              <a:spLocks/>
            </p:cNvSpPr>
            <p:nvPr/>
          </p:nvSpPr>
          <p:spPr bwMode="auto">
            <a:xfrm>
              <a:off x="882" y="288"/>
              <a:ext cx="50" cy="59"/>
            </a:xfrm>
            <a:custGeom>
              <a:avLst/>
              <a:gdLst/>
              <a:ahLst/>
              <a:cxnLst>
                <a:cxn ang="0">
                  <a:pos x="11" y="124"/>
                </a:cxn>
                <a:cxn ang="0">
                  <a:pos x="30" y="99"/>
                </a:cxn>
                <a:cxn ang="0">
                  <a:pos x="30" y="68"/>
                </a:cxn>
                <a:cxn ang="0">
                  <a:pos x="34" y="41"/>
                </a:cxn>
                <a:cxn ang="0">
                  <a:pos x="43" y="22"/>
                </a:cxn>
                <a:cxn ang="0">
                  <a:pos x="55" y="7"/>
                </a:cxn>
                <a:cxn ang="0">
                  <a:pos x="71" y="0"/>
                </a:cxn>
                <a:cxn ang="0">
                  <a:pos x="91" y="0"/>
                </a:cxn>
                <a:cxn ang="0">
                  <a:pos x="113" y="6"/>
                </a:cxn>
                <a:cxn ang="0">
                  <a:pos x="138" y="21"/>
                </a:cxn>
                <a:cxn ang="0">
                  <a:pos x="147" y="53"/>
                </a:cxn>
                <a:cxn ang="0">
                  <a:pos x="150" y="81"/>
                </a:cxn>
                <a:cxn ang="0">
                  <a:pos x="147" y="103"/>
                </a:cxn>
                <a:cxn ang="0">
                  <a:pos x="138" y="121"/>
                </a:cxn>
                <a:cxn ang="0">
                  <a:pos x="126" y="134"/>
                </a:cxn>
                <a:cxn ang="0">
                  <a:pos x="111" y="142"/>
                </a:cxn>
                <a:cxn ang="0">
                  <a:pos x="95" y="146"/>
                </a:cxn>
                <a:cxn ang="0">
                  <a:pos x="77" y="145"/>
                </a:cxn>
                <a:cxn ang="0">
                  <a:pos x="46" y="118"/>
                </a:cxn>
                <a:cxn ang="0">
                  <a:pos x="0" y="176"/>
                </a:cxn>
                <a:cxn ang="0">
                  <a:pos x="2" y="170"/>
                </a:cxn>
                <a:cxn ang="0">
                  <a:pos x="3" y="154"/>
                </a:cxn>
                <a:cxn ang="0">
                  <a:pos x="6" y="136"/>
                </a:cxn>
                <a:cxn ang="0">
                  <a:pos x="11" y="124"/>
                </a:cxn>
              </a:cxnLst>
              <a:rect l="0" t="0" r="r" b="b"/>
              <a:pathLst>
                <a:path w="150" h="176">
                  <a:moveTo>
                    <a:pt x="11" y="124"/>
                  </a:moveTo>
                  <a:lnTo>
                    <a:pt x="30" y="99"/>
                  </a:lnTo>
                  <a:lnTo>
                    <a:pt x="30" y="68"/>
                  </a:lnTo>
                  <a:lnTo>
                    <a:pt x="34" y="41"/>
                  </a:lnTo>
                  <a:lnTo>
                    <a:pt x="43" y="22"/>
                  </a:lnTo>
                  <a:lnTo>
                    <a:pt x="55" y="7"/>
                  </a:lnTo>
                  <a:lnTo>
                    <a:pt x="71" y="0"/>
                  </a:lnTo>
                  <a:lnTo>
                    <a:pt x="91" y="0"/>
                  </a:lnTo>
                  <a:lnTo>
                    <a:pt x="113" y="6"/>
                  </a:lnTo>
                  <a:lnTo>
                    <a:pt x="138" y="21"/>
                  </a:lnTo>
                  <a:lnTo>
                    <a:pt x="147" y="53"/>
                  </a:lnTo>
                  <a:lnTo>
                    <a:pt x="150" y="81"/>
                  </a:lnTo>
                  <a:lnTo>
                    <a:pt x="147" y="103"/>
                  </a:lnTo>
                  <a:lnTo>
                    <a:pt x="138" y="121"/>
                  </a:lnTo>
                  <a:lnTo>
                    <a:pt x="126" y="134"/>
                  </a:lnTo>
                  <a:lnTo>
                    <a:pt x="111" y="142"/>
                  </a:lnTo>
                  <a:lnTo>
                    <a:pt x="95" y="146"/>
                  </a:lnTo>
                  <a:lnTo>
                    <a:pt x="77" y="145"/>
                  </a:lnTo>
                  <a:lnTo>
                    <a:pt x="46" y="118"/>
                  </a:lnTo>
                  <a:lnTo>
                    <a:pt x="0" y="176"/>
                  </a:lnTo>
                  <a:lnTo>
                    <a:pt x="2" y="170"/>
                  </a:lnTo>
                  <a:lnTo>
                    <a:pt x="3" y="154"/>
                  </a:lnTo>
                  <a:lnTo>
                    <a:pt x="6" y="136"/>
                  </a:lnTo>
                  <a:lnTo>
                    <a:pt x="11" y="124"/>
                  </a:lnTo>
                  <a:close/>
                </a:path>
              </a:pathLst>
            </a:custGeom>
            <a:solidFill>
              <a:srgbClr val="002D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09429983"/>
      </p:ext>
    </p:extLst>
  </p:cSld>
  <p:clrMapOvr>
    <a:masterClrMapping/>
  </p:clrMapOvr>
  <p:transition spd="slow">
    <p:blinds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 descr="Restaurant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714612" y="3071810"/>
            <a:ext cx="6010656" cy="3657600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Elija su destino</a:t>
            </a:r>
          </a:p>
        </p:txBody>
      </p:sp>
      <p:sp>
        <p:nvSpPr>
          <p:cNvPr id="3" name="2 Proceso de azar a resulta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/>
              <a:t>En un lujoso autocar</a:t>
            </a:r>
          </a:p>
          <a:p>
            <a:r>
              <a:rPr lang="es-ES" dirty="0"/>
              <a:t>Solo o en grupo</a:t>
            </a:r>
          </a:p>
          <a:p>
            <a:r>
              <a:rPr lang="es-ES" dirty="0"/>
              <a:t>Comer en un restaurante tres estrellas</a:t>
            </a:r>
          </a:p>
          <a:p>
            <a:r>
              <a:rPr lang="es-ES" dirty="0"/>
              <a:t>Visitas culturales</a:t>
            </a:r>
          </a:p>
        </p:txBody>
      </p:sp>
      <p:grpSp>
        <p:nvGrpSpPr>
          <p:cNvPr id="73" name="4 Grupo"/>
          <p:cNvGrpSpPr>
            <a:grpSpLocks noChangeAspect="1"/>
          </p:cNvGrpSpPr>
          <p:nvPr/>
        </p:nvGrpSpPr>
        <p:grpSpPr bwMode="auto">
          <a:xfrm>
            <a:off x="142877" y="142877"/>
            <a:ext cx="1547813" cy="752475"/>
            <a:chOff x="90" y="90"/>
            <a:chExt cx="975" cy="474"/>
          </a:xfrm>
        </p:grpSpPr>
        <p:sp>
          <p:nvSpPr>
            <p:cNvPr id="74" name="3 Autoforma"/>
            <p:cNvSpPr>
              <a:spLocks noChangeAspect="1" noChangeArrowheads="1" noTextEdit="1"/>
            </p:cNvSpPr>
            <p:nvPr/>
          </p:nvSpPr>
          <p:spPr bwMode="auto">
            <a:xfrm>
              <a:off x="90" y="90"/>
              <a:ext cx="975" cy="4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5" name="6 Forma libre"/>
            <p:cNvSpPr>
              <a:spLocks/>
            </p:cNvSpPr>
            <p:nvPr/>
          </p:nvSpPr>
          <p:spPr bwMode="auto">
            <a:xfrm>
              <a:off x="699" y="450"/>
              <a:ext cx="96" cy="113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8" y="40"/>
                </a:cxn>
                <a:cxn ang="0">
                  <a:pos x="0" y="154"/>
                </a:cxn>
                <a:cxn ang="0">
                  <a:pos x="8" y="259"/>
                </a:cxn>
                <a:cxn ang="0">
                  <a:pos x="14" y="276"/>
                </a:cxn>
                <a:cxn ang="0">
                  <a:pos x="24" y="293"/>
                </a:cxn>
                <a:cxn ang="0">
                  <a:pos x="37" y="306"/>
                </a:cxn>
                <a:cxn ang="0">
                  <a:pos x="52" y="318"/>
                </a:cxn>
                <a:cxn ang="0">
                  <a:pos x="70" y="327"/>
                </a:cxn>
                <a:cxn ang="0">
                  <a:pos x="89" y="334"/>
                </a:cxn>
                <a:cxn ang="0">
                  <a:pos x="108" y="339"/>
                </a:cxn>
                <a:cxn ang="0">
                  <a:pos x="127" y="340"/>
                </a:cxn>
                <a:cxn ang="0">
                  <a:pos x="166" y="340"/>
                </a:cxn>
                <a:cxn ang="0">
                  <a:pos x="195" y="339"/>
                </a:cxn>
                <a:cxn ang="0">
                  <a:pos x="219" y="337"/>
                </a:cxn>
                <a:cxn ang="0">
                  <a:pos x="237" y="331"/>
                </a:cxn>
                <a:cxn ang="0">
                  <a:pos x="252" y="324"/>
                </a:cxn>
                <a:cxn ang="0">
                  <a:pos x="265" y="310"/>
                </a:cxn>
                <a:cxn ang="0">
                  <a:pos x="277" y="291"/>
                </a:cxn>
                <a:cxn ang="0">
                  <a:pos x="289" y="266"/>
                </a:cxn>
                <a:cxn ang="0">
                  <a:pos x="224" y="259"/>
                </a:cxn>
                <a:cxn ang="0">
                  <a:pos x="224" y="219"/>
                </a:cxn>
                <a:cxn ang="0">
                  <a:pos x="224" y="96"/>
                </a:cxn>
                <a:cxn ang="0">
                  <a:pos x="209" y="23"/>
                </a:cxn>
                <a:cxn ang="0">
                  <a:pos x="153" y="0"/>
                </a:cxn>
                <a:cxn ang="0">
                  <a:pos x="49" y="0"/>
                </a:cxn>
              </a:cxnLst>
              <a:rect l="0" t="0" r="r" b="b"/>
              <a:pathLst>
                <a:path w="289" h="340">
                  <a:moveTo>
                    <a:pt x="49" y="0"/>
                  </a:moveTo>
                  <a:lnTo>
                    <a:pt x="8" y="40"/>
                  </a:lnTo>
                  <a:lnTo>
                    <a:pt x="0" y="154"/>
                  </a:lnTo>
                  <a:lnTo>
                    <a:pt x="8" y="259"/>
                  </a:lnTo>
                  <a:lnTo>
                    <a:pt x="14" y="276"/>
                  </a:lnTo>
                  <a:lnTo>
                    <a:pt x="24" y="293"/>
                  </a:lnTo>
                  <a:lnTo>
                    <a:pt x="37" y="306"/>
                  </a:lnTo>
                  <a:lnTo>
                    <a:pt x="52" y="318"/>
                  </a:lnTo>
                  <a:lnTo>
                    <a:pt x="70" y="327"/>
                  </a:lnTo>
                  <a:lnTo>
                    <a:pt x="89" y="334"/>
                  </a:lnTo>
                  <a:lnTo>
                    <a:pt x="108" y="339"/>
                  </a:lnTo>
                  <a:lnTo>
                    <a:pt x="127" y="340"/>
                  </a:lnTo>
                  <a:lnTo>
                    <a:pt x="166" y="340"/>
                  </a:lnTo>
                  <a:lnTo>
                    <a:pt x="195" y="339"/>
                  </a:lnTo>
                  <a:lnTo>
                    <a:pt x="219" y="337"/>
                  </a:lnTo>
                  <a:lnTo>
                    <a:pt x="237" y="331"/>
                  </a:lnTo>
                  <a:lnTo>
                    <a:pt x="252" y="324"/>
                  </a:lnTo>
                  <a:lnTo>
                    <a:pt x="265" y="310"/>
                  </a:lnTo>
                  <a:lnTo>
                    <a:pt x="277" y="291"/>
                  </a:lnTo>
                  <a:lnTo>
                    <a:pt x="289" y="266"/>
                  </a:lnTo>
                  <a:lnTo>
                    <a:pt x="224" y="259"/>
                  </a:lnTo>
                  <a:lnTo>
                    <a:pt x="224" y="219"/>
                  </a:lnTo>
                  <a:lnTo>
                    <a:pt x="224" y="96"/>
                  </a:lnTo>
                  <a:lnTo>
                    <a:pt x="209" y="23"/>
                  </a:lnTo>
                  <a:lnTo>
                    <a:pt x="153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6" name="7 Forma libre"/>
            <p:cNvSpPr>
              <a:spLocks/>
            </p:cNvSpPr>
            <p:nvPr/>
          </p:nvSpPr>
          <p:spPr bwMode="auto">
            <a:xfrm>
              <a:off x="92" y="112"/>
              <a:ext cx="815" cy="433"/>
            </a:xfrm>
            <a:custGeom>
              <a:avLst/>
              <a:gdLst/>
              <a:ahLst/>
              <a:cxnLst>
                <a:cxn ang="0">
                  <a:pos x="1625" y="0"/>
                </a:cxn>
                <a:cxn ang="0">
                  <a:pos x="1695" y="3"/>
                </a:cxn>
                <a:cxn ang="0">
                  <a:pos x="1766" y="6"/>
                </a:cxn>
                <a:cxn ang="0">
                  <a:pos x="1840" y="10"/>
                </a:cxn>
                <a:cxn ang="0">
                  <a:pos x="1916" y="19"/>
                </a:cxn>
                <a:cxn ang="0">
                  <a:pos x="1995" y="31"/>
                </a:cxn>
                <a:cxn ang="0">
                  <a:pos x="2073" y="50"/>
                </a:cxn>
                <a:cxn ang="0">
                  <a:pos x="2153" y="77"/>
                </a:cxn>
                <a:cxn ang="0">
                  <a:pos x="2231" y="111"/>
                </a:cxn>
                <a:cxn ang="0">
                  <a:pos x="2356" y="543"/>
                </a:cxn>
                <a:cxn ang="0">
                  <a:pos x="2396" y="989"/>
                </a:cxn>
                <a:cxn ang="0">
                  <a:pos x="2444" y="1094"/>
                </a:cxn>
                <a:cxn ang="0">
                  <a:pos x="2424" y="1270"/>
                </a:cxn>
                <a:cxn ang="0">
                  <a:pos x="1625" y="1295"/>
                </a:cxn>
                <a:cxn ang="0">
                  <a:pos x="1443" y="1287"/>
                </a:cxn>
                <a:cxn ang="0">
                  <a:pos x="0" y="1162"/>
                </a:cxn>
                <a:cxn ang="0">
                  <a:pos x="31" y="1065"/>
                </a:cxn>
                <a:cxn ang="0">
                  <a:pos x="31" y="576"/>
                </a:cxn>
                <a:cxn ang="0">
                  <a:pos x="108" y="542"/>
                </a:cxn>
                <a:cxn ang="0">
                  <a:pos x="188" y="506"/>
                </a:cxn>
                <a:cxn ang="0">
                  <a:pos x="268" y="472"/>
                </a:cxn>
                <a:cxn ang="0">
                  <a:pos x="349" y="438"/>
                </a:cxn>
                <a:cxn ang="0">
                  <a:pos x="432" y="404"/>
                </a:cxn>
                <a:cxn ang="0">
                  <a:pos x="517" y="369"/>
                </a:cxn>
                <a:cxn ang="0">
                  <a:pos x="605" y="335"/>
                </a:cxn>
                <a:cxn ang="0">
                  <a:pos x="693" y="299"/>
                </a:cxn>
                <a:cxn ang="0">
                  <a:pos x="785" y="265"/>
                </a:cxn>
                <a:cxn ang="0">
                  <a:pos x="880" y="231"/>
                </a:cxn>
                <a:cxn ang="0">
                  <a:pos x="977" y="195"/>
                </a:cxn>
                <a:cxn ang="0">
                  <a:pos x="1078" y="161"/>
                </a:cxn>
                <a:cxn ang="0">
                  <a:pos x="1181" y="127"/>
                </a:cxn>
                <a:cxn ang="0">
                  <a:pos x="1288" y="93"/>
                </a:cxn>
                <a:cxn ang="0">
                  <a:pos x="1399" y="58"/>
                </a:cxn>
                <a:cxn ang="0">
                  <a:pos x="1513" y="24"/>
                </a:cxn>
              </a:cxnLst>
              <a:rect l="0" t="0" r="r" b="b"/>
              <a:pathLst>
                <a:path w="2444" h="1299">
                  <a:moveTo>
                    <a:pt x="1513" y="24"/>
                  </a:moveTo>
                  <a:lnTo>
                    <a:pt x="1625" y="0"/>
                  </a:lnTo>
                  <a:lnTo>
                    <a:pt x="1659" y="2"/>
                  </a:lnTo>
                  <a:lnTo>
                    <a:pt x="1695" y="3"/>
                  </a:lnTo>
                  <a:lnTo>
                    <a:pt x="1730" y="5"/>
                  </a:lnTo>
                  <a:lnTo>
                    <a:pt x="1766" y="6"/>
                  </a:lnTo>
                  <a:lnTo>
                    <a:pt x="1803" y="8"/>
                  </a:lnTo>
                  <a:lnTo>
                    <a:pt x="1840" y="10"/>
                  </a:lnTo>
                  <a:lnTo>
                    <a:pt x="1878" y="15"/>
                  </a:lnTo>
                  <a:lnTo>
                    <a:pt x="1916" y="19"/>
                  </a:lnTo>
                  <a:lnTo>
                    <a:pt x="1955" y="25"/>
                  </a:lnTo>
                  <a:lnTo>
                    <a:pt x="1995" y="31"/>
                  </a:lnTo>
                  <a:lnTo>
                    <a:pt x="2033" y="40"/>
                  </a:lnTo>
                  <a:lnTo>
                    <a:pt x="2073" y="50"/>
                  </a:lnTo>
                  <a:lnTo>
                    <a:pt x="2113" y="62"/>
                  </a:lnTo>
                  <a:lnTo>
                    <a:pt x="2153" y="77"/>
                  </a:lnTo>
                  <a:lnTo>
                    <a:pt x="2191" y="93"/>
                  </a:lnTo>
                  <a:lnTo>
                    <a:pt x="2231" y="111"/>
                  </a:lnTo>
                  <a:lnTo>
                    <a:pt x="2282" y="232"/>
                  </a:lnTo>
                  <a:lnTo>
                    <a:pt x="2356" y="543"/>
                  </a:lnTo>
                  <a:lnTo>
                    <a:pt x="2396" y="786"/>
                  </a:lnTo>
                  <a:lnTo>
                    <a:pt x="2396" y="989"/>
                  </a:lnTo>
                  <a:lnTo>
                    <a:pt x="2396" y="1095"/>
                  </a:lnTo>
                  <a:lnTo>
                    <a:pt x="2444" y="1094"/>
                  </a:lnTo>
                  <a:lnTo>
                    <a:pt x="2444" y="1234"/>
                  </a:lnTo>
                  <a:lnTo>
                    <a:pt x="2424" y="1270"/>
                  </a:lnTo>
                  <a:lnTo>
                    <a:pt x="1727" y="1295"/>
                  </a:lnTo>
                  <a:lnTo>
                    <a:pt x="1625" y="1295"/>
                  </a:lnTo>
                  <a:lnTo>
                    <a:pt x="1582" y="1299"/>
                  </a:lnTo>
                  <a:lnTo>
                    <a:pt x="1443" y="1287"/>
                  </a:lnTo>
                  <a:lnTo>
                    <a:pt x="1102" y="1276"/>
                  </a:lnTo>
                  <a:lnTo>
                    <a:pt x="0" y="1162"/>
                  </a:lnTo>
                  <a:lnTo>
                    <a:pt x="0" y="1073"/>
                  </a:lnTo>
                  <a:lnTo>
                    <a:pt x="31" y="1065"/>
                  </a:lnTo>
                  <a:lnTo>
                    <a:pt x="7" y="616"/>
                  </a:lnTo>
                  <a:lnTo>
                    <a:pt x="31" y="576"/>
                  </a:lnTo>
                  <a:lnTo>
                    <a:pt x="69" y="558"/>
                  </a:lnTo>
                  <a:lnTo>
                    <a:pt x="108" y="542"/>
                  </a:lnTo>
                  <a:lnTo>
                    <a:pt x="148" y="524"/>
                  </a:lnTo>
                  <a:lnTo>
                    <a:pt x="188" y="506"/>
                  </a:lnTo>
                  <a:lnTo>
                    <a:pt x="228" y="490"/>
                  </a:lnTo>
                  <a:lnTo>
                    <a:pt x="268" y="472"/>
                  </a:lnTo>
                  <a:lnTo>
                    <a:pt x="307" y="456"/>
                  </a:lnTo>
                  <a:lnTo>
                    <a:pt x="349" y="438"/>
                  </a:lnTo>
                  <a:lnTo>
                    <a:pt x="390" y="420"/>
                  </a:lnTo>
                  <a:lnTo>
                    <a:pt x="432" y="404"/>
                  </a:lnTo>
                  <a:lnTo>
                    <a:pt x="475" y="386"/>
                  </a:lnTo>
                  <a:lnTo>
                    <a:pt x="517" y="369"/>
                  </a:lnTo>
                  <a:lnTo>
                    <a:pt x="560" y="352"/>
                  </a:lnTo>
                  <a:lnTo>
                    <a:pt x="605" y="335"/>
                  </a:lnTo>
                  <a:lnTo>
                    <a:pt x="649" y="317"/>
                  </a:lnTo>
                  <a:lnTo>
                    <a:pt x="693" y="299"/>
                  </a:lnTo>
                  <a:lnTo>
                    <a:pt x="739" y="283"/>
                  </a:lnTo>
                  <a:lnTo>
                    <a:pt x="785" y="265"/>
                  </a:lnTo>
                  <a:lnTo>
                    <a:pt x="832" y="247"/>
                  </a:lnTo>
                  <a:lnTo>
                    <a:pt x="880" y="231"/>
                  </a:lnTo>
                  <a:lnTo>
                    <a:pt x="929" y="213"/>
                  </a:lnTo>
                  <a:lnTo>
                    <a:pt x="977" y="195"/>
                  </a:lnTo>
                  <a:lnTo>
                    <a:pt x="1028" y="179"/>
                  </a:lnTo>
                  <a:lnTo>
                    <a:pt x="1078" y="161"/>
                  </a:lnTo>
                  <a:lnTo>
                    <a:pt x="1128" y="144"/>
                  </a:lnTo>
                  <a:lnTo>
                    <a:pt x="1181" y="127"/>
                  </a:lnTo>
                  <a:lnTo>
                    <a:pt x="1235" y="110"/>
                  </a:lnTo>
                  <a:lnTo>
                    <a:pt x="1288" y="93"/>
                  </a:lnTo>
                  <a:lnTo>
                    <a:pt x="1343" y="76"/>
                  </a:lnTo>
                  <a:lnTo>
                    <a:pt x="1399" y="58"/>
                  </a:lnTo>
                  <a:lnTo>
                    <a:pt x="1455" y="42"/>
                  </a:lnTo>
                  <a:lnTo>
                    <a:pt x="1513" y="24"/>
                  </a:lnTo>
                  <a:close/>
                </a:path>
              </a:pathLst>
            </a:custGeom>
            <a:solidFill>
              <a:srgbClr val="4751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7" name="8 Forma libre"/>
            <p:cNvSpPr>
              <a:spLocks/>
            </p:cNvSpPr>
            <p:nvPr/>
          </p:nvSpPr>
          <p:spPr bwMode="auto">
            <a:xfrm>
              <a:off x="646" y="178"/>
              <a:ext cx="231" cy="19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587" y="67"/>
                </a:cxn>
                <a:cxn ang="0">
                  <a:pos x="695" y="585"/>
                </a:cxn>
                <a:cxn ang="0">
                  <a:pos x="116" y="573"/>
                </a:cxn>
                <a:cxn ang="0">
                  <a:pos x="1" y="14"/>
                </a:cxn>
                <a:cxn ang="0">
                  <a:pos x="1" y="12"/>
                </a:cxn>
                <a:cxn ang="0">
                  <a:pos x="0" y="9"/>
                </a:cxn>
                <a:cxn ang="0">
                  <a:pos x="1" y="6"/>
                </a:cxn>
                <a:cxn ang="0">
                  <a:pos x="7" y="0"/>
                </a:cxn>
              </a:cxnLst>
              <a:rect l="0" t="0" r="r" b="b"/>
              <a:pathLst>
                <a:path w="695" h="585">
                  <a:moveTo>
                    <a:pt x="7" y="0"/>
                  </a:moveTo>
                  <a:lnTo>
                    <a:pt x="587" y="67"/>
                  </a:lnTo>
                  <a:lnTo>
                    <a:pt x="695" y="585"/>
                  </a:lnTo>
                  <a:lnTo>
                    <a:pt x="116" y="573"/>
                  </a:lnTo>
                  <a:lnTo>
                    <a:pt x="1" y="14"/>
                  </a:lnTo>
                  <a:lnTo>
                    <a:pt x="1" y="12"/>
                  </a:lnTo>
                  <a:lnTo>
                    <a:pt x="0" y="9"/>
                  </a:lnTo>
                  <a:lnTo>
                    <a:pt x="1" y="6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21264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8" name="9 Forma libre"/>
            <p:cNvSpPr>
              <a:spLocks/>
            </p:cNvSpPr>
            <p:nvPr/>
          </p:nvSpPr>
          <p:spPr bwMode="auto">
            <a:xfrm>
              <a:off x="93" y="114"/>
              <a:ext cx="571" cy="427"/>
            </a:xfrm>
            <a:custGeom>
              <a:avLst/>
              <a:gdLst/>
              <a:ahLst/>
              <a:cxnLst>
                <a:cxn ang="0">
                  <a:pos x="1581" y="0"/>
                </a:cxn>
                <a:cxn ang="0">
                  <a:pos x="1590" y="92"/>
                </a:cxn>
                <a:cxn ang="0">
                  <a:pos x="1712" y="764"/>
                </a:cxn>
                <a:cxn ang="0">
                  <a:pos x="1712" y="885"/>
                </a:cxn>
                <a:cxn ang="0">
                  <a:pos x="1712" y="1128"/>
                </a:cxn>
                <a:cxn ang="0">
                  <a:pos x="1641" y="1128"/>
                </a:cxn>
                <a:cxn ang="0">
                  <a:pos x="1659" y="1281"/>
                </a:cxn>
                <a:cxn ang="0">
                  <a:pos x="1331" y="1271"/>
                </a:cxn>
                <a:cxn ang="0">
                  <a:pos x="1334" y="906"/>
                </a:cxn>
                <a:cxn ang="0">
                  <a:pos x="1294" y="907"/>
                </a:cxn>
                <a:cxn ang="0">
                  <a:pos x="1294" y="1276"/>
                </a:cxn>
                <a:cxn ang="0">
                  <a:pos x="1096" y="1274"/>
                </a:cxn>
                <a:cxn ang="0">
                  <a:pos x="1096" y="1033"/>
                </a:cxn>
                <a:cxn ang="0">
                  <a:pos x="1059" y="983"/>
                </a:cxn>
                <a:cxn ang="0">
                  <a:pos x="872" y="990"/>
                </a:cxn>
                <a:cxn ang="0">
                  <a:pos x="872" y="1253"/>
                </a:cxn>
                <a:cxn ang="0">
                  <a:pos x="284" y="1196"/>
                </a:cxn>
                <a:cxn ang="0">
                  <a:pos x="284" y="990"/>
                </a:cxn>
                <a:cxn ang="0">
                  <a:pos x="183" y="990"/>
                </a:cxn>
                <a:cxn ang="0">
                  <a:pos x="179" y="1165"/>
                </a:cxn>
                <a:cxn ang="0">
                  <a:pos x="0" y="1162"/>
                </a:cxn>
                <a:cxn ang="0">
                  <a:pos x="4" y="650"/>
                </a:cxn>
                <a:cxn ang="0">
                  <a:pos x="4" y="577"/>
                </a:cxn>
                <a:cxn ang="0">
                  <a:pos x="32" y="558"/>
                </a:cxn>
                <a:cxn ang="0">
                  <a:pos x="63" y="537"/>
                </a:cxn>
                <a:cxn ang="0">
                  <a:pos x="100" y="516"/>
                </a:cxn>
                <a:cxn ang="0">
                  <a:pos x="142" y="494"/>
                </a:cxn>
                <a:cxn ang="0">
                  <a:pos x="186" y="472"/>
                </a:cxn>
                <a:cxn ang="0">
                  <a:pos x="234" y="450"/>
                </a:cxn>
                <a:cxn ang="0">
                  <a:pos x="285" y="426"/>
                </a:cxn>
                <a:cxn ang="0">
                  <a:pos x="339" y="404"/>
                </a:cxn>
                <a:cxn ang="0">
                  <a:pos x="395" y="380"/>
                </a:cxn>
                <a:cxn ang="0">
                  <a:pos x="452" y="357"/>
                </a:cxn>
                <a:cxn ang="0">
                  <a:pos x="512" y="334"/>
                </a:cxn>
                <a:cxn ang="0">
                  <a:pos x="574" y="311"/>
                </a:cxn>
                <a:cxn ang="0">
                  <a:pos x="636" y="287"/>
                </a:cxn>
                <a:cxn ang="0">
                  <a:pos x="698" y="265"/>
                </a:cxn>
                <a:cxn ang="0">
                  <a:pos x="761" y="243"/>
                </a:cxn>
                <a:cxn ang="0">
                  <a:pos x="825" y="221"/>
                </a:cxn>
                <a:cxn ang="0">
                  <a:pos x="889" y="200"/>
                </a:cxn>
                <a:cxn ang="0">
                  <a:pos x="951" y="179"/>
                </a:cxn>
                <a:cxn ang="0">
                  <a:pos x="1013" y="158"/>
                </a:cxn>
                <a:cxn ang="0">
                  <a:pos x="1073" y="139"/>
                </a:cxn>
                <a:cxn ang="0">
                  <a:pos x="1133" y="121"/>
                </a:cxn>
                <a:cxn ang="0">
                  <a:pos x="1189" y="104"/>
                </a:cxn>
                <a:cxn ang="0">
                  <a:pos x="1244" y="87"/>
                </a:cxn>
                <a:cxn ang="0">
                  <a:pos x="1295" y="73"/>
                </a:cxn>
                <a:cxn ang="0">
                  <a:pos x="1346" y="58"/>
                </a:cxn>
                <a:cxn ang="0">
                  <a:pos x="1391" y="44"/>
                </a:cxn>
                <a:cxn ang="0">
                  <a:pos x="1434" y="34"/>
                </a:cxn>
                <a:cxn ang="0">
                  <a:pos x="1473" y="24"/>
                </a:cxn>
                <a:cxn ang="0">
                  <a:pos x="1507" y="15"/>
                </a:cxn>
                <a:cxn ang="0">
                  <a:pos x="1536" y="9"/>
                </a:cxn>
                <a:cxn ang="0">
                  <a:pos x="1561" y="3"/>
                </a:cxn>
                <a:cxn ang="0">
                  <a:pos x="1581" y="0"/>
                </a:cxn>
              </a:cxnLst>
              <a:rect l="0" t="0" r="r" b="b"/>
              <a:pathLst>
                <a:path w="1712" h="1281">
                  <a:moveTo>
                    <a:pt x="1581" y="0"/>
                  </a:moveTo>
                  <a:lnTo>
                    <a:pt x="1590" y="92"/>
                  </a:lnTo>
                  <a:lnTo>
                    <a:pt x="1712" y="764"/>
                  </a:lnTo>
                  <a:lnTo>
                    <a:pt x="1712" y="885"/>
                  </a:lnTo>
                  <a:lnTo>
                    <a:pt x="1712" y="1128"/>
                  </a:lnTo>
                  <a:lnTo>
                    <a:pt x="1641" y="1128"/>
                  </a:lnTo>
                  <a:lnTo>
                    <a:pt x="1659" y="1281"/>
                  </a:lnTo>
                  <a:lnTo>
                    <a:pt x="1331" y="1271"/>
                  </a:lnTo>
                  <a:lnTo>
                    <a:pt x="1334" y="906"/>
                  </a:lnTo>
                  <a:lnTo>
                    <a:pt x="1294" y="907"/>
                  </a:lnTo>
                  <a:lnTo>
                    <a:pt x="1294" y="1276"/>
                  </a:lnTo>
                  <a:lnTo>
                    <a:pt x="1096" y="1274"/>
                  </a:lnTo>
                  <a:lnTo>
                    <a:pt x="1096" y="1033"/>
                  </a:lnTo>
                  <a:lnTo>
                    <a:pt x="1059" y="983"/>
                  </a:lnTo>
                  <a:lnTo>
                    <a:pt x="872" y="990"/>
                  </a:lnTo>
                  <a:lnTo>
                    <a:pt x="872" y="1253"/>
                  </a:lnTo>
                  <a:lnTo>
                    <a:pt x="284" y="1196"/>
                  </a:lnTo>
                  <a:lnTo>
                    <a:pt x="284" y="990"/>
                  </a:lnTo>
                  <a:lnTo>
                    <a:pt x="183" y="990"/>
                  </a:lnTo>
                  <a:lnTo>
                    <a:pt x="179" y="1165"/>
                  </a:lnTo>
                  <a:lnTo>
                    <a:pt x="0" y="1162"/>
                  </a:lnTo>
                  <a:lnTo>
                    <a:pt x="4" y="650"/>
                  </a:lnTo>
                  <a:lnTo>
                    <a:pt x="4" y="577"/>
                  </a:lnTo>
                  <a:lnTo>
                    <a:pt x="32" y="558"/>
                  </a:lnTo>
                  <a:lnTo>
                    <a:pt x="63" y="537"/>
                  </a:lnTo>
                  <a:lnTo>
                    <a:pt x="100" y="516"/>
                  </a:lnTo>
                  <a:lnTo>
                    <a:pt x="142" y="494"/>
                  </a:lnTo>
                  <a:lnTo>
                    <a:pt x="186" y="472"/>
                  </a:lnTo>
                  <a:lnTo>
                    <a:pt x="234" y="450"/>
                  </a:lnTo>
                  <a:lnTo>
                    <a:pt x="285" y="426"/>
                  </a:lnTo>
                  <a:lnTo>
                    <a:pt x="339" y="404"/>
                  </a:lnTo>
                  <a:lnTo>
                    <a:pt x="395" y="380"/>
                  </a:lnTo>
                  <a:lnTo>
                    <a:pt x="452" y="357"/>
                  </a:lnTo>
                  <a:lnTo>
                    <a:pt x="512" y="334"/>
                  </a:lnTo>
                  <a:lnTo>
                    <a:pt x="574" y="311"/>
                  </a:lnTo>
                  <a:lnTo>
                    <a:pt x="636" y="287"/>
                  </a:lnTo>
                  <a:lnTo>
                    <a:pt x="698" y="265"/>
                  </a:lnTo>
                  <a:lnTo>
                    <a:pt x="761" y="243"/>
                  </a:lnTo>
                  <a:lnTo>
                    <a:pt x="825" y="221"/>
                  </a:lnTo>
                  <a:lnTo>
                    <a:pt x="889" y="200"/>
                  </a:lnTo>
                  <a:lnTo>
                    <a:pt x="951" y="179"/>
                  </a:lnTo>
                  <a:lnTo>
                    <a:pt x="1013" y="158"/>
                  </a:lnTo>
                  <a:lnTo>
                    <a:pt x="1073" y="139"/>
                  </a:lnTo>
                  <a:lnTo>
                    <a:pt x="1133" y="121"/>
                  </a:lnTo>
                  <a:lnTo>
                    <a:pt x="1189" y="104"/>
                  </a:lnTo>
                  <a:lnTo>
                    <a:pt x="1244" y="87"/>
                  </a:lnTo>
                  <a:lnTo>
                    <a:pt x="1295" y="73"/>
                  </a:lnTo>
                  <a:lnTo>
                    <a:pt x="1346" y="58"/>
                  </a:lnTo>
                  <a:lnTo>
                    <a:pt x="1391" y="44"/>
                  </a:lnTo>
                  <a:lnTo>
                    <a:pt x="1434" y="34"/>
                  </a:lnTo>
                  <a:lnTo>
                    <a:pt x="1473" y="24"/>
                  </a:lnTo>
                  <a:lnTo>
                    <a:pt x="1507" y="15"/>
                  </a:lnTo>
                  <a:lnTo>
                    <a:pt x="1536" y="9"/>
                  </a:lnTo>
                  <a:lnTo>
                    <a:pt x="1561" y="3"/>
                  </a:lnTo>
                  <a:lnTo>
                    <a:pt x="1581" y="0"/>
                  </a:lnTo>
                  <a:close/>
                </a:path>
              </a:pathLst>
            </a:custGeom>
            <a:solidFill>
              <a:srgbClr val="00688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9" name="10 Forma libre"/>
            <p:cNvSpPr>
              <a:spLocks/>
            </p:cNvSpPr>
            <p:nvPr/>
          </p:nvSpPr>
          <p:spPr bwMode="auto">
            <a:xfrm>
              <a:off x="91" y="189"/>
              <a:ext cx="290" cy="336"/>
            </a:xfrm>
            <a:custGeom>
              <a:avLst/>
              <a:gdLst/>
              <a:ahLst/>
              <a:cxnLst>
                <a:cxn ang="0">
                  <a:pos x="870" y="0"/>
                </a:cxn>
                <a:cxn ang="0">
                  <a:pos x="301" y="204"/>
                </a:cxn>
                <a:cxn ang="0">
                  <a:pos x="142" y="278"/>
                </a:cxn>
                <a:cxn ang="0">
                  <a:pos x="12" y="352"/>
                </a:cxn>
                <a:cxn ang="0">
                  <a:pos x="0" y="937"/>
                </a:cxn>
                <a:cxn ang="0">
                  <a:pos x="777" y="1009"/>
                </a:cxn>
                <a:cxn ang="0">
                  <a:pos x="763" y="241"/>
                </a:cxn>
                <a:cxn ang="0">
                  <a:pos x="870" y="0"/>
                </a:cxn>
              </a:cxnLst>
              <a:rect l="0" t="0" r="r" b="b"/>
              <a:pathLst>
                <a:path w="870" h="1009">
                  <a:moveTo>
                    <a:pt x="870" y="0"/>
                  </a:moveTo>
                  <a:lnTo>
                    <a:pt x="301" y="204"/>
                  </a:lnTo>
                  <a:lnTo>
                    <a:pt x="142" y="278"/>
                  </a:lnTo>
                  <a:lnTo>
                    <a:pt x="12" y="352"/>
                  </a:lnTo>
                  <a:lnTo>
                    <a:pt x="0" y="937"/>
                  </a:lnTo>
                  <a:lnTo>
                    <a:pt x="777" y="1009"/>
                  </a:lnTo>
                  <a:lnTo>
                    <a:pt x="763" y="241"/>
                  </a:lnTo>
                  <a:lnTo>
                    <a:pt x="870" y="0"/>
                  </a:lnTo>
                  <a:close/>
                </a:path>
              </a:pathLst>
            </a:custGeom>
            <a:solidFill>
              <a:srgbClr val="00688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0" name="11 Forma libre"/>
            <p:cNvSpPr>
              <a:spLocks/>
            </p:cNvSpPr>
            <p:nvPr/>
          </p:nvSpPr>
          <p:spPr bwMode="auto">
            <a:xfrm>
              <a:off x="91" y="198"/>
              <a:ext cx="270" cy="325"/>
            </a:xfrm>
            <a:custGeom>
              <a:avLst/>
              <a:gdLst/>
              <a:ahLst/>
              <a:cxnLst>
                <a:cxn ang="0">
                  <a:pos x="775" y="12"/>
                </a:cxn>
                <a:cxn ang="0">
                  <a:pos x="710" y="34"/>
                </a:cxn>
                <a:cxn ang="0">
                  <a:pos x="645" y="56"/>
                </a:cxn>
                <a:cxn ang="0">
                  <a:pos x="582" y="78"/>
                </a:cxn>
                <a:cxn ang="0">
                  <a:pos x="517" y="101"/>
                </a:cxn>
                <a:cxn ang="0">
                  <a:pos x="451" y="124"/>
                </a:cxn>
                <a:cxn ang="0">
                  <a:pos x="386" y="147"/>
                </a:cxn>
                <a:cxn ang="0">
                  <a:pos x="323" y="169"/>
                </a:cxn>
                <a:cxn ang="0">
                  <a:pos x="271" y="189"/>
                </a:cxn>
                <a:cxn ang="0">
                  <a:pos x="231" y="207"/>
                </a:cxn>
                <a:cxn ang="0">
                  <a:pos x="193" y="226"/>
                </a:cxn>
                <a:cxn ang="0">
                  <a:pos x="153" y="244"/>
                </a:cxn>
                <a:cxn ang="0">
                  <a:pos x="119" y="262"/>
                </a:cxn>
                <a:cxn ang="0">
                  <a:pos x="88" y="280"/>
                </a:cxn>
                <a:cxn ang="0">
                  <a:pos x="57" y="297"/>
                </a:cxn>
                <a:cxn ang="0">
                  <a:pos x="26" y="315"/>
                </a:cxn>
                <a:cxn ang="0">
                  <a:pos x="8" y="471"/>
                </a:cxn>
                <a:cxn ang="0">
                  <a:pos x="3" y="762"/>
                </a:cxn>
                <a:cxn ang="0">
                  <a:pos x="45" y="913"/>
                </a:cxn>
                <a:cxn ang="0">
                  <a:pos x="135" y="920"/>
                </a:cxn>
                <a:cxn ang="0">
                  <a:pos x="224" y="928"/>
                </a:cxn>
                <a:cxn ang="0">
                  <a:pos x="312" y="937"/>
                </a:cxn>
                <a:cxn ang="0">
                  <a:pos x="403" y="944"/>
                </a:cxn>
                <a:cxn ang="0">
                  <a:pos x="491" y="953"/>
                </a:cxn>
                <a:cxn ang="0">
                  <a:pos x="582" y="962"/>
                </a:cxn>
                <a:cxn ang="0">
                  <a:pos x="672" y="969"/>
                </a:cxn>
                <a:cxn ang="0">
                  <a:pos x="713" y="789"/>
                </a:cxn>
                <a:cxn ang="0">
                  <a:pos x="707" y="420"/>
                </a:cxn>
                <a:cxn ang="0">
                  <a:pos x="718" y="206"/>
                </a:cxn>
                <a:cxn ang="0">
                  <a:pos x="743" y="147"/>
                </a:cxn>
                <a:cxn ang="0">
                  <a:pos x="768" y="89"/>
                </a:cxn>
                <a:cxn ang="0">
                  <a:pos x="795" y="30"/>
                </a:cxn>
              </a:cxnLst>
              <a:rect l="0" t="0" r="r" b="b"/>
              <a:pathLst>
                <a:path w="808" h="974">
                  <a:moveTo>
                    <a:pt x="808" y="0"/>
                  </a:moveTo>
                  <a:lnTo>
                    <a:pt x="775" y="12"/>
                  </a:lnTo>
                  <a:lnTo>
                    <a:pt x="743" y="22"/>
                  </a:lnTo>
                  <a:lnTo>
                    <a:pt x="710" y="34"/>
                  </a:lnTo>
                  <a:lnTo>
                    <a:pt x="678" y="44"/>
                  </a:lnTo>
                  <a:lnTo>
                    <a:pt x="645" y="56"/>
                  </a:lnTo>
                  <a:lnTo>
                    <a:pt x="613" y="67"/>
                  </a:lnTo>
                  <a:lnTo>
                    <a:pt x="582" y="78"/>
                  </a:lnTo>
                  <a:lnTo>
                    <a:pt x="549" y="90"/>
                  </a:lnTo>
                  <a:lnTo>
                    <a:pt x="517" y="101"/>
                  </a:lnTo>
                  <a:lnTo>
                    <a:pt x="484" y="113"/>
                  </a:lnTo>
                  <a:lnTo>
                    <a:pt x="451" y="124"/>
                  </a:lnTo>
                  <a:lnTo>
                    <a:pt x="419" y="135"/>
                  </a:lnTo>
                  <a:lnTo>
                    <a:pt x="386" y="147"/>
                  </a:lnTo>
                  <a:lnTo>
                    <a:pt x="355" y="158"/>
                  </a:lnTo>
                  <a:lnTo>
                    <a:pt x="323" y="169"/>
                  </a:lnTo>
                  <a:lnTo>
                    <a:pt x="290" y="181"/>
                  </a:lnTo>
                  <a:lnTo>
                    <a:pt x="271" y="189"/>
                  </a:lnTo>
                  <a:lnTo>
                    <a:pt x="252" y="198"/>
                  </a:lnTo>
                  <a:lnTo>
                    <a:pt x="231" y="207"/>
                  </a:lnTo>
                  <a:lnTo>
                    <a:pt x="212" y="216"/>
                  </a:lnTo>
                  <a:lnTo>
                    <a:pt x="193" y="226"/>
                  </a:lnTo>
                  <a:lnTo>
                    <a:pt x="172" y="235"/>
                  </a:lnTo>
                  <a:lnTo>
                    <a:pt x="153" y="244"/>
                  </a:lnTo>
                  <a:lnTo>
                    <a:pt x="134" y="253"/>
                  </a:lnTo>
                  <a:lnTo>
                    <a:pt x="119" y="262"/>
                  </a:lnTo>
                  <a:lnTo>
                    <a:pt x="102" y="271"/>
                  </a:lnTo>
                  <a:lnTo>
                    <a:pt x="88" y="280"/>
                  </a:lnTo>
                  <a:lnTo>
                    <a:pt x="71" y="289"/>
                  </a:lnTo>
                  <a:lnTo>
                    <a:pt x="57" y="297"/>
                  </a:lnTo>
                  <a:lnTo>
                    <a:pt x="40" y="306"/>
                  </a:lnTo>
                  <a:lnTo>
                    <a:pt x="26" y="315"/>
                  </a:lnTo>
                  <a:lnTo>
                    <a:pt x="11" y="324"/>
                  </a:lnTo>
                  <a:lnTo>
                    <a:pt x="8" y="471"/>
                  </a:lnTo>
                  <a:lnTo>
                    <a:pt x="5" y="616"/>
                  </a:lnTo>
                  <a:lnTo>
                    <a:pt x="3" y="762"/>
                  </a:lnTo>
                  <a:lnTo>
                    <a:pt x="0" y="909"/>
                  </a:lnTo>
                  <a:lnTo>
                    <a:pt x="45" y="913"/>
                  </a:lnTo>
                  <a:lnTo>
                    <a:pt x="89" y="916"/>
                  </a:lnTo>
                  <a:lnTo>
                    <a:pt x="135" y="920"/>
                  </a:lnTo>
                  <a:lnTo>
                    <a:pt x="179" y="925"/>
                  </a:lnTo>
                  <a:lnTo>
                    <a:pt x="224" y="928"/>
                  </a:lnTo>
                  <a:lnTo>
                    <a:pt x="268" y="932"/>
                  </a:lnTo>
                  <a:lnTo>
                    <a:pt x="312" y="937"/>
                  </a:lnTo>
                  <a:lnTo>
                    <a:pt x="358" y="941"/>
                  </a:lnTo>
                  <a:lnTo>
                    <a:pt x="403" y="944"/>
                  </a:lnTo>
                  <a:lnTo>
                    <a:pt x="447" y="949"/>
                  </a:lnTo>
                  <a:lnTo>
                    <a:pt x="491" y="953"/>
                  </a:lnTo>
                  <a:lnTo>
                    <a:pt x="537" y="957"/>
                  </a:lnTo>
                  <a:lnTo>
                    <a:pt x="582" y="962"/>
                  </a:lnTo>
                  <a:lnTo>
                    <a:pt x="626" y="965"/>
                  </a:lnTo>
                  <a:lnTo>
                    <a:pt x="672" y="969"/>
                  </a:lnTo>
                  <a:lnTo>
                    <a:pt x="716" y="974"/>
                  </a:lnTo>
                  <a:lnTo>
                    <a:pt x="713" y="789"/>
                  </a:lnTo>
                  <a:lnTo>
                    <a:pt x="710" y="604"/>
                  </a:lnTo>
                  <a:lnTo>
                    <a:pt x="707" y="420"/>
                  </a:lnTo>
                  <a:lnTo>
                    <a:pt x="704" y="235"/>
                  </a:lnTo>
                  <a:lnTo>
                    <a:pt x="718" y="206"/>
                  </a:lnTo>
                  <a:lnTo>
                    <a:pt x="729" y="176"/>
                  </a:lnTo>
                  <a:lnTo>
                    <a:pt x="743" y="147"/>
                  </a:lnTo>
                  <a:lnTo>
                    <a:pt x="756" y="117"/>
                  </a:lnTo>
                  <a:lnTo>
                    <a:pt x="768" y="89"/>
                  </a:lnTo>
                  <a:lnTo>
                    <a:pt x="781" y="59"/>
                  </a:lnTo>
                  <a:lnTo>
                    <a:pt x="795" y="30"/>
                  </a:lnTo>
                  <a:lnTo>
                    <a:pt x="808" y="0"/>
                  </a:lnTo>
                  <a:close/>
                </a:path>
              </a:pathLst>
            </a:custGeom>
            <a:solidFill>
              <a:srgbClr val="006D8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1" name="12 Forma libre"/>
            <p:cNvSpPr>
              <a:spLocks/>
            </p:cNvSpPr>
            <p:nvPr/>
          </p:nvSpPr>
          <p:spPr bwMode="auto">
            <a:xfrm>
              <a:off x="91" y="208"/>
              <a:ext cx="248" cy="312"/>
            </a:xfrm>
            <a:custGeom>
              <a:avLst/>
              <a:gdLst/>
              <a:ahLst/>
              <a:cxnLst>
                <a:cxn ang="0">
                  <a:pos x="716" y="10"/>
                </a:cxn>
                <a:cxn ang="0">
                  <a:pos x="658" y="29"/>
                </a:cxn>
                <a:cxn ang="0">
                  <a:pos x="600" y="48"/>
                </a:cxn>
                <a:cxn ang="0">
                  <a:pos x="541" y="68"/>
                </a:cxn>
                <a:cxn ang="0">
                  <a:pos x="484" y="87"/>
                </a:cxn>
                <a:cxn ang="0">
                  <a:pos x="426" y="106"/>
                </a:cxn>
                <a:cxn ang="0">
                  <a:pos x="368" y="125"/>
                </a:cxn>
                <a:cxn ang="0">
                  <a:pos x="310" y="145"/>
                </a:cxn>
                <a:cxn ang="0">
                  <a:pos x="262" y="164"/>
                </a:cxn>
                <a:cxn ang="0">
                  <a:pos x="223" y="182"/>
                </a:cxn>
                <a:cxn ang="0">
                  <a:pos x="183" y="199"/>
                </a:cxn>
                <a:cxn ang="0">
                  <a:pos x="145" y="219"/>
                </a:cxn>
                <a:cxn ang="0">
                  <a:pos x="111" y="236"/>
                </a:cxn>
                <a:cxn ang="0">
                  <a:pos x="83" y="253"/>
                </a:cxn>
                <a:cxn ang="0">
                  <a:pos x="53" y="269"/>
                </a:cxn>
                <a:cxn ang="0">
                  <a:pos x="25" y="287"/>
                </a:cxn>
                <a:cxn ang="0">
                  <a:pos x="7" y="441"/>
                </a:cxn>
                <a:cxn ang="0">
                  <a:pos x="3" y="732"/>
                </a:cxn>
                <a:cxn ang="0">
                  <a:pos x="41" y="882"/>
                </a:cxn>
                <a:cxn ang="0">
                  <a:pos x="123" y="889"/>
                </a:cxn>
                <a:cxn ang="0">
                  <a:pos x="206" y="896"/>
                </a:cxn>
                <a:cxn ang="0">
                  <a:pos x="287" y="904"/>
                </a:cxn>
                <a:cxn ang="0">
                  <a:pos x="370" y="911"/>
                </a:cxn>
                <a:cxn ang="0">
                  <a:pos x="451" y="919"/>
                </a:cxn>
                <a:cxn ang="0">
                  <a:pos x="534" y="926"/>
                </a:cxn>
                <a:cxn ang="0">
                  <a:pos x="615" y="933"/>
                </a:cxn>
                <a:cxn ang="0">
                  <a:pos x="654" y="759"/>
                </a:cxn>
                <a:cxn ang="0">
                  <a:pos x="649" y="405"/>
                </a:cxn>
                <a:cxn ang="0">
                  <a:pos x="658" y="199"/>
                </a:cxn>
                <a:cxn ang="0">
                  <a:pos x="683" y="142"/>
                </a:cxn>
                <a:cxn ang="0">
                  <a:pos x="708" y="84"/>
                </a:cxn>
                <a:cxn ang="0">
                  <a:pos x="733" y="28"/>
                </a:cxn>
              </a:cxnLst>
              <a:rect l="0" t="0" r="r" b="b"/>
              <a:pathLst>
                <a:path w="745" h="936">
                  <a:moveTo>
                    <a:pt x="745" y="0"/>
                  </a:moveTo>
                  <a:lnTo>
                    <a:pt x="716" y="10"/>
                  </a:lnTo>
                  <a:lnTo>
                    <a:pt x="688" y="19"/>
                  </a:lnTo>
                  <a:lnTo>
                    <a:pt x="658" y="29"/>
                  </a:lnTo>
                  <a:lnTo>
                    <a:pt x="628" y="38"/>
                  </a:lnTo>
                  <a:lnTo>
                    <a:pt x="600" y="48"/>
                  </a:lnTo>
                  <a:lnTo>
                    <a:pt x="571" y="57"/>
                  </a:lnTo>
                  <a:lnTo>
                    <a:pt x="541" y="68"/>
                  </a:lnTo>
                  <a:lnTo>
                    <a:pt x="513" y="77"/>
                  </a:lnTo>
                  <a:lnTo>
                    <a:pt x="484" y="87"/>
                  </a:lnTo>
                  <a:lnTo>
                    <a:pt x="454" y="97"/>
                  </a:lnTo>
                  <a:lnTo>
                    <a:pt x="426" y="106"/>
                  </a:lnTo>
                  <a:lnTo>
                    <a:pt x="396" y="117"/>
                  </a:lnTo>
                  <a:lnTo>
                    <a:pt x="368" y="125"/>
                  </a:lnTo>
                  <a:lnTo>
                    <a:pt x="339" y="136"/>
                  </a:lnTo>
                  <a:lnTo>
                    <a:pt x="310" y="145"/>
                  </a:lnTo>
                  <a:lnTo>
                    <a:pt x="281" y="155"/>
                  </a:lnTo>
                  <a:lnTo>
                    <a:pt x="262" y="164"/>
                  </a:lnTo>
                  <a:lnTo>
                    <a:pt x="242" y="173"/>
                  </a:lnTo>
                  <a:lnTo>
                    <a:pt x="223" y="182"/>
                  </a:lnTo>
                  <a:lnTo>
                    <a:pt x="204" y="191"/>
                  </a:lnTo>
                  <a:lnTo>
                    <a:pt x="183" y="199"/>
                  </a:lnTo>
                  <a:lnTo>
                    <a:pt x="164" y="208"/>
                  </a:lnTo>
                  <a:lnTo>
                    <a:pt x="145" y="219"/>
                  </a:lnTo>
                  <a:lnTo>
                    <a:pt x="126" y="228"/>
                  </a:lnTo>
                  <a:lnTo>
                    <a:pt x="111" y="236"/>
                  </a:lnTo>
                  <a:lnTo>
                    <a:pt x="98" y="244"/>
                  </a:lnTo>
                  <a:lnTo>
                    <a:pt x="83" y="253"/>
                  </a:lnTo>
                  <a:lnTo>
                    <a:pt x="68" y="262"/>
                  </a:lnTo>
                  <a:lnTo>
                    <a:pt x="53" y="269"/>
                  </a:lnTo>
                  <a:lnTo>
                    <a:pt x="40" y="278"/>
                  </a:lnTo>
                  <a:lnTo>
                    <a:pt x="25" y="287"/>
                  </a:lnTo>
                  <a:lnTo>
                    <a:pt x="10" y="296"/>
                  </a:lnTo>
                  <a:lnTo>
                    <a:pt x="7" y="441"/>
                  </a:lnTo>
                  <a:lnTo>
                    <a:pt x="6" y="587"/>
                  </a:lnTo>
                  <a:lnTo>
                    <a:pt x="3" y="732"/>
                  </a:lnTo>
                  <a:lnTo>
                    <a:pt x="0" y="879"/>
                  </a:lnTo>
                  <a:lnTo>
                    <a:pt x="41" y="882"/>
                  </a:lnTo>
                  <a:lnTo>
                    <a:pt x="83" y="886"/>
                  </a:lnTo>
                  <a:lnTo>
                    <a:pt x="123" y="889"/>
                  </a:lnTo>
                  <a:lnTo>
                    <a:pt x="164" y="893"/>
                  </a:lnTo>
                  <a:lnTo>
                    <a:pt x="206" y="896"/>
                  </a:lnTo>
                  <a:lnTo>
                    <a:pt x="247" y="901"/>
                  </a:lnTo>
                  <a:lnTo>
                    <a:pt x="287" y="904"/>
                  </a:lnTo>
                  <a:lnTo>
                    <a:pt x="328" y="907"/>
                  </a:lnTo>
                  <a:lnTo>
                    <a:pt x="370" y="911"/>
                  </a:lnTo>
                  <a:lnTo>
                    <a:pt x="411" y="914"/>
                  </a:lnTo>
                  <a:lnTo>
                    <a:pt x="451" y="919"/>
                  </a:lnTo>
                  <a:lnTo>
                    <a:pt x="492" y="922"/>
                  </a:lnTo>
                  <a:lnTo>
                    <a:pt x="534" y="926"/>
                  </a:lnTo>
                  <a:lnTo>
                    <a:pt x="575" y="929"/>
                  </a:lnTo>
                  <a:lnTo>
                    <a:pt x="615" y="933"/>
                  </a:lnTo>
                  <a:lnTo>
                    <a:pt x="657" y="936"/>
                  </a:lnTo>
                  <a:lnTo>
                    <a:pt x="654" y="759"/>
                  </a:lnTo>
                  <a:lnTo>
                    <a:pt x="651" y="581"/>
                  </a:lnTo>
                  <a:lnTo>
                    <a:pt x="649" y="405"/>
                  </a:lnTo>
                  <a:lnTo>
                    <a:pt x="646" y="228"/>
                  </a:lnTo>
                  <a:lnTo>
                    <a:pt x="658" y="199"/>
                  </a:lnTo>
                  <a:lnTo>
                    <a:pt x="671" y="170"/>
                  </a:lnTo>
                  <a:lnTo>
                    <a:pt x="683" y="142"/>
                  </a:lnTo>
                  <a:lnTo>
                    <a:pt x="696" y="114"/>
                  </a:lnTo>
                  <a:lnTo>
                    <a:pt x="708" y="84"/>
                  </a:lnTo>
                  <a:lnTo>
                    <a:pt x="720" y="56"/>
                  </a:lnTo>
                  <a:lnTo>
                    <a:pt x="733" y="28"/>
                  </a:lnTo>
                  <a:lnTo>
                    <a:pt x="745" y="0"/>
                  </a:lnTo>
                  <a:close/>
                </a:path>
              </a:pathLst>
            </a:custGeom>
            <a:solidFill>
              <a:srgbClr val="00728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2" name="13 Forma libre"/>
            <p:cNvSpPr>
              <a:spLocks/>
            </p:cNvSpPr>
            <p:nvPr/>
          </p:nvSpPr>
          <p:spPr bwMode="auto">
            <a:xfrm>
              <a:off x="91" y="217"/>
              <a:ext cx="227" cy="301"/>
            </a:xfrm>
            <a:custGeom>
              <a:avLst/>
              <a:gdLst/>
              <a:ahLst/>
              <a:cxnLst>
                <a:cxn ang="0">
                  <a:pos x="657" y="9"/>
                </a:cxn>
                <a:cxn ang="0">
                  <a:pos x="605" y="25"/>
                </a:cxn>
                <a:cxn ang="0">
                  <a:pos x="553" y="41"/>
                </a:cxn>
                <a:cxn ang="0">
                  <a:pos x="501" y="57"/>
                </a:cxn>
                <a:cxn ang="0">
                  <a:pos x="450" y="74"/>
                </a:cxn>
                <a:cxn ang="0">
                  <a:pos x="398" y="92"/>
                </a:cxn>
                <a:cxn ang="0">
                  <a:pos x="346" y="108"/>
                </a:cxn>
                <a:cxn ang="0">
                  <a:pos x="294" y="124"/>
                </a:cxn>
                <a:cxn ang="0">
                  <a:pos x="250" y="140"/>
                </a:cxn>
                <a:cxn ang="0">
                  <a:pos x="211" y="158"/>
                </a:cxn>
                <a:cxn ang="0">
                  <a:pos x="174" y="176"/>
                </a:cxn>
                <a:cxn ang="0">
                  <a:pos x="136" y="194"/>
                </a:cxn>
                <a:cxn ang="0">
                  <a:pos x="103" y="211"/>
                </a:cxn>
                <a:cxn ang="0">
                  <a:pos x="77" y="228"/>
                </a:cxn>
                <a:cxn ang="0">
                  <a:pos x="49" y="244"/>
                </a:cxn>
                <a:cxn ang="0">
                  <a:pos x="22" y="260"/>
                </a:cxn>
                <a:cxn ang="0">
                  <a:pos x="7" y="413"/>
                </a:cxn>
                <a:cxn ang="0">
                  <a:pos x="3" y="704"/>
                </a:cxn>
                <a:cxn ang="0">
                  <a:pos x="37" y="852"/>
                </a:cxn>
                <a:cxn ang="0">
                  <a:pos x="111" y="859"/>
                </a:cxn>
                <a:cxn ang="0">
                  <a:pos x="186" y="865"/>
                </a:cxn>
                <a:cxn ang="0">
                  <a:pos x="260" y="873"/>
                </a:cxn>
                <a:cxn ang="0">
                  <a:pos x="334" y="879"/>
                </a:cxn>
                <a:cxn ang="0">
                  <a:pos x="410" y="885"/>
                </a:cxn>
                <a:cxn ang="0">
                  <a:pos x="484" y="892"/>
                </a:cxn>
                <a:cxn ang="0">
                  <a:pos x="559" y="898"/>
                </a:cxn>
                <a:cxn ang="0">
                  <a:pos x="593" y="731"/>
                </a:cxn>
                <a:cxn ang="0">
                  <a:pos x="589" y="392"/>
                </a:cxn>
                <a:cxn ang="0">
                  <a:pos x="597" y="194"/>
                </a:cxn>
                <a:cxn ang="0">
                  <a:pos x="623" y="139"/>
                </a:cxn>
                <a:cxn ang="0">
                  <a:pos x="646" y="83"/>
                </a:cxn>
                <a:cxn ang="0">
                  <a:pos x="670" y="28"/>
                </a:cxn>
              </a:cxnLst>
              <a:rect l="0" t="0" r="r" b="b"/>
              <a:pathLst>
                <a:path w="682" h="901">
                  <a:moveTo>
                    <a:pt x="682" y="0"/>
                  </a:moveTo>
                  <a:lnTo>
                    <a:pt x="657" y="9"/>
                  </a:lnTo>
                  <a:lnTo>
                    <a:pt x="630" y="16"/>
                  </a:lnTo>
                  <a:lnTo>
                    <a:pt x="605" y="25"/>
                  </a:lnTo>
                  <a:lnTo>
                    <a:pt x="578" y="32"/>
                  </a:lnTo>
                  <a:lnTo>
                    <a:pt x="553" y="41"/>
                  </a:lnTo>
                  <a:lnTo>
                    <a:pt x="526" y="50"/>
                  </a:lnTo>
                  <a:lnTo>
                    <a:pt x="501" y="57"/>
                  </a:lnTo>
                  <a:lnTo>
                    <a:pt x="476" y="66"/>
                  </a:lnTo>
                  <a:lnTo>
                    <a:pt x="450" y="74"/>
                  </a:lnTo>
                  <a:lnTo>
                    <a:pt x="424" y="83"/>
                  </a:lnTo>
                  <a:lnTo>
                    <a:pt x="398" y="92"/>
                  </a:lnTo>
                  <a:lnTo>
                    <a:pt x="373" y="99"/>
                  </a:lnTo>
                  <a:lnTo>
                    <a:pt x="346" y="108"/>
                  </a:lnTo>
                  <a:lnTo>
                    <a:pt x="321" y="115"/>
                  </a:lnTo>
                  <a:lnTo>
                    <a:pt x="294" y="124"/>
                  </a:lnTo>
                  <a:lnTo>
                    <a:pt x="269" y="131"/>
                  </a:lnTo>
                  <a:lnTo>
                    <a:pt x="250" y="140"/>
                  </a:lnTo>
                  <a:lnTo>
                    <a:pt x="231" y="149"/>
                  </a:lnTo>
                  <a:lnTo>
                    <a:pt x="211" y="158"/>
                  </a:lnTo>
                  <a:lnTo>
                    <a:pt x="194" y="167"/>
                  </a:lnTo>
                  <a:lnTo>
                    <a:pt x="174" y="176"/>
                  </a:lnTo>
                  <a:lnTo>
                    <a:pt x="155" y="185"/>
                  </a:lnTo>
                  <a:lnTo>
                    <a:pt x="136" y="194"/>
                  </a:lnTo>
                  <a:lnTo>
                    <a:pt x="117" y="202"/>
                  </a:lnTo>
                  <a:lnTo>
                    <a:pt x="103" y="211"/>
                  </a:lnTo>
                  <a:lnTo>
                    <a:pt x="90" y="219"/>
                  </a:lnTo>
                  <a:lnTo>
                    <a:pt x="77" y="228"/>
                  </a:lnTo>
                  <a:lnTo>
                    <a:pt x="64" y="235"/>
                  </a:lnTo>
                  <a:lnTo>
                    <a:pt x="49" y="244"/>
                  </a:lnTo>
                  <a:lnTo>
                    <a:pt x="35" y="251"/>
                  </a:lnTo>
                  <a:lnTo>
                    <a:pt x="22" y="260"/>
                  </a:lnTo>
                  <a:lnTo>
                    <a:pt x="9" y="268"/>
                  </a:lnTo>
                  <a:lnTo>
                    <a:pt x="7" y="413"/>
                  </a:lnTo>
                  <a:lnTo>
                    <a:pt x="4" y="558"/>
                  </a:lnTo>
                  <a:lnTo>
                    <a:pt x="3" y="704"/>
                  </a:lnTo>
                  <a:lnTo>
                    <a:pt x="0" y="849"/>
                  </a:lnTo>
                  <a:lnTo>
                    <a:pt x="37" y="852"/>
                  </a:lnTo>
                  <a:lnTo>
                    <a:pt x="74" y="855"/>
                  </a:lnTo>
                  <a:lnTo>
                    <a:pt x="111" y="859"/>
                  </a:lnTo>
                  <a:lnTo>
                    <a:pt x="149" y="862"/>
                  </a:lnTo>
                  <a:lnTo>
                    <a:pt x="186" y="865"/>
                  </a:lnTo>
                  <a:lnTo>
                    <a:pt x="223" y="868"/>
                  </a:lnTo>
                  <a:lnTo>
                    <a:pt x="260" y="873"/>
                  </a:lnTo>
                  <a:lnTo>
                    <a:pt x="297" y="876"/>
                  </a:lnTo>
                  <a:lnTo>
                    <a:pt x="334" y="879"/>
                  </a:lnTo>
                  <a:lnTo>
                    <a:pt x="371" y="882"/>
                  </a:lnTo>
                  <a:lnTo>
                    <a:pt x="410" y="885"/>
                  </a:lnTo>
                  <a:lnTo>
                    <a:pt x="447" y="889"/>
                  </a:lnTo>
                  <a:lnTo>
                    <a:pt x="484" y="892"/>
                  </a:lnTo>
                  <a:lnTo>
                    <a:pt x="520" y="895"/>
                  </a:lnTo>
                  <a:lnTo>
                    <a:pt x="559" y="898"/>
                  </a:lnTo>
                  <a:lnTo>
                    <a:pt x="596" y="901"/>
                  </a:lnTo>
                  <a:lnTo>
                    <a:pt x="593" y="731"/>
                  </a:lnTo>
                  <a:lnTo>
                    <a:pt x="590" y="561"/>
                  </a:lnTo>
                  <a:lnTo>
                    <a:pt x="589" y="392"/>
                  </a:lnTo>
                  <a:lnTo>
                    <a:pt x="586" y="222"/>
                  </a:lnTo>
                  <a:lnTo>
                    <a:pt x="597" y="194"/>
                  </a:lnTo>
                  <a:lnTo>
                    <a:pt x="609" y="165"/>
                  </a:lnTo>
                  <a:lnTo>
                    <a:pt x="623" y="139"/>
                  </a:lnTo>
                  <a:lnTo>
                    <a:pt x="634" y="111"/>
                  </a:lnTo>
                  <a:lnTo>
                    <a:pt x="646" y="83"/>
                  </a:lnTo>
                  <a:lnTo>
                    <a:pt x="658" y="55"/>
                  </a:lnTo>
                  <a:lnTo>
                    <a:pt x="670" y="28"/>
                  </a:lnTo>
                  <a:lnTo>
                    <a:pt x="682" y="0"/>
                  </a:lnTo>
                  <a:close/>
                </a:path>
              </a:pathLst>
            </a:custGeom>
            <a:solidFill>
              <a:srgbClr val="00779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3" name="14 Forma libre"/>
            <p:cNvSpPr>
              <a:spLocks/>
            </p:cNvSpPr>
            <p:nvPr/>
          </p:nvSpPr>
          <p:spPr bwMode="auto">
            <a:xfrm>
              <a:off x="91" y="227"/>
              <a:ext cx="207" cy="289"/>
            </a:xfrm>
            <a:custGeom>
              <a:avLst/>
              <a:gdLst/>
              <a:ahLst/>
              <a:cxnLst>
                <a:cxn ang="0">
                  <a:pos x="597" y="6"/>
                </a:cxn>
                <a:cxn ang="0">
                  <a:pos x="552" y="20"/>
                </a:cxn>
                <a:cxn ang="0">
                  <a:pos x="506" y="33"/>
                </a:cxn>
                <a:cxn ang="0">
                  <a:pos x="461" y="46"/>
                </a:cxn>
                <a:cxn ang="0">
                  <a:pos x="415" y="60"/>
                </a:cxn>
                <a:cxn ang="0">
                  <a:pos x="371" y="73"/>
                </a:cxn>
                <a:cxn ang="0">
                  <a:pos x="327" y="86"/>
                </a:cxn>
                <a:cxn ang="0">
                  <a:pos x="281" y="99"/>
                </a:cxn>
                <a:cxn ang="0">
                  <a:pos x="240" y="116"/>
                </a:cxn>
                <a:cxn ang="0">
                  <a:pos x="203" y="134"/>
                </a:cxn>
                <a:cxn ang="0">
                  <a:pos x="164" y="151"/>
                </a:cxn>
                <a:cxn ang="0">
                  <a:pos x="127" y="169"/>
                </a:cxn>
                <a:cxn ang="0">
                  <a:pos x="96" y="185"/>
                </a:cxn>
                <a:cxn ang="0">
                  <a:pos x="71" y="200"/>
                </a:cxn>
                <a:cxn ang="0">
                  <a:pos x="46" y="216"/>
                </a:cxn>
                <a:cxn ang="0">
                  <a:pos x="21" y="231"/>
                </a:cxn>
                <a:cxn ang="0">
                  <a:pos x="6" y="385"/>
                </a:cxn>
                <a:cxn ang="0">
                  <a:pos x="1" y="675"/>
                </a:cxn>
                <a:cxn ang="0">
                  <a:pos x="34" y="823"/>
                </a:cxn>
                <a:cxn ang="0">
                  <a:pos x="101" y="829"/>
                </a:cxn>
                <a:cxn ang="0">
                  <a:pos x="167" y="833"/>
                </a:cxn>
                <a:cxn ang="0">
                  <a:pos x="234" y="839"/>
                </a:cxn>
                <a:cxn ang="0">
                  <a:pos x="300" y="845"/>
                </a:cxn>
                <a:cxn ang="0">
                  <a:pos x="367" y="851"/>
                </a:cxn>
                <a:cxn ang="0">
                  <a:pos x="433" y="857"/>
                </a:cxn>
                <a:cxn ang="0">
                  <a:pos x="500" y="863"/>
                </a:cxn>
                <a:cxn ang="0">
                  <a:pos x="532" y="702"/>
                </a:cxn>
                <a:cxn ang="0">
                  <a:pos x="528" y="376"/>
                </a:cxn>
                <a:cxn ang="0">
                  <a:pos x="538" y="187"/>
                </a:cxn>
                <a:cxn ang="0">
                  <a:pos x="562" y="134"/>
                </a:cxn>
                <a:cxn ang="0">
                  <a:pos x="584" y="80"/>
                </a:cxn>
                <a:cxn ang="0">
                  <a:pos x="608" y="27"/>
                </a:cxn>
              </a:cxnLst>
              <a:rect l="0" t="0" r="r" b="b"/>
              <a:pathLst>
                <a:path w="620" h="866">
                  <a:moveTo>
                    <a:pt x="620" y="0"/>
                  </a:moveTo>
                  <a:lnTo>
                    <a:pt x="597" y="6"/>
                  </a:lnTo>
                  <a:lnTo>
                    <a:pt x="574" y="14"/>
                  </a:lnTo>
                  <a:lnTo>
                    <a:pt x="552" y="20"/>
                  </a:lnTo>
                  <a:lnTo>
                    <a:pt x="529" y="27"/>
                  </a:lnTo>
                  <a:lnTo>
                    <a:pt x="506" y="33"/>
                  </a:lnTo>
                  <a:lnTo>
                    <a:pt x="484" y="40"/>
                  </a:lnTo>
                  <a:lnTo>
                    <a:pt x="461" y="46"/>
                  </a:lnTo>
                  <a:lnTo>
                    <a:pt x="439" y="54"/>
                  </a:lnTo>
                  <a:lnTo>
                    <a:pt x="415" y="60"/>
                  </a:lnTo>
                  <a:lnTo>
                    <a:pt x="393" y="67"/>
                  </a:lnTo>
                  <a:lnTo>
                    <a:pt x="371" y="73"/>
                  </a:lnTo>
                  <a:lnTo>
                    <a:pt x="349" y="80"/>
                  </a:lnTo>
                  <a:lnTo>
                    <a:pt x="327" y="86"/>
                  </a:lnTo>
                  <a:lnTo>
                    <a:pt x="303" y="94"/>
                  </a:lnTo>
                  <a:lnTo>
                    <a:pt x="281" y="99"/>
                  </a:lnTo>
                  <a:lnTo>
                    <a:pt x="259" y="107"/>
                  </a:lnTo>
                  <a:lnTo>
                    <a:pt x="240" y="116"/>
                  </a:lnTo>
                  <a:lnTo>
                    <a:pt x="222" y="125"/>
                  </a:lnTo>
                  <a:lnTo>
                    <a:pt x="203" y="134"/>
                  </a:lnTo>
                  <a:lnTo>
                    <a:pt x="183" y="142"/>
                  </a:lnTo>
                  <a:lnTo>
                    <a:pt x="164" y="151"/>
                  </a:lnTo>
                  <a:lnTo>
                    <a:pt x="146" y="160"/>
                  </a:lnTo>
                  <a:lnTo>
                    <a:pt x="127" y="169"/>
                  </a:lnTo>
                  <a:lnTo>
                    <a:pt x="108" y="178"/>
                  </a:lnTo>
                  <a:lnTo>
                    <a:pt x="96" y="185"/>
                  </a:lnTo>
                  <a:lnTo>
                    <a:pt x="83" y="193"/>
                  </a:lnTo>
                  <a:lnTo>
                    <a:pt x="71" y="200"/>
                  </a:lnTo>
                  <a:lnTo>
                    <a:pt x="58" y="209"/>
                  </a:lnTo>
                  <a:lnTo>
                    <a:pt x="46" y="216"/>
                  </a:lnTo>
                  <a:lnTo>
                    <a:pt x="32" y="224"/>
                  </a:lnTo>
                  <a:lnTo>
                    <a:pt x="21" y="231"/>
                  </a:lnTo>
                  <a:lnTo>
                    <a:pt x="7" y="240"/>
                  </a:lnTo>
                  <a:lnTo>
                    <a:pt x="6" y="385"/>
                  </a:lnTo>
                  <a:lnTo>
                    <a:pt x="4" y="530"/>
                  </a:lnTo>
                  <a:lnTo>
                    <a:pt x="1" y="675"/>
                  </a:lnTo>
                  <a:lnTo>
                    <a:pt x="0" y="820"/>
                  </a:lnTo>
                  <a:lnTo>
                    <a:pt x="34" y="823"/>
                  </a:lnTo>
                  <a:lnTo>
                    <a:pt x="67" y="826"/>
                  </a:lnTo>
                  <a:lnTo>
                    <a:pt x="101" y="829"/>
                  </a:lnTo>
                  <a:lnTo>
                    <a:pt x="133" y="832"/>
                  </a:lnTo>
                  <a:lnTo>
                    <a:pt x="167" y="833"/>
                  </a:lnTo>
                  <a:lnTo>
                    <a:pt x="200" y="836"/>
                  </a:lnTo>
                  <a:lnTo>
                    <a:pt x="234" y="839"/>
                  </a:lnTo>
                  <a:lnTo>
                    <a:pt x="268" y="842"/>
                  </a:lnTo>
                  <a:lnTo>
                    <a:pt x="300" y="845"/>
                  </a:lnTo>
                  <a:lnTo>
                    <a:pt x="334" y="848"/>
                  </a:lnTo>
                  <a:lnTo>
                    <a:pt x="367" y="851"/>
                  </a:lnTo>
                  <a:lnTo>
                    <a:pt x="401" y="854"/>
                  </a:lnTo>
                  <a:lnTo>
                    <a:pt x="433" y="857"/>
                  </a:lnTo>
                  <a:lnTo>
                    <a:pt x="467" y="860"/>
                  </a:lnTo>
                  <a:lnTo>
                    <a:pt x="500" y="863"/>
                  </a:lnTo>
                  <a:lnTo>
                    <a:pt x="534" y="866"/>
                  </a:lnTo>
                  <a:lnTo>
                    <a:pt x="532" y="702"/>
                  </a:lnTo>
                  <a:lnTo>
                    <a:pt x="531" y="539"/>
                  </a:lnTo>
                  <a:lnTo>
                    <a:pt x="528" y="376"/>
                  </a:lnTo>
                  <a:lnTo>
                    <a:pt x="526" y="213"/>
                  </a:lnTo>
                  <a:lnTo>
                    <a:pt x="538" y="187"/>
                  </a:lnTo>
                  <a:lnTo>
                    <a:pt x="550" y="160"/>
                  </a:lnTo>
                  <a:lnTo>
                    <a:pt x="562" y="134"/>
                  </a:lnTo>
                  <a:lnTo>
                    <a:pt x="574" y="107"/>
                  </a:lnTo>
                  <a:lnTo>
                    <a:pt x="584" y="80"/>
                  </a:lnTo>
                  <a:lnTo>
                    <a:pt x="596" y="54"/>
                  </a:lnTo>
                  <a:lnTo>
                    <a:pt x="608" y="27"/>
                  </a:lnTo>
                  <a:lnTo>
                    <a:pt x="620" y="0"/>
                  </a:lnTo>
                  <a:close/>
                </a:path>
              </a:pathLst>
            </a:custGeom>
            <a:solidFill>
              <a:srgbClr val="007C9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4" name="15 Forma libre"/>
            <p:cNvSpPr>
              <a:spLocks/>
            </p:cNvSpPr>
            <p:nvPr/>
          </p:nvSpPr>
          <p:spPr bwMode="auto">
            <a:xfrm>
              <a:off x="91" y="237"/>
              <a:ext cx="185" cy="276"/>
            </a:xfrm>
            <a:custGeom>
              <a:avLst/>
              <a:gdLst/>
              <a:ahLst/>
              <a:cxnLst>
                <a:cxn ang="0">
                  <a:pos x="537" y="4"/>
                </a:cxn>
                <a:cxn ang="0">
                  <a:pos x="498" y="15"/>
                </a:cxn>
                <a:cxn ang="0">
                  <a:pos x="460" y="25"/>
                </a:cxn>
                <a:cxn ang="0">
                  <a:pos x="421" y="35"/>
                </a:cxn>
                <a:cxn ang="0">
                  <a:pos x="383" y="46"/>
                </a:cxn>
                <a:cxn ang="0">
                  <a:pos x="345" y="56"/>
                </a:cxn>
                <a:cxn ang="0">
                  <a:pos x="306" y="67"/>
                </a:cxn>
                <a:cxn ang="0">
                  <a:pos x="268" y="77"/>
                </a:cxn>
                <a:cxn ang="0">
                  <a:pos x="229" y="90"/>
                </a:cxn>
                <a:cxn ang="0">
                  <a:pos x="192" y="106"/>
                </a:cxn>
                <a:cxn ang="0">
                  <a:pos x="155" y="124"/>
                </a:cxn>
                <a:cxn ang="0">
                  <a:pos x="118" y="142"/>
                </a:cxn>
                <a:cxn ang="0">
                  <a:pos x="87" y="158"/>
                </a:cxn>
                <a:cxn ang="0">
                  <a:pos x="64" y="173"/>
                </a:cxn>
                <a:cxn ang="0">
                  <a:pos x="41" y="188"/>
                </a:cxn>
                <a:cxn ang="0">
                  <a:pos x="18" y="203"/>
                </a:cxn>
                <a:cxn ang="0">
                  <a:pos x="4" y="355"/>
                </a:cxn>
                <a:cxn ang="0">
                  <a:pos x="1" y="645"/>
                </a:cxn>
                <a:cxn ang="0">
                  <a:pos x="30" y="793"/>
                </a:cxn>
                <a:cxn ang="0">
                  <a:pos x="89" y="798"/>
                </a:cxn>
                <a:cxn ang="0">
                  <a:pos x="148" y="802"/>
                </a:cxn>
                <a:cxn ang="0">
                  <a:pos x="207" y="806"/>
                </a:cxn>
                <a:cxn ang="0">
                  <a:pos x="266" y="811"/>
                </a:cxn>
                <a:cxn ang="0">
                  <a:pos x="325" y="817"/>
                </a:cxn>
                <a:cxn ang="0">
                  <a:pos x="384" y="821"/>
                </a:cxn>
                <a:cxn ang="0">
                  <a:pos x="444" y="826"/>
                </a:cxn>
                <a:cxn ang="0">
                  <a:pos x="472" y="672"/>
                </a:cxn>
                <a:cxn ang="0">
                  <a:pos x="469" y="361"/>
                </a:cxn>
                <a:cxn ang="0">
                  <a:pos x="479" y="180"/>
                </a:cxn>
                <a:cxn ang="0">
                  <a:pos x="501" y="129"/>
                </a:cxn>
                <a:cxn ang="0">
                  <a:pos x="523" y="77"/>
                </a:cxn>
                <a:cxn ang="0">
                  <a:pos x="546" y="25"/>
                </a:cxn>
              </a:cxnLst>
              <a:rect l="0" t="0" r="r" b="b"/>
              <a:pathLst>
                <a:path w="556" h="829">
                  <a:moveTo>
                    <a:pt x="556" y="0"/>
                  </a:moveTo>
                  <a:lnTo>
                    <a:pt x="537" y="4"/>
                  </a:lnTo>
                  <a:lnTo>
                    <a:pt x="518" y="10"/>
                  </a:lnTo>
                  <a:lnTo>
                    <a:pt x="498" y="15"/>
                  </a:lnTo>
                  <a:lnTo>
                    <a:pt x="479" y="21"/>
                  </a:lnTo>
                  <a:lnTo>
                    <a:pt x="460" y="25"/>
                  </a:lnTo>
                  <a:lnTo>
                    <a:pt x="441" y="31"/>
                  </a:lnTo>
                  <a:lnTo>
                    <a:pt x="421" y="35"/>
                  </a:lnTo>
                  <a:lnTo>
                    <a:pt x="402" y="40"/>
                  </a:lnTo>
                  <a:lnTo>
                    <a:pt x="383" y="46"/>
                  </a:lnTo>
                  <a:lnTo>
                    <a:pt x="364" y="50"/>
                  </a:lnTo>
                  <a:lnTo>
                    <a:pt x="345" y="56"/>
                  </a:lnTo>
                  <a:lnTo>
                    <a:pt x="325" y="61"/>
                  </a:lnTo>
                  <a:lnTo>
                    <a:pt x="306" y="67"/>
                  </a:lnTo>
                  <a:lnTo>
                    <a:pt x="287" y="71"/>
                  </a:lnTo>
                  <a:lnTo>
                    <a:pt x="268" y="77"/>
                  </a:lnTo>
                  <a:lnTo>
                    <a:pt x="248" y="81"/>
                  </a:lnTo>
                  <a:lnTo>
                    <a:pt x="229" y="90"/>
                  </a:lnTo>
                  <a:lnTo>
                    <a:pt x="211" y="99"/>
                  </a:lnTo>
                  <a:lnTo>
                    <a:pt x="192" y="106"/>
                  </a:lnTo>
                  <a:lnTo>
                    <a:pt x="174" y="115"/>
                  </a:lnTo>
                  <a:lnTo>
                    <a:pt x="155" y="124"/>
                  </a:lnTo>
                  <a:lnTo>
                    <a:pt x="136" y="133"/>
                  </a:lnTo>
                  <a:lnTo>
                    <a:pt x="118" y="142"/>
                  </a:lnTo>
                  <a:lnTo>
                    <a:pt x="99" y="151"/>
                  </a:lnTo>
                  <a:lnTo>
                    <a:pt x="87" y="158"/>
                  </a:lnTo>
                  <a:lnTo>
                    <a:pt x="75" y="166"/>
                  </a:lnTo>
                  <a:lnTo>
                    <a:pt x="64" y="173"/>
                  </a:lnTo>
                  <a:lnTo>
                    <a:pt x="53" y="180"/>
                  </a:lnTo>
                  <a:lnTo>
                    <a:pt x="41" y="188"/>
                  </a:lnTo>
                  <a:lnTo>
                    <a:pt x="30" y="195"/>
                  </a:lnTo>
                  <a:lnTo>
                    <a:pt x="18" y="203"/>
                  </a:lnTo>
                  <a:lnTo>
                    <a:pt x="6" y="210"/>
                  </a:lnTo>
                  <a:lnTo>
                    <a:pt x="4" y="355"/>
                  </a:lnTo>
                  <a:lnTo>
                    <a:pt x="3" y="500"/>
                  </a:lnTo>
                  <a:lnTo>
                    <a:pt x="1" y="645"/>
                  </a:lnTo>
                  <a:lnTo>
                    <a:pt x="0" y="790"/>
                  </a:lnTo>
                  <a:lnTo>
                    <a:pt x="30" y="793"/>
                  </a:lnTo>
                  <a:lnTo>
                    <a:pt x="59" y="795"/>
                  </a:lnTo>
                  <a:lnTo>
                    <a:pt x="89" y="798"/>
                  </a:lnTo>
                  <a:lnTo>
                    <a:pt x="118" y="799"/>
                  </a:lnTo>
                  <a:lnTo>
                    <a:pt x="148" y="802"/>
                  </a:lnTo>
                  <a:lnTo>
                    <a:pt x="177" y="803"/>
                  </a:lnTo>
                  <a:lnTo>
                    <a:pt x="207" y="806"/>
                  </a:lnTo>
                  <a:lnTo>
                    <a:pt x="237" y="809"/>
                  </a:lnTo>
                  <a:lnTo>
                    <a:pt x="266" y="811"/>
                  </a:lnTo>
                  <a:lnTo>
                    <a:pt x="296" y="814"/>
                  </a:lnTo>
                  <a:lnTo>
                    <a:pt x="325" y="817"/>
                  </a:lnTo>
                  <a:lnTo>
                    <a:pt x="355" y="818"/>
                  </a:lnTo>
                  <a:lnTo>
                    <a:pt x="384" y="821"/>
                  </a:lnTo>
                  <a:lnTo>
                    <a:pt x="414" y="824"/>
                  </a:lnTo>
                  <a:lnTo>
                    <a:pt x="444" y="826"/>
                  </a:lnTo>
                  <a:lnTo>
                    <a:pt x="473" y="829"/>
                  </a:lnTo>
                  <a:lnTo>
                    <a:pt x="472" y="672"/>
                  </a:lnTo>
                  <a:lnTo>
                    <a:pt x="470" y="516"/>
                  </a:lnTo>
                  <a:lnTo>
                    <a:pt x="469" y="361"/>
                  </a:lnTo>
                  <a:lnTo>
                    <a:pt x="467" y="206"/>
                  </a:lnTo>
                  <a:lnTo>
                    <a:pt x="479" y="180"/>
                  </a:lnTo>
                  <a:lnTo>
                    <a:pt x="489" y="154"/>
                  </a:lnTo>
                  <a:lnTo>
                    <a:pt x="501" y="129"/>
                  </a:lnTo>
                  <a:lnTo>
                    <a:pt x="512" y="102"/>
                  </a:lnTo>
                  <a:lnTo>
                    <a:pt x="523" y="77"/>
                  </a:lnTo>
                  <a:lnTo>
                    <a:pt x="534" y="52"/>
                  </a:lnTo>
                  <a:lnTo>
                    <a:pt x="546" y="25"/>
                  </a:lnTo>
                  <a:lnTo>
                    <a:pt x="556" y="0"/>
                  </a:lnTo>
                  <a:close/>
                </a:path>
              </a:pathLst>
            </a:custGeom>
            <a:solidFill>
              <a:srgbClr val="0084A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5" name="16 Forma libre"/>
            <p:cNvSpPr>
              <a:spLocks/>
            </p:cNvSpPr>
            <p:nvPr/>
          </p:nvSpPr>
          <p:spPr bwMode="auto">
            <a:xfrm>
              <a:off x="91" y="246"/>
              <a:ext cx="164" cy="265"/>
            </a:xfrm>
            <a:custGeom>
              <a:avLst/>
              <a:gdLst/>
              <a:ahLst/>
              <a:cxnLst>
                <a:cxn ang="0">
                  <a:pos x="476" y="3"/>
                </a:cxn>
                <a:cxn ang="0">
                  <a:pos x="445" y="10"/>
                </a:cxn>
                <a:cxn ang="0">
                  <a:pos x="413" y="18"/>
                </a:cxn>
                <a:cxn ang="0">
                  <a:pos x="381" y="25"/>
                </a:cxn>
                <a:cxn ang="0">
                  <a:pos x="349" y="33"/>
                </a:cxn>
                <a:cxn ang="0">
                  <a:pos x="316" y="39"/>
                </a:cxn>
                <a:cxn ang="0">
                  <a:pos x="285" y="46"/>
                </a:cxn>
                <a:cxn ang="0">
                  <a:pos x="253" y="53"/>
                </a:cxn>
                <a:cxn ang="0">
                  <a:pos x="219" y="67"/>
                </a:cxn>
                <a:cxn ang="0">
                  <a:pos x="182" y="83"/>
                </a:cxn>
                <a:cxn ang="0">
                  <a:pos x="145" y="101"/>
                </a:cxn>
                <a:cxn ang="0">
                  <a:pos x="108" y="117"/>
                </a:cxn>
                <a:cxn ang="0">
                  <a:pos x="80" y="133"/>
                </a:cxn>
                <a:cxn ang="0">
                  <a:pos x="59" y="148"/>
                </a:cxn>
                <a:cxn ang="0">
                  <a:pos x="37" y="161"/>
                </a:cxn>
                <a:cxn ang="0">
                  <a:pos x="15" y="176"/>
                </a:cxn>
                <a:cxn ang="0">
                  <a:pos x="3" y="329"/>
                </a:cxn>
                <a:cxn ang="0">
                  <a:pos x="1" y="617"/>
                </a:cxn>
                <a:cxn ang="0">
                  <a:pos x="25" y="764"/>
                </a:cxn>
                <a:cxn ang="0">
                  <a:pos x="77" y="768"/>
                </a:cxn>
                <a:cxn ang="0">
                  <a:pos x="129" y="772"/>
                </a:cxn>
                <a:cxn ang="0">
                  <a:pos x="180" y="775"/>
                </a:cxn>
                <a:cxn ang="0">
                  <a:pos x="232" y="780"/>
                </a:cxn>
                <a:cxn ang="0">
                  <a:pos x="284" y="783"/>
                </a:cxn>
                <a:cxn ang="0">
                  <a:pos x="336" y="787"/>
                </a:cxn>
                <a:cxn ang="0">
                  <a:pos x="387" y="792"/>
                </a:cxn>
                <a:cxn ang="0">
                  <a:pos x="411" y="645"/>
                </a:cxn>
                <a:cxn ang="0">
                  <a:pos x="408" y="348"/>
                </a:cxn>
                <a:cxn ang="0">
                  <a:pos x="417" y="175"/>
                </a:cxn>
                <a:cxn ang="0">
                  <a:pos x="439" y="124"/>
                </a:cxn>
                <a:cxn ang="0">
                  <a:pos x="461" y="76"/>
                </a:cxn>
                <a:cxn ang="0">
                  <a:pos x="482" y="25"/>
                </a:cxn>
              </a:cxnLst>
              <a:rect l="0" t="0" r="r" b="b"/>
              <a:pathLst>
                <a:path w="492" h="793">
                  <a:moveTo>
                    <a:pt x="492" y="0"/>
                  </a:moveTo>
                  <a:lnTo>
                    <a:pt x="476" y="3"/>
                  </a:lnTo>
                  <a:lnTo>
                    <a:pt x="461" y="7"/>
                  </a:lnTo>
                  <a:lnTo>
                    <a:pt x="445" y="10"/>
                  </a:lnTo>
                  <a:lnTo>
                    <a:pt x="429" y="15"/>
                  </a:lnTo>
                  <a:lnTo>
                    <a:pt x="413" y="18"/>
                  </a:lnTo>
                  <a:lnTo>
                    <a:pt x="398" y="21"/>
                  </a:lnTo>
                  <a:lnTo>
                    <a:pt x="381" y="25"/>
                  </a:lnTo>
                  <a:lnTo>
                    <a:pt x="365" y="28"/>
                  </a:lnTo>
                  <a:lnTo>
                    <a:pt x="349" y="33"/>
                  </a:lnTo>
                  <a:lnTo>
                    <a:pt x="333" y="36"/>
                  </a:lnTo>
                  <a:lnTo>
                    <a:pt x="316" y="39"/>
                  </a:lnTo>
                  <a:lnTo>
                    <a:pt x="300" y="43"/>
                  </a:lnTo>
                  <a:lnTo>
                    <a:pt x="285" y="46"/>
                  </a:lnTo>
                  <a:lnTo>
                    <a:pt x="269" y="50"/>
                  </a:lnTo>
                  <a:lnTo>
                    <a:pt x="253" y="53"/>
                  </a:lnTo>
                  <a:lnTo>
                    <a:pt x="237" y="58"/>
                  </a:lnTo>
                  <a:lnTo>
                    <a:pt x="219" y="67"/>
                  </a:lnTo>
                  <a:lnTo>
                    <a:pt x="200" y="76"/>
                  </a:lnTo>
                  <a:lnTo>
                    <a:pt x="182" y="83"/>
                  </a:lnTo>
                  <a:lnTo>
                    <a:pt x="164" y="92"/>
                  </a:lnTo>
                  <a:lnTo>
                    <a:pt x="145" y="101"/>
                  </a:lnTo>
                  <a:lnTo>
                    <a:pt x="127" y="108"/>
                  </a:lnTo>
                  <a:lnTo>
                    <a:pt x="108" y="117"/>
                  </a:lnTo>
                  <a:lnTo>
                    <a:pt x="90" y="126"/>
                  </a:lnTo>
                  <a:lnTo>
                    <a:pt x="80" y="133"/>
                  </a:lnTo>
                  <a:lnTo>
                    <a:pt x="69" y="141"/>
                  </a:lnTo>
                  <a:lnTo>
                    <a:pt x="59" y="148"/>
                  </a:lnTo>
                  <a:lnTo>
                    <a:pt x="47" y="154"/>
                  </a:lnTo>
                  <a:lnTo>
                    <a:pt x="37" y="161"/>
                  </a:lnTo>
                  <a:lnTo>
                    <a:pt x="27" y="169"/>
                  </a:lnTo>
                  <a:lnTo>
                    <a:pt x="15" y="176"/>
                  </a:lnTo>
                  <a:lnTo>
                    <a:pt x="4" y="184"/>
                  </a:lnTo>
                  <a:lnTo>
                    <a:pt x="3" y="329"/>
                  </a:lnTo>
                  <a:lnTo>
                    <a:pt x="3" y="472"/>
                  </a:lnTo>
                  <a:lnTo>
                    <a:pt x="1" y="617"/>
                  </a:lnTo>
                  <a:lnTo>
                    <a:pt x="0" y="762"/>
                  </a:lnTo>
                  <a:lnTo>
                    <a:pt x="25" y="764"/>
                  </a:lnTo>
                  <a:lnTo>
                    <a:pt x="52" y="767"/>
                  </a:lnTo>
                  <a:lnTo>
                    <a:pt x="77" y="768"/>
                  </a:lnTo>
                  <a:lnTo>
                    <a:pt x="103" y="770"/>
                  </a:lnTo>
                  <a:lnTo>
                    <a:pt x="129" y="772"/>
                  </a:lnTo>
                  <a:lnTo>
                    <a:pt x="155" y="774"/>
                  </a:lnTo>
                  <a:lnTo>
                    <a:pt x="180" y="775"/>
                  </a:lnTo>
                  <a:lnTo>
                    <a:pt x="207" y="777"/>
                  </a:lnTo>
                  <a:lnTo>
                    <a:pt x="232" y="780"/>
                  </a:lnTo>
                  <a:lnTo>
                    <a:pt x="257" y="781"/>
                  </a:lnTo>
                  <a:lnTo>
                    <a:pt x="284" y="783"/>
                  </a:lnTo>
                  <a:lnTo>
                    <a:pt x="309" y="786"/>
                  </a:lnTo>
                  <a:lnTo>
                    <a:pt x="336" y="787"/>
                  </a:lnTo>
                  <a:lnTo>
                    <a:pt x="361" y="789"/>
                  </a:lnTo>
                  <a:lnTo>
                    <a:pt x="387" y="792"/>
                  </a:lnTo>
                  <a:lnTo>
                    <a:pt x="413" y="793"/>
                  </a:lnTo>
                  <a:lnTo>
                    <a:pt x="411" y="645"/>
                  </a:lnTo>
                  <a:lnTo>
                    <a:pt x="410" y="496"/>
                  </a:lnTo>
                  <a:lnTo>
                    <a:pt x="408" y="348"/>
                  </a:lnTo>
                  <a:lnTo>
                    <a:pt x="407" y="200"/>
                  </a:lnTo>
                  <a:lnTo>
                    <a:pt x="417" y="175"/>
                  </a:lnTo>
                  <a:lnTo>
                    <a:pt x="429" y="150"/>
                  </a:lnTo>
                  <a:lnTo>
                    <a:pt x="439" y="124"/>
                  </a:lnTo>
                  <a:lnTo>
                    <a:pt x="450" y="99"/>
                  </a:lnTo>
                  <a:lnTo>
                    <a:pt x="461" y="76"/>
                  </a:lnTo>
                  <a:lnTo>
                    <a:pt x="472" y="50"/>
                  </a:lnTo>
                  <a:lnTo>
                    <a:pt x="482" y="2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0087A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6" name="17 Forma libre"/>
            <p:cNvSpPr>
              <a:spLocks/>
            </p:cNvSpPr>
            <p:nvPr/>
          </p:nvSpPr>
          <p:spPr bwMode="auto">
            <a:xfrm>
              <a:off x="90" y="256"/>
              <a:ext cx="144" cy="252"/>
            </a:xfrm>
            <a:custGeom>
              <a:avLst/>
              <a:gdLst/>
              <a:ahLst/>
              <a:cxnLst>
                <a:cxn ang="0">
                  <a:pos x="432" y="0"/>
                </a:cxn>
                <a:cxn ang="0">
                  <a:pos x="407" y="4"/>
                </a:cxn>
                <a:cxn ang="0">
                  <a:pos x="382" y="7"/>
                </a:cxn>
                <a:cxn ang="0">
                  <a:pos x="355" y="11"/>
                </a:cxn>
                <a:cxn ang="0">
                  <a:pos x="330" y="16"/>
                </a:cxn>
                <a:cxn ang="0">
                  <a:pos x="305" y="20"/>
                </a:cxn>
                <a:cxn ang="0">
                  <a:pos x="280" y="25"/>
                </a:cxn>
                <a:cxn ang="0">
                  <a:pos x="253" y="29"/>
                </a:cxn>
                <a:cxn ang="0">
                  <a:pos x="228" y="34"/>
                </a:cxn>
                <a:cxn ang="0">
                  <a:pos x="210" y="43"/>
                </a:cxn>
                <a:cxn ang="0">
                  <a:pos x="191" y="50"/>
                </a:cxn>
                <a:cxn ang="0">
                  <a:pos x="173" y="59"/>
                </a:cxn>
                <a:cxn ang="0">
                  <a:pos x="156" y="66"/>
                </a:cxn>
                <a:cxn ang="0">
                  <a:pos x="138" y="75"/>
                </a:cxn>
                <a:cxn ang="0">
                  <a:pos x="120" y="84"/>
                </a:cxn>
                <a:cxn ang="0">
                  <a:pos x="103" y="91"/>
                </a:cxn>
                <a:cxn ang="0">
                  <a:pos x="85" y="100"/>
                </a:cxn>
                <a:cxn ang="0">
                  <a:pos x="74" y="106"/>
                </a:cxn>
                <a:cxn ang="0">
                  <a:pos x="66" y="114"/>
                </a:cxn>
                <a:cxn ang="0">
                  <a:pos x="55" y="120"/>
                </a:cxn>
                <a:cxn ang="0">
                  <a:pos x="45" y="127"/>
                </a:cxn>
                <a:cxn ang="0">
                  <a:pos x="34" y="133"/>
                </a:cxn>
                <a:cxn ang="0">
                  <a:pos x="26" y="140"/>
                </a:cxn>
                <a:cxn ang="0">
                  <a:pos x="15" y="146"/>
                </a:cxn>
                <a:cxn ang="0">
                  <a:pos x="6" y="154"/>
                </a:cxn>
                <a:cxn ang="0">
                  <a:pos x="5" y="297"/>
                </a:cxn>
                <a:cxn ang="0">
                  <a:pos x="3" y="442"/>
                </a:cxn>
                <a:cxn ang="0">
                  <a:pos x="2" y="586"/>
                </a:cxn>
                <a:cxn ang="0">
                  <a:pos x="0" y="731"/>
                </a:cxn>
                <a:cxn ang="0">
                  <a:pos x="23" y="732"/>
                </a:cxn>
                <a:cxn ang="0">
                  <a:pos x="45" y="734"/>
                </a:cxn>
                <a:cxn ang="0">
                  <a:pos x="67" y="735"/>
                </a:cxn>
                <a:cxn ang="0">
                  <a:pos x="89" y="737"/>
                </a:cxn>
                <a:cxn ang="0">
                  <a:pos x="111" y="738"/>
                </a:cxn>
                <a:cxn ang="0">
                  <a:pos x="134" y="740"/>
                </a:cxn>
                <a:cxn ang="0">
                  <a:pos x="156" y="741"/>
                </a:cxn>
                <a:cxn ang="0">
                  <a:pos x="178" y="742"/>
                </a:cxn>
                <a:cxn ang="0">
                  <a:pos x="200" y="745"/>
                </a:cxn>
                <a:cxn ang="0">
                  <a:pos x="222" y="747"/>
                </a:cxn>
                <a:cxn ang="0">
                  <a:pos x="244" y="748"/>
                </a:cxn>
                <a:cxn ang="0">
                  <a:pos x="267" y="750"/>
                </a:cxn>
                <a:cxn ang="0">
                  <a:pos x="287" y="751"/>
                </a:cxn>
                <a:cxn ang="0">
                  <a:pos x="310" y="753"/>
                </a:cxn>
                <a:cxn ang="0">
                  <a:pos x="332" y="754"/>
                </a:cxn>
                <a:cxn ang="0">
                  <a:pos x="354" y="756"/>
                </a:cxn>
                <a:cxn ang="0">
                  <a:pos x="352" y="615"/>
                </a:cxn>
                <a:cxn ang="0">
                  <a:pos x="352" y="473"/>
                </a:cxn>
                <a:cxn ang="0">
                  <a:pos x="351" y="333"/>
                </a:cxn>
                <a:cxn ang="0">
                  <a:pos x="349" y="192"/>
                </a:cxn>
                <a:cxn ang="0">
                  <a:pos x="360" y="168"/>
                </a:cxn>
                <a:cxn ang="0">
                  <a:pos x="370" y="145"/>
                </a:cxn>
                <a:cxn ang="0">
                  <a:pos x="381" y="120"/>
                </a:cxn>
                <a:cxn ang="0">
                  <a:pos x="391" y="96"/>
                </a:cxn>
                <a:cxn ang="0">
                  <a:pos x="401" y="72"/>
                </a:cxn>
                <a:cxn ang="0">
                  <a:pos x="412" y="47"/>
                </a:cxn>
                <a:cxn ang="0">
                  <a:pos x="422" y="23"/>
                </a:cxn>
                <a:cxn ang="0">
                  <a:pos x="432" y="0"/>
                </a:cxn>
              </a:cxnLst>
              <a:rect l="0" t="0" r="r" b="b"/>
              <a:pathLst>
                <a:path w="432" h="756">
                  <a:moveTo>
                    <a:pt x="432" y="0"/>
                  </a:moveTo>
                  <a:lnTo>
                    <a:pt x="407" y="4"/>
                  </a:lnTo>
                  <a:lnTo>
                    <a:pt x="382" y="7"/>
                  </a:lnTo>
                  <a:lnTo>
                    <a:pt x="355" y="11"/>
                  </a:lnTo>
                  <a:lnTo>
                    <a:pt x="330" y="16"/>
                  </a:lnTo>
                  <a:lnTo>
                    <a:pt x="305" y="20"/>
                  </a:lnTo>
                  <a:lnTo>
                    <a:pt x="280" y="25"/>
                  </a:lnTo>
                  <a:lnTo>
                    <a:pt x="253" y="29"/>
                  </a:lnTo>
                  <a:lnTo>
                    <a:pt x="228" y="34"/>
                  </a:lnTo>
                  <a:lnTo>
                    <a:pt x="210" y="43"/>
                  </a:lnTo>
                  <a:lnTo>
                    <a:pt x="191" y="50"/>
                  </a:lnTo>
                  <a:lnTo>
                    <a:pt x="173" y="59"/>
                  </a:lnTo>
                  <a:lnTo>
                    <a:pt x="156" y="66"/>
                  </a:lnTo>
                  <a:lnTo>
                    <a:pt x="138" y="75"/>
                  </a:lnTo>
                  <a:lnTo>
                    <a:pt x="120" y="84"/>
                  </a:lnTo>
                  <a:lnTo>
                    <a:pt x="103" y="91"/>
                  </a:lnTo>
                  <a:lnTo>
                    <a:pt x="85" y="100"/>
                  </a:lnTo>
                  <a:lnTo>
                    <a:pt x="74" y="106"/>
                  </a:lnTo>
                  <a:lnTo>
                    <a:pt x="66" y="114"/>
                  </a:lnTo>
                  <a:lnTo>
                    <a:pt x="55" y="120"/>
                  </a:lnTo>
                  <a:lnTo>
                    <a:pt x="45" y="127"/>
                  </a:lnTo>
                  <a:lnTo>
                    <a:pt x="34" y="133"/>
                  </a:lnTo>
                  <a:lnTo>
                    <a:pt x="26" y="140"/>
                  </a:lnTo>
                  <a:lnTo>
                    <a:pt x="15" y="146"/>
                  </a:lnTo>
                  <a:lnTo>
                    <a:pt x="6" y="154"/>
                  </a:lnTo>
                  <a:lnTo>
                    <a:pt x="5" y="297"/>
                  </a:lnTo>
                  <a:lnTo>
                    <a:pt x="3" y="442"/>
                  </a:lnTo>
                  <a:lnTo>
                    <a:pt x="2" y="586"/>
                  </a:lnTo>
                  <a:lnTo>
                    <a:pt x="0" y="731"/>
                  </a:lnTo>
                  <a:lnTo>
                    <a:pt x="23" y="732"/>
                  </a:lnTo>
                  <a:lnTo>
                    <a:pt x="45" y="734"/>
                  </a:lnTo>
                  <a:lnTo>
                    <a:pt x="67" y="735"/>
                  </a:lnTo>
                  <a:lnTo>
                    <a:pt x="89" y="737"/>
                  </a:lnTo>
                  <a:lnTo>
                    <a:pt x="111" y="738"/>
                  </a:lnTo>
                  <a:lnTo>
                    <a:pt x="134" y="740"/>
                  </a:lnTo>
                  <a:lnTo>
                    <a:pt x="156" y="741"/>
                  </a:lnTo>
                  <a:lnTo>
                    <a:pt x="178" y="742"/>
                  </a:lnTo>
                  <a:lnTo>
                    <a:pt x="200" y="745"/>
                  </a:lnTo>
                  <a:lnTo>
                    <a:pt x="222" y="747"/>
                  </a:lnTo>
                  <a:lnTo>
                    <a:pt x="244" y="748"/>
                  </a:lnTo>
                  <a:lnTo>
                    <a:pt x="267" y="750"/>
                  </a:lnTo>
                  <a:lnTo>
                    <a:pt x="287" y="751"/>
                  </a:lnTo>
                  <a:lnTo>
                    <a:pt x="310" y="753"/>
                  </a:lnTo>
                  <a:lnTo>
                    <a:pt x="332" y="754"/>
                  </a:lnTo>
                  <a:lnTo>
                    <a:pt x="354" y="756"/>
                  </a:lnTo>
                  <a:lnTo>
                    <a:pt x="352" y="615"/>
                  </a:lnTo>
                  <a:lnTo>
                    <a:pt x="352" y="473"/>
                  </a:lnTo>
                  <a:lnTo>
                    <a:pt x="351" y="333"/>
                  </a:lnTo>
                  <a:lnTo>
                    <a:pt x="349" y="192"/>
                  </a:lnTo>
                  <a:lnTo>
                    <a:pt x="360" y="168"/>
                  </a:lnTo>
                  <a:lnTo>
                    <a:pt x="370" y="145"/>
                  </a:lnTo>
                  <a:lnTo>
                    <a:pt x="381" y="120"/>
                  </a:lnTo>
                  <a:lnTo>
                    <a:pt x="391" y="96"/>
                  </a:lnTo>
                  <a:lnTo>
                    <a:pt x="401" y="72"/>
                  </a:lnTo>
                  <a:lnTo>
                    <a:pt x="412" y="47"/>
                  </a:lnTo>
                  <a:lnTo>
                    <a:pt x="422" y="23"/>
                  </a:lnTo>
                  <a:lnTo>
                    <a:pt x="432" y="0"/>
                  </a:lnTo>
                  <a:close/>
                </a:path>
              </a:pathLst>
            </a:custGeom>
            <a:solidFill>
              <a:srgbClr val="008EA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7" name="18 Forma libre"/>
            <p:cNvSpPr>
              <a:spLocks/>
            </p:cNvSpPr>
            <p:nvPr/>
          </p:nvSpPr>
          <p:spPr bwMode="auto">
            <a:xfrm>
              <a:off x="90" y="266"/>
              <a:ext cx="123" cy="239"/>
            </a:xfrm>
            <a:custGeom>
              <a:avLst/>
              <a:gdLst/>
              <a:ahLst/>
              <a:cxnLst>
                <a:cxn ang="0">
                  <a:pos x="369" y="0"/>
                </a:cxn>
                <a:cxn ang="0">
                  <a:pos x="349" y="1"/>
                </a:cxn>
                <a:cxn ang="0">
                  <a:pos x="332" y="3"/>
                </a:cxn>
                <a:cxn ang="0">
                  <a:pos x="312" y="4"/>
                </a:cxn>
                <a:cxn ang="0">
                  <a:pos x="293" y="4"/>
                </a:cxn>
                <a:cxn ang="0">
                  <a:pos x="274" y="6"/>
                </a:cxn>
                <a:cxn ang="0">
                  <a:pos x="256" y="7"/>
                </a:cxn>
                <a:cxn ang="0">
                  <a:pos x="237" y="9"/>
                </a:cxn>
                <a:cxn ang="0">
                  <a:pos x="218" y="10"/>
                </a:cxn>
                <a:cxn ang="0">
                  <a:pos x="200" y="19"/>
                </a:cxn>
                <a:cxn ang="0">
                  <a:pos x="182" y="26"/>
                </a:cxn>
                <a:cxn ang="0">
                  <a:pos x="165" y="35"/>
                </a:cxn>
                <a:cxn ang="0">
                  <a:pos x="147" y="43"/>
                </a:cxn>
                <a:cxn ang="0">
                  <a:pos x="129" y="50"/>
                </a:cxn>
                <a:cxn ang="0">
                  <a:pos x="111" y="59"/>
                </a:cxn>
                <a:cxn ang="0">
                  <a:pos x="94" y="66"/>
                </a:cxn>
                <a:cxn ang="0">
                  <a:pos x="76" y="75"/>
                </a:cxn>
                <a:cxn ang="0">
                  <a:pos x="67" y="81"/>
                </a:cxn>
                <a:cxn ang="0">
                  <a:pos x="58" y="89"/>
                </a:cxn>
                <a:cxn ang="0">
                  <a:pos x="49" y="94"/>
                </a:cxn>
                <a:cxn ang="0">
                  <a:pos x="40" y="100"/>
                </a:cxn>
                <a:cxn ang="0">
                  <a:pos x="32" y="106"/>
                </a:cxn>
                <a:cxn ang="0">
                  <a:pos x="23" y="114"/>
                </a:cxn>
                <a:cxn ang="0">
                  <a:pos x="14" y="120"/>
                </a:cxn>
                <a:cxn ang="0">
                  <a:pos x="5" y="127"/>
                </a:cxn>
                <a:cxn ang="0">
                  <a:pos x="3" y="271"/>
                </a:cxn>
                <a:cxn ang="0">
                  <a:pos x="3" y="414"/>
                </a:cxn>
                <a:cxn ang="0">
                  <a:pos x="2" y="559"/>
                </a:cxn>
                <a:cxn ang="0">
                  <a:pos x="0" y="703"/>
                </a:cxn>
                <a:cxn ang="0">
                  <a:pos x="18" y="704"/>
                </a:cxn>
                <a:cxn ang="0">
                  <a:pos x="37" y="704"/>
                </a:cxn>
                <a:cxn ang="0">
                  <a:pos x="55" y="706"/>
                </a:cxn>
                <a:cxn ang="0">
                  <a:pos x="74" y="707"/>
                </a:cxn>
                <a:cxn ang="0">
                  <a:pos x="92" y="709"/>
                </a:cxn>
                <a:cxn ang="0">
                  <a:pos x="110" y="709"/>
                </a:cxn>
                <a:cxn ang="0">
                  <a:pos x="129" y="710"/>
                </a:cxn>
                <a:cxn ang="0">
                  <a:pos x="147" y="712"/>
                </a:cxn>
                <a:cxn ang="0">
                  <a:pos x="165" y="713"/>
                </a:cxn>
                <a:cxn ang="0">
                  <a:pos x="184" y="713"/>
                </a:cxn>
                <a:cxn ang="0">
                  <a:pos x="202" y="714"/>
                </a:cxn>
                <a:cxn ang="0">
                  <a:pos x="221" y="716"/>
                </a:cxn>
                <a:cxn ang="0">
                  <a:pos x="239" y="716"/>
                </a:cxn>
                <a:cxn ang="0">
                  <a:pos x="256" y="717"/>
                </a:cxn>
                <a:cxn ang="0">
                  <a:pos x="276" y="717"/>
                </a:cxn>
                <a:cxn ang="0">
                  <a:pos x="293" y="719"/>
                </a:cxn>
                <a:cxn ang="0">
                  <a:pos x="292" y="586"/>
                </a:cxn>
                <a:cxn ang="0">
                  <a:pos x="292" y="453"/>
                </a:cxn>
                <a:cxn ang="0">
                  <a:pos x="292" y="319"/>
                </a:cxn>
                <a:cxn ang="0">
                  <a:pos x="290" y="186"/>
                </a:cxn>
                <a:cxn ang="0">
                  <a:pos x="299" y="163"/>
                </a:cxn>
                <a:cxn ang="0">
                  <a:pos x="310" y="139"/>
                </a:cxn>
                <a:cxn ang="0">
                  <a:pos x="318" y="117"/>
                </a:cxn>
                <a:cxn ang="0">
                  <a:pos x="329" y="93"/>
                </a:cxn>
                <a:cxn ang="0">
                  <a:pos x="339" y="69"/>
                </a:cxn>
                <a:cxn ang="0">
                  <a:pos x="349" y="46"/>
                </a:cxn>
                <a:cxn ang="0">
                  <a:pos x="358" y="23"/>
                </a:cxn>
                <a:cxn ang="0">
                  <a:pos x="369" y="0"/>
                </a:cxn>
              </a:cxnLst>
              <a:rect l="0" t="0" r="r" b="b"/>
              <a:pathLst>
                <a:path w="369" h="719">
                  <a:moveTo>
                    <a:pt x="369" y="0"/>
                  </a:moveTo>
                  <a:lnTo>
                    <a:pt x="349" y="1"/>
                  </a:lnTo>
                  <a:lnTo>
                    <a:pt x="332" y="3"/>
                  </a:lnTo>
                  <a:lnTo>
                    <a:pt x="312" y="4"/>
                  </a:lnTo>
                  <a:lnTo>
                    <a:pt x="293" y="4"/>
                  </a:lnTo>
                  <a:lnTo>
                    <a:pt x="274" y="6"/>
                  </a:lnTo>
                  <a:lnTo>
                    <a:pt x="256" y="7"/>
                  </a:lnTo>
                  <a:lnTo>
                    <a:pt x="237" y="9"/>
                  </a:lnTo>
                  <a:lnTo>
                    <a:pt x="218" y="10"/>
                  </a:lnTo>
                  <a:lnTo>
                    <a:pt x="200" y="19"/>
                  </a:lnTo>
                  <a:lnTo>
                    <a:pt x="182" y="26"/>
                  </a:lnTo>
                  <a:lnTo>
                    <a:pt x="165" y="35"/>
                  </a:lnTo>
                  <a:lnTo>
                    <a:pt x="147" y="43"/>
                  </a:lnTo>
                  <a:lnTo>
                    <a:pt x="129" y="50"/>
                  </a:lnTo>
                  <a:lnTo>
                    <a:pt x="111" y="59"/>
                  </a:lnTo>
                  <a:lnTo>
                    <a:pt x="94" y="66"/>
                  </a:lnTo>
                  <a:lnTo>
                    <a:pt x="76" y="75"/>
                  </a:lnTo>
                  <a:lnTo>
                    <a:pt x="67" y="81"/>
                  </a:lnTo>
                  <a:lnTo>
                    <a:pt x="58" y="89"/>
                  </a:lnTo>
                  <a:lnTo>
                    <a:pt x="49" y="94"/>
                  </a:lnTo>
                  <a:lnTo>
                    <a:pt x="40" y="100"/>
                  </a:lnTo>
                  <a:lnTo>
                    <a:pt x="32" y="106"/>
                  </a:lnTo>
                  <a:lnTo>
                    <a:pt x="23" y="114"/>
                  </a:lnTo>
                  <a:lnTo>
                    <a:pt x="14" y="120"/>
                  </a:lnTo>
                  <a:lnTo>
                    <a:pt x="5" y="127"/>
                  </a:lnTo>
                  <a:lnTo>
                    <a:pt x="3" y="271"/>
                  </a:lnTo>
                  <a:lnTo>
                    <a:pt x="3" y="414"/>
                  </a:lnTo>
                  <a:lnTo>
                    <a:pt x="2" y="559"/>
                  </a:lnTo>
                  <a:lnTo>
                    <a:pt x="0" y="703"/>
                  </a:lnTo>
                  <a:lnTo>
                    <a:pt x="18" y="704"/>
                  </a:lnTo>
                  <a:lnTo>
                    <a:pt x="37" y="704"/>
                  </a:lnTo>
                  <a:lnTo>
                    <a:pt x="55" y="706"/>
                  </a:lnTo>
                  <a:lnTo>
                    <a:pt x="74" y="707"/>
                  </a:lnTo>
                  <a:lnTo>
                    <a:pt x="92" y="709"/>
                  </a:lnTo>
                  <a:lnTo>
                    <a:pt x="110" y="709"/>
                  </a:lnTo>
                  <a:lnTo>
                    <a:pt x="129" y="710"/>
                  </a:lnTo>
                  <a:lnTo>
                    <a:pt x="147" y="712"/>
                  </a:lnTo>
                  <a:lnTo>
                    <a:pt x="165" y="713"/>
                  </a:lnTo>
                  <a:lnTo>
                    <a:pt x="184" y="713"/>
                  </a:lnTo>
                  <a:lnTo>
                    <a:pt x="202" y="714"/>
                  </a:lnTo>
                  <a:lnTo>
                    <a:pt x="221" y="716"/>
                  </a:lnTo>
                  <a:lnTo>
                    <a:pt x="239" y="716"/>
                  </a:lnTo>
                  <a:lnTo>
                    <a:pt x="256" y="717"/>
                  </a:lnTo>
                  <a:lnTo>
                    <a:pt x="276" y="717"/>
                  </a:lnTo>
                  <a:lnTo>
                    <a:pt x="293" y="719"/>
                  </a:lnTo>
                  <a:lnTo>
                    <a:pt x="292" y="586"/>
                  </a:lnTo>
                  <a:lnTo>
                    <a:pt x="292" y="453"/>
                  </a:lnTo>
                  <a:lnTo>
                    <a:pt x="292" y="319"/>
                  </a:lnTo>
                  <a:lnTo>
                    <a:pt x="290" y="186"/>
                  </a:lnTo>
                  <a:lnTo>
                    <a:pt x="299" y="163"/>
                  </a:lnTo>
                  <a:lnTo>
                    <a:pt x="310" y="139"/>
                  </a:lnTo>
                  <a:lnTo>
                    <a:pt x="318" y="117"/>
                  </a:lnTo>
                  <a:lnTo>
                    <a:pt x="329" y="93"/>
                  </a:lnTo>
                  <a:lnTo>
                    <a:pt x="339" y="69"/>
                  </a:lnTo>
                  <a:lnTo>
                    <a:pt x="349" y="46"/>
                  </a:lnTo>
                  <a:lnTo>
                    <a:pt x="358" y="23"/>
                  </a:lnTo>
                  <a:lnTo>
                    <a:pt x="369" y="0"/>
                  </a:lnTo>
                  <a:close/>
                </a:path>
              </a:pathLst>
            </a:custGeom>
            <a:solidFill>
              <a:srgbClr val="0093B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8" name="19 Forma libre"/>
            <p:cNvSpPr>
              <a:spLocks/>
            </p:cNvSpPr>
            <p:nvPr/>
          </p:nvSpPr>
          <p:spPr bwMode="auto">
            <a:xfrm>
              <a:off x="90" y="271"/>
              <a:ext cx="102" cy="233"/>
            </a:xfrm>
            <a:custGeom>
              <a:avLst/>
              <a:gdLst/>
              <a:ahLst/>
              <a:cxnLst>
                <a:cxn ang="0">
                  <a:pos x="305" y="14"/>
                </a:cxn>
                <a:cxn ang="0">
                  <a:pos x="293" y="13"/>
                </a:cxn>
                <a:cxn ang="0">
                  <a:pos x="280" y="10"/>
                </a:cxn>
                <a:cxn ang="0">
                  <a:pos x="268" y="8"/>
                </a:cxn>
                <a:cxn ang="0">
                  <a:pos x="256" y="7"/>
                </a:cxn>
                <a:cxn ang="0">
                  <a:pos x="244" y="4"/>
                </a:cxn>
                <a:cxn ang="0">
                  <a:pos x="231" y="3"/>
                </a:cxn>
                <a:cxn ang="0">
                  <a:pos x="219" y="1"/>
                </a:cxn>
                <a:cxn ang="0">
                  <a:pos x="206" y="0"/>
                </a:cxn>
                <a:cxn ang="0">
                  <a:pos x="188" y="8"/>
                </a:cxn>
                <a:cxn ang="0">
                  <a:pos x="172" y="16"/>
                </a:cxn>
                <a:cxn ang="0">
                  <a:pos x="154" y="25"/>
                </a:cxn>
                <a:cxn ang="0">
                  <a:pos x="137" y="32"/>
                </a:cxn>
                <a:cxn ang="0">
                  <a:pos x="119" y="40"/>
                </a:cxn>
                <a:cxn ang="0">
                  <a:pos x="101" y="48"/>
                </a:cxn>
                <a:cxn ang="0">
                  <a:pos x="85" y="56"/>
                </a:cxn>
                <a:cxn ang="0">
                  <a:pos x="67" y="65"/>
                </a:cxn>
                <a:cxn ang="0">
                  <a:pos x="60" y="71"/>
                </a:cxn>
                <a:cxn ang="0">
                  <a:pos x="51" y="77"/>
                </a:cxn>
                <a:cxn ang="0">
                  <a:pos x="43" y="82"/>
                </a:cxn>
                <a:cxn ang="0">
                  <a:pos x="36" y="88"/>
                </a:cxn>
                <a:cxn ang="0">
                  <a:pos x="27" y="94"/>
                </a:cxn>
                <a:cxn ang="0">
                  <a:pos x="20" y="100"/>
                </a:cxn>
                <a:cxn ang="0">
                  <a:pos x="11" y="106"/>
                </a:cxn>
                <a:cxn ang="0">
                  <a:pos x="3" y="112"/>
                </a:cxn>
                <a:cxn ang="0">
                  <a:pos x="2" y="256"/>
                </a:cxn>
                <a:cxn ang="0">
                  <a:pos x="2" y="399"/>
                </a:cxn>
                <a:cxn ang="0">
                  <a:pos x="2" y="544"/>
                </a:cxn>
                <a:cxn ang="0">
                  <a:pos x="0" y="688"/>
                </a:cxn>
                <a:cxn ang="0">
                  <a:pos x="30" y="689"/>
                </a:cxn>
                <a:cxn ang="0">
                  <a:pos x="58" y="691"/>
                </a:cxn>
                <a:cxn ang="0">
                  <a:pos x="88" y="692"/>
                </a:cxn>
                <a:cxn ang="0">
                  <a:pos x="117" y="694"/>
                </a:cxn>
                <a:cxn ang="0">
                  <a:pos x="145" y="695"/>
                </a:cxn>
                <a:cxn ang="0">
                  <a:pos x="175" y="697"/>
                </a:cxn>
                <a:cxn ang="0">
                  <a:pos x="203" y="698"/>
                </a:cxn>
                <a:cxn ang="0">
                  <a:pos x="233" y="699"/>
                </a:cxn>
                <a:cxn ang="0">
                  <a:pos x="233" y="572"/>
                </a:cxn>
                <a:cxn ang="0">
                  <a:pos x="231" y="446"/>
                </a:cxn>
                <a:cxn ang="0">
                  <a:pos x="231" y="319"/>
                </a:cxn>
                <a:cxn ang="0">
                  <a:pos x="230" y="193"/>
                </a:cxn>
                <a:cxn ang="0">
                  <a:pos x="239" y="171"/>
                </a:cxn>
                <a:cxn ang="0">
                  <a:pos x="249" y="148"/>
                </a:cxn>
                <a:cxn ang="0">
                  <a:pos x="258" y="125"/>
                </a:cxn>
                <a:cxn ang="0">
                  <a:pos x="268" y="103"/>
                </a:cxn>
                <a:cxn ang="0">
                  <a:pos x="277" y="81"/>
                </a:cxn>
                <a:cxn ang="0">
                  <a:pos x="286" y="59"/>
                </a:cxn>
                <a:cxn ang="0">
                  <a:pos x="296" y="37"/>
                </a:cxn>
                <a:cxn ang="0">
                  <a:pos x="305" y="14"/>
                </a:cxn>
              </a:cxnLst>
              <a:rect l="0" t="0" r="r" b="b"/>
              <a:pathLst>
                <a:path w="305" h="699">
                  <a:moveTo>
                    <a:pt x="305" y="14"/>
                  </a:moveTo>
                  <a:lnTo>
                    <a:pt x="293" y="13"/>
                  </a:lnTo>
                  <a:lnTo>
                    <a:pt x="280" y="10"/>
                  </a:lnTo>
                  <a:lnTo>
                    <a:pt x="268" y="8"/>
                  </a:lnTo>
                  <a:lnTo>
                    <a:pt x="256" y="7"/>
                  </a:lnTo>
                  <a:lnTo>
                    <a:pt x="244" y="4"/>
                  </a:lnTo>
                  <a:lnTo>
                    <a:pt x="231" y="3"/>
                  </a:lnTo>
                  <a:lnTo>
                    <a:pt x="219" y="1"/>
                  </a:lnTo>
                  <a:lnTo>
                    <a:pt x="206" y="0"/>
                  </a:lnTo>
                  <a:lnTo>
                    <a:pt x="188" y="8"/>
                  </a:lnTo>
                  <a:lnTo>
                    <a:pt x="172" y="16"/>
                  </a:lnTo>
                  <a:lnTo>
                    <a:pt x="154" y="25"/>
                  </a:lnTo>
                  <a:lnTo>
                    <a:pt x="137" y="32"/>
                  </a:lnTo>
                  <a:lnTo>
                    <a:pt x="119" y="40"/>
                  </a:lnTo>
                  <a:lnTo>
                    <a:pt x="101" y="48"/>
                  </a:lnTo>
                  <a:lnTo>
                    <a:pt x="85" y="56"/>
                  </a:lnTo>
                  <a:lnTo>
                    <a:pt x="67" y="65"/>
                  </a:lnTo>
                  <a:lnTo>
                    <a:pt x="60" y="71"/>
                  </a:lnTo>
                  <a:lnTo>
                    <a:pt x="51" y="77"/>
                  </a:lnTo>
                  <a:lnTo>
                    <a:pt x="43" y="82"/>
                  </a:lnTo>
                  <a:lnTo>
                    <a:pt x="36" y="88"/>
                  </a:lnTo>
                  <a:lnTo>
                    <a:pt x="27" y="94"/>
                  </a:lnTo>
                  <a:lnTo>
                    <a:pt x="20" y="100"/>
                  </a:lnTo>
                  <a:lnTo>
                    <a:pt x="11" y="106"/>
                  </a:lnTo>
                  <a:lnTo>
                    <a:pt x="3" y="112"/>
                  </a:lnTo>
                  <a:lnTo>
                    <a:pt x="2" y="256"/>
                  </a:lnTo>
                  <a:lnTo>
                    <a:pt x="2" y="399"/>
                  </a:lnTo>
                  <a:lnTo>
                    <a:pt x="2" y="544"/>
                  </a:lnTo>
                  <a:lnTo>
                    <a:pt x="0" y="688"/>
                  </a:lnTo>
                  <a:lnTo>
                    <a:pt x="30" y="689"/>
                  </a:lnTo>
                  <a:lnTo>
                    <a:pt x="58" y="691"/>
                  </a:lnTo>
                  <a:lnTo>
                    <a:pt x="88" y="692"/>
                  </a:lnTo>
                  <a:lnTo>
                    <a:pt x="117" y="694"/>
                  </a:lnTo>
                  <a:lnTo>
                    <a:pt x="145" y="695"/>
                  </a:lnTo>
                  <a:lnTo>
                    <a:pt x="175" y="697"/>
                  </a:lnTo>
                  <a:lnTo>
                    <a:pt x="203" y="698"/>
                  </a:lnTo>
                  <a:lnTo>
                    <a:pt x="233" y="699"/>
                  </a:lnTo>
                  <a:lnTo>
                    <a:pt x="233" y="572"/>
                  </a:lnTo>
                  <a:lnTo>
                    <a:pt x="231" y="446"/>
                  </a:lnTo>
                  <a:lnTo>
                    <a:pt x="231" y="319"/>
                  </a:lnTo>
                  <a:lnTo>
                    <a:pt x="230" y="193"/>
                  </a:lnTo>
                  <a:lnTo>
                    <a:pt x="239" y="171"/>
                  </a:lnTo>
                  <a:lnTo>
                    <a:pt x="249" y="148"/>
                  </a:lnTo>
                  <a:lnTo>
                    <a:pt x="258" y="125"/>
                  </a:lnTo>
                  <a:lnTo>
                    <a:pt x="268" y="103"/>
                  </a:lnTo>
                  <a:lnTo>
                    <a:pt x="277" y="81"/>
                  </a:lnTo>
                  <a:lnTo>
                    <a:pt x="286" y="59"/>
                  </a:lnTo>
                  <a:lnTo>
                    <a:pt x="296" y="37"/>
                  </a:lnTo>
                  <a:lnTo>
                    <a:pt x="305" y="14"/>
                  </a:lnTo>
                  <a:close/>
                </a:path>
              </a:pathLst>
            </a:custGeom>
            <a:solidFill>
              <a:srgbClr val="0099B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9" name="20 Forma libre"/>
            <p:cNvSpPr>
              <a:spLocks/>
            </p:cNvSpPr>
            <p:nvPr/>
          </p:nvSpPr>
          <p:spPr bwMode="auto">
            <a:xfrm>
              <a:off x="90" y="272"/>
              <a:ext cx="81" cy="229"/>
            </a:xfrm>
            <a:custGeom>
              <a:avLst/>
              <a:gdLst/>
              <a:ahLst/>
              <a:cxnLst>
                <a:cxn ang="0">
                  <a:pos x="242" y="38"/>
                </a:cxn>
                <a:cxn ang="0">
                  <a:pos x="236" y="33"/>
                </a:cxn>
                <a:cxn ang="0">
                  <a:pos x="230" y="28"/>
                </a:cxn>
                <a:cxn ang="0">
                  <a:pos x="224" y="24"/>
                </a:cxn>
                <a:cxn ang="0">
                  <a:pos x="219" y="19"/>
                </a:cxn>
                <a:cxn ang="0">
                  <a:pos x="213" y="15"/>
                </a:cxn>
                <a:cxn ang="0">
                  <a:pos x="208" y="9"/>
                </a:cxn>
                <a:cxn ang="0">
                  <a:pos x="202" y="4"/>
                </a:cxn>
                <a:cxn ang="0">
                  <a:pos x="196" y="0"/>
                </a:cxn>
                <a:cxn ang="0">
                  <a:pos x="178" y="7"/>
                </a:cxn>
                <a:cxn ang="0">
                  <a:pos x="162" y="16"/>
                </a:cxn>
                <a:cxn ang="0">
                  <a:pos x="144" y="24"/>
                </a:cxn>
                <a:cxn ang="0">
                  <a:pos x="128" y="31"/>
                </a:cxn>
                <a:cxn ang="0">
                  <a:pos x="110" y="40"/>
                </a:cxn>
                <a:cxn ang="0">
                  <a:pos x="92" y="47"/>
                </a:cxn>
                <a:cxn ang="0">
                  <a:pos x="76" y="56"/>
                </a:cxn>
                <a:cxn ang="0">
                  <a:pos x="58" y="64"/>
                </a:cxn>
                <a:cxn ang="0">
                  <a:pos x="51" y="70"/>
                </a:cxn>
                <a:cxn ang="0">
                  <a:pos x="43" y="75"/>
                </a:cxn>
                <a:cxn ang="0">
                  <a:pos x="37" y="81"/>
                </a:cxn>
                <a:cxn ang="0">
                  <a:pos x="30" y="87"/>
                </a:cxn>
                <a:cxn ang="0">
                  <a:pos x="23" y="93"/>
                </a:cxn>
                <a:cxn ang="0">
                  <a:pos x="17" y="98"/>
                </a:cxn>
                <a:cxn ang="0">
                  <a:pos x="9" y="104"/>
                </a:cxn>
                <a:cxn ang="0">
                  <a:pos x="2" y="110"/>
                </a:cxn>
                <a:cxn ang="0">
                  <a:pos x="2" y="253"/>
                </a:cxn>
                <a:cxn ang="0">
                  <a:pos x="2" y="397"/>
                </a:cxn>
                <a:cxn ang="0">
                  <a:pos x="0" y="540"/>
                </a:cxn>
                <a:cxn ang="0">
                  <a:pos x="0" y="684"/>
                </a:cxn>
                <a:cxn ang="0">
                  <a:pos x="21" y="684"/>
                </a:cxn>
                <a:cxn ang="0">
                  <a:pos x="43" y="685"/>
                </a:cxn>
                <a:cxn ang="0">
                  <a:pos x="64" y="685"/>
                </a:cxn>
                <a:cxn ang="0">
                  <a:pos x="86" y="685"/>
                </a:cxn>
                <a:cxn ang="0">
                  <a:pos x="107" y="687"/>
                </a:cxn>
                <a:cxn ang="0">
                  <a:pos x="129" y="687"/>
                </a:cxn>
                <a:cxn ang="0">
                  <a:pos x="150" y="688"/>
                </a:cxn>
                <a:cxn ang="0">
                  <a:pos x="172" y="688"/>
                </a:cxn>
                <a:cxn ang="0">
                  <a:pos x="172" y="568"/>
                </a:cxn>
                <a:cxn ang="0">
                  <a:pos x="172" y="448"/>
                </a:cxn>
                <a:cxn ang="0">
                  <a:pos x="171" y="330"/>
                </a:cxn>
                <a:cxn ang="0">
                  <a:pos x="171" y="210"/>
                </a:cxn>
                <a:cxn ang="0">
                  <a:pos x="179" y="189"/>
                </a:cxn>
                <a:cxn ang="0">
                  <a:pos x="188" y="167"/>
                </a:cxn>
                <a:cxn ang="0">
                  <a:pos x="197" y="147"/>
                </a:cxn>
                <a:cxn ang="0">
                  <a:pos x="206" y="124"/>
                </a:cxn>
                <a:cxn ang="0">
                  <a:pos x="215" y="104"/>
                </a:cxn>
                <a:cxn ang="0">
                  <a:pos x="224" y="81"/>
                </a:cxn>
                <a:cxn ang="0">
                  <a:pos x="233" y="61"/>
                </a:cxn>
                <a:cxn ang="0">
                  <a:pos x="242" y="38"/>
                </a:cxn>
              </a:cxnLst>
              <a:rect l="0" t="0" r="r" b="b"/>
              <a:pathLst>
                <a:path w="242" h="688">
                  <a:moveTo>
                    <a:pt x="242" y="38"/>
                  </a:moveTo>
                  <a:lnTo>
                    <a:pt x="236" y="33"/>
                  </a:lnTo>
                  <a:lnTo>
                    <a:pt x="230" y="28"/>
                  </a:lnTo>
                  <a:lnTo>
                    <a:pt x="224" y="24"/>
                  </a:lnTo>
                  <a:lnTo>
                    <a:pt x="219" y="19"/>
                  </a:lnTo>
                  <a:lnTo>
                    <a:pt x="213" y="15"/>
                  </a:lnTo>
                  <a:lnTo>
                    <a:pt x="208" y="9"/>
                  </a:lnTo>
                  <a:lnTo>
                    <a:pt x="202" y="4"/>
                  </a:lnTo>
                  <a:lnTo>
                    <a:pt x="196" y="0"/>
                  </a:lnTo>
                  <a:lnTo>
                    <a:pt x="178" y="7"/>
                  </a:lnTo>
                  <a:lnTo>
                    <a:pt x="162" y="16"/>
                  </a:lnTo>
                  <a:lnTo>
                    <a:pt x="144" y="24"/>
                  </a:lnTo>
                  <a:lnTo>
                    <a:pt x="128" y="31"/>
                  </a:lnTo>
                  <a:lnTo>
                    <a:pt x="110" y="40"/>
                  </a:lnTo>
                  <a:lnTo>
                    <a:pt x="92" y="47"/>
                  </a:lnTo>
                  <a:lnTo>
                    <a:pt x="76" y="56"/>
                  </a:lnTo>
                  <a:lnTo>
                    <a:pt x="58" y="64"/>
                  </a:lnTo>
                  <a:lnTo>
                    <a:pt x="51" y="70"/>
                  </a:lnTo>
                  <a:lnTo>
                    <a:pt x="43" y="75"/>
                  </a:lnTo>
                  <a:lnTo>
                    <a:pt x="37" y="81"/>
                  </a:lnTo>
                  <a:lnTo>
                    <a:pt x="30" y="87"/>
                  </a:lnTo>
                  <a:lnTo>
                    <a:pt x="23" y="93"/>
                  </a:lnTo>
                  <a:lnTo>
                    <a:pt x="17" y="98"/>
                  </a:lnTo>
                  <a:lnTo>
                    <a:pt x="9" y="104"/>
                  </a:lnTo>
                  <a:lnTo>
                    <a:pt x="2" y="110"/>
                  </a:lnTo>
                  <a:lnTo>
                    <a:pt x="2" y="253"/>
                  </a:lnTo>
                  <a:lnTo>
                    <a:pt x="2" y="397"/>
                  </a:lnTo>
                  <a:lnTo>
                    <a:pt x="0" y="540"/>
                  </a:lnTo>
                  <a:lnTo>
                    <a:pt x="0" y="684"/>
                  </a:lnTo>
                  <a:lnTo>
                    <a:pt x="21" y="684"/>
                  </a:lnTo>
                  <a:lnTo>
                    <a:pt x="43" y="685"/>
                  </a:lnTo>
                  <a:lnTo>
                    <a:pt x="64" y="685"/>
                  </a:lnTo>
                  <a:lnTo>
                    <a:pt x="86" y="685"/>
                  </a:lnTo>
                  <a:lnTo>
                    <a:pt x="107" y="687"/>
                  </a:lnTo>
                  <a:lnTo>
                    <a:pt x="129" y="687"/>
                  </a:lnTo>
                  <a:lnTo>
                    <a:pt x="150" y="688"/>
                  </a:lnTo>
                  <a:lnTo>
                    <a:pt x="172" y="688"/>
                  </a:lnTo>
                  <a:lnTo>
                    <a:pt x="172" y="568"/>
                  </a:lnTo>
                  <a:lnTo>
                    <a:pt x="172" y="448"/>
                  </a:lnTo>
                  <a:lnTo>
                    <a:pt x="171" y="330"/>
                  </a:lnTo>
                  <a:lnTo>
                    <a:pt x="171" y="210"/>
                  </a:lnTo>
                  <a:lnTo>
                    <a:pt x="179" y="189"/>
                  </a:lnTo>
                  <a:lnTo>
                    <a:pt x="188" y="167"/>
                  </a:lnTo>
                  <a:lnTo>
                    <a:pt x="197" y="147"/>
                  </a:lnTo>
                  <a:lnTo>
                    <a:pt x="206" y="124"/>
                  </a:lnTo>
                  <a:lnTo>
                    <a:pt x="215" y="104"/>
                  </a:lnTo>
                  <a:lnTo>
                    <a:pt x="224" y="81"/>
                  </a:lnTo>
                  <a:lnTo>
                    <a:pt x="233" y="61"/>
                  </a:lnTo>
                  <a:lnTo>
                    <a:pt x="242" y="38"/>
                  </a:lnTo>
                  <a:close/>
                </a:path>
              </a:pathLst>
            </a:custGeom>
            <a:solidFill>
              <a:srgbClr val="009EB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0" name="21 Forma libre"/>
            <p:cNvSpPr>
              <a:spLocks/>
            </p:cNvSpPr>
            <p:nvPr/>
          </p:nvSpPr>
          <p:spPr bwMode="auto">
            <a:xfrm>
              <a:off x="90" y="273"/>
              <a:ext cx="62" cy="226"/>
            </a:xfrm>
            <a:custGeom>
              <a:avLst/>
              <a:gdLst/>
              <a:ahLst/>
              <a:cxnLst>
                <a:cxn ang="0">
                  <a:pos x="180" y="64"/>
                </a:cxn>
                <a:cxn ang="0">
                  <a:pos x="186" y="0"/>
                </a:cxn>
                <a:cxn ang="0">
                  <a:pos x="50" y="64"/>
                </a:cxn>
                <a:cxn ang="0">
                  <a:pos x="1" y="106"/>
                </a:cxn>
                <a:cxn ang="0">
                  <a:pos x="0" y="678"/>
                </a:cxn>
                <a:cxn ang="0">
                  <a:pos x="112" y="677"/>
                </a:cxn>
                <a:cxn ang="0">
                  <a:pos x="112" y="230"/>
                </a:cxn>
                <a:cxn ang="0">
                  <a:pos x="180" y="64"/>
                </a:cxn>
              </a:cxnLst>
              <a:rect l="0" t="0" r="r" b="b"/>
              <a:pathLst>
                <a:path w="186" h="678">
                  <a:moveTo>
                    <a:pt x="180" y="64"/>
                  </a:moveTo>
                  <a:lnTo>
                    <a:pt x="186" y="0"/>
                  </a:lnTo>
                  <a:lnTo>
                    <a:pt x="50" y="64"/>
                  </a:lnTo>
                  <a:lnTo>
                    <a:pt x="1" y="106"/>
                  </a:lnTo>
                  <a:lnTo>
                    <a:pt x="0" y="678"/>
                  </a:lnTo>
                  <a:lnTo>
                    <a:pt x="112" y="677"/>
                  </a:lnTo>
                  <a:lnTo>
                    <a:pt x="112" y="230"/>
                  </a:lnTo>
                  <a:lnTo>
                    <a:pt x="180" y="64"/>
                  </a:lnTo>
                  <a:close/>
                </a:path>
              </a:pathLst>
            </a:custGeom>
            <a:solidFill>
              <a:srgbClr val="00A3C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1" name="22 Forma libre"/>
            <p:cNvSpPr>
              <a:spLocks/>
            </p:cNvSpPr>
            <p:nvPr/>
          </p:nvSpPr>
          <p:spPr bwMode="auto">
            <a:xfrm>
              <a:off x="94" y="135"/>
              <a:ext cx="570" cy="257"/>
            </a:xfrm>
            <a:custGeom>
              <a:avLst/>
              <a:gdLst/>
              <a:ahLst/>
              <a:cxnLst>
                <a:cxn ang="0">
                  <a:pos x="1578" y="34"/>
                </a:cxn>
                <a:cxn ang="0">
                  <a:pos x="1709" y="764"/>
                </a:cxn>
                <a:cxn ang="0">
                  <a:pos x="1451" y="770"/>
                </a:cxn>
                <a:cxn ang="0">
                  <a:pos x="1311" y="617"/>
                </a:cxn>
                <a:cxn ang="0">
                  <a:pos x="1152" y="574"/>
                </a:cxn>
                <a:cxn ang="0">
                  <a:pos x="6" y="770"/>
                </a:cxn>
                <a:cxn ang="0">
                  <a:pos x="0" y="530"/>
                </a:cxn>
                <a:cxn ang="0">
                  <a:pos x="1566" y="0"/>
                </a:cxn>
                <a:cxn ang="0">
                  <a:pos x="1578" y="34"/>
                </a:cxn>
              </a:cxnLst>
              <a:rect l="0" t="0" r="r" b="b"/>
              <a:pathLst>
                <a:path w="1709" h="770">
                  <a:moveTo>
                    <a:pt x="1578" y="34"/>
                  </a:moveTo>
                  <a:lnTo>
                    <a:pt x="1709" y="764"/>
                  </a:lnTo>
                  <a:lnTo>
                    <a:pt x="1451" y="770"/>
                  </a:lnTo>
                  <a:lnTo>
                    <a:pt x="1311" y="617"/>
                  </a:lnTo>
                  <a:lnTo>
                    <a:pt x="1152" y="574"/>
                  </a:lnTo>
                  <a:lnTo>
                    <a:pt x="6" y="770"/>
                  </a:lnTo>
                  <a:lnTo>
                    <a:pt x="0" y="530"/>
                  </a:lnTo>
                  <a:lnTo>
                    <a:pt x="1566" y="0"/>
                  </a:lnTo>
                  <a:lnTo>
                    <a:pt x="1578" y="34"/>
                  </a:lnTo>
                  <a:close/>
                </a:path>
              </a:pathLst>
            </a:custGeom>
            <a:solidFill>
              <a:srgbClr val="004C5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2" name="23 Forma libre"/>
            <p:cNvSpPr>
              <a:spLocks/>
            </p:cNvSpPr>
            <p:nvPr/>
          </p:nvSpPr>
          <p:spPr bwMode="auto">
            <a:xfrm>
              <a:off x="613" y="110"/>
              <a:ext cx="243" cy="88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6" y="160"/>
                </a:cxn>
                <a:cxn ang="0">
                  <a:pos x="43" y="185"/>
                </a:cxn>
                <a:cxn ang="0">
                  <a:pos x="83" y="184"/>
                </a:cxn>
                <a:cxn ang="0">
                  <a:pos x="124" y="182"/>
                </a:cxn>
                <a:cxn ang="0">
                  <a:pos x="166" y="184"/>
                </a:cxn>
                <a:cxn ang="0">
                  <a:pos x="207" y="184"/>
                </a:cxn>
                <a:cxn ang="0">
                  <a:pos x="250" y="187"/>
                </a:cxn>
                <a:cxn ang="0">
                  <a:pos x="293" y="190"/>
                </a:cxn>
                <a:cxn ang="0">
                  <a:pos x="336" y="194"/>
                </a:cxn>
                <a:cxn ang="0">
                  <a:pos x="379" y="198"/>
                </a:cxn>
                <a:cxn ang="0">
                  <a:pos x="421" y="204"/>
                </a:cxn>
                <a:cxn ang="0">
                  <a:pos x="464" y="210"/>
                </a:cxn>
                <a:cxn ang="0">
                  <a:pos x="507" y="218"/>
                </a:cxn>
                <a:cxn ang="0">
                  <a:pos x="549" y="227"/>
                </a:cxn>
                <a:cxn ang="0">
                  <a:pos x="590" y="234"/>
                </a:cxn>
                <a:cxn ang="0">
                  <a:pos x="630" y="244"/>
                </a:cxn>
                <a:cxn ang="0">
                  <a:pos x="670" y="255"/>
                </a:cxn>
                <a:cxn ang="0">
                  <a:pos x="708" y="265"/>
                </a:cxn>
                <a:cxn ang="0">
                  <a:pos x="728" y="247"/>
                </a:cxn>
                <a:cxn ang="0">
                  <a:pos x="707" y="145"/>
                </a:cxn>
                <a:cxn ang="0">
                  <a:pos x="689" y="130"/>
                </a:cxn>
                <a:cxn ang="0">
                  <a:pos x="660" y="114"/>
                </a:cxn>
                <a:cxn ang="0">
                  <a:pos x="621" y="98"/>
                </a:cxn>
                <a:cxn ang="0">
                  <a:pos x="575" y="82"/>
                </a:cxn>
                <a:cxn ang="0">
                  <a:pos x="523" y="65"/>
                </a:cxn>
                <a:cxn ang="0">
                  <a:pos x="466" y="50"/>
                </a:cxn>
                <a:cxn ang="0">
                  <a:pos x="405" y="37"/>
                </a:cxn>
                <a:cxn ang="0">
                  <a:pos x="345" y="24"/>
                </a:cxn>
                <a:cxn ang="0">
                  <a:pos x="284" y="15"/>
                </a:cxn>
                <a:cxn ang="0">
                  <a:pos x="225" y="6"/>
                </a:cxn>
                <a:cxn ang="0">
                  <a:pos x="169" y="2"/>
                </a:cxn>
                <a:cxn ang="0">
                  <a:pos x="118" y="0"/>
                </a:cxn>
                <a:cxn ang="0">
                  <a:pos x="74" y="2"/>
                </a:cxn>
                <a:cxn ang="0">
                  <a:pos x="40" y="8"/>
                </a:cxn>
                <a:cxn ang="0">
                  <a:pos x="13" y="16"/>
                </a:cxn>
                <a:cxn ang="0">
                  <a:pos x="0" y="31"/>
                </a:cxn>
              </a:cxnLst>
              <a:rect l="0" t="0" r="r" b="b"/>
              <a:pathLst>
                <a:path w="728" h="265">
                  <a:moveTo>
                    <a:pt x="0" y="31"/>
                  </a:moveTo>
                  <a:lnTo>
                    <a:pt x="6" y="160"/>
                  </a:lnTo>
                  <a:lnTo>
                    <a:pt x="43" y="185"/>
                  </a:lnTo>
                  <a:lnTo>
                    <a:pt x="83" y="184"/>
                  </a:lnTo>
                  <a:lnTo>
                    <a:pt x="124" y="182"/>
                  </a:lnTo>
                  <a:lnTo>
                    <a:pt x="166" y="184"/>
                  </a:lnTo>
                  <a:lnTo>
                    <a:pt x="207" y="184"/>
                  </a:lnTo>
                  <a:lnTo>
                    <a:pt x="250" y="187"/>
                  </a:lnTo>
                  <a:lnTo>
                    <a:pt x="293" y="190"/>
                  </a:lnTo>
                  <a:lnTo>
                    <a:pt x="336" y="194"/>
                  </a:lnTo>
                  <a:lnTo>
                    <a:pt x="379" y="198"/>
                  </a:lnTo>
                  <a:lnTo>
                    <a:pt x="421" y="204"/>
                  </a:lnTo>
                  <a:lnTo>
                    <a:pt x="464" y="210"/>
                  </a:lnTo>
                  <a:lnTo>
                    <a:pt x="507" y="218"/>
                  </a:lnTo>
                  <a:lnTo>
                    <a:pt x="549" y="227"/>
                  </a:lnTo>
                  <a:lnTo>
                    <a:pt x="590" y="234"/>
                  </a:lnTo>
                  <a:lnTo>
                    <a:pt x="630" y="244"/>
                  </a:lnTo>
                  <a:lnTo>
                    <a:pt x="670" y="255"/>
                  </a:lnTo>
                  <a:lnTo>
                    <a:pt x="708" y="265"/>
                  </a:lnTo>
                  <a:lnTo>
                    <a:pt x="728" y="247"/>
                  </a:lnTo>
                  <a:lnTo>
                    <a:pt x="707" y="145"/>
                  </a:lnTo>
                  <a:lnTo>
                    <a:pt x="689" y="130"/>
                  </a:lnTo>
                  <a:lnTo>
                    <a:pt x="660" y="114"/>
                  </a:lnTo>
                  <a:lnTo>
                    <a:pt x="621" y="98"/>
                  </a:lnTo>
                  <a:lnTo>
                    <a:pt x="575" y="82"/>
                  </a:lnTo>
                  <a:lnTo>
                    <a:pt x="523" y="65"/>
                  </a:lnTo>
                  <a:lnTo>
                    <a:pt x="466" y="50"/>
                  </a:lnTo>
                  <a:lnTo>
                    <a:pt x="405" y="37"/>
                  </a:lnTo>
                  <a:lnTo>
                    <a:pt x="345" y="24"/>
                  </a:lnTo>
                  <a:lnTo>
                    <a:pt x="284" y="15"/>
                  </a:lnTo>
                  <a:lnTo>
                    <a:pt x="225" y="6"/>
                  </a:lnTo>
                  <a:lnTo>
                    <a:pt x="169" y="2"/>
                  </a:lnTo>
                  <a:lnTo>
                    <a:pt x="118" y="0"/>
                  </a:lnTo>
                  <a:lnTo>
                    <a:pt x="74" y="2"/>
                  </a:lnTo>
                  <a:lnTo>
                    <a:pt x="40" y="8"/>
                  </a:lnTo>
                  <a:lnTo>
                    <a:pt x="13" y="16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002D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3" name="24 Forma libre"/>
            <p:cNvSpPr>
              <a:spLocks/>
            </p:cNvSpPr>
            <p:nvPr/>
          </p:nvSpPr>
          <p:spPr bwMode="auto">
            <a:xfrm>
              <a:off x="623" y="172"/>
              <a:ext cx="274" cy="310"/>
            </a:xfrm>
            <a:custGeom>
              <a:avLst/>
              <a:gdLst/>
              <a:ahLst/>
              <a:cxnLst>
                <a:cxn ang="0">
                  <a:pos x="661" y="93"/>
                </a:cxn>
                <a:cxn ang="0">
                  <a:pos x="745" y="472"/>
                </a:cxn>
                <a:cxn ang="0">
                  <a:pos x="769" y="630"/>
                </a:cxn>
                <a:cxn ang="0">
                  <a:pos x="632" y="621"/>
                </a:cxn>
                <a:cxn ang="0">
                  <a:pos x="184" y="621"/>
                </a:cxn>
                <a:cxn ang="0">
                  <a:pos x="152" y="565"/>
                </a:cxn>
                <a:cxn ang="0">
                  <a:pos x="56" y="38"/>
                </a:cxn>
                <a:cxn ang="0">
                  <a:pos x="0" y="0"/>
                </a:cxn>
                <a:cxn ang="0">
                  <a:pos x="112" y="605"/>
                </a:cxn>
                <a:cxn ang="0">
                  <a:pos x="122" y="719"/>
                </a:cxn>
                <a:cxn ang="0">
                  <a:pos x="122" y="929"/>
                </a:cxn>
                <a:cxn ang="0">
                  <a:pos x="366" y="929"/>
                </a:cxn>
                <a:cxn ang="0">
                  <a:pos x="366" y="840"/>
                </a:cxn>
                <a:cxn ang="0">
                  <a:pos x="647" y="831"/>
                </a:cxn>
                <a:cxn ang="0">
                  <a:pos x="647" y="920"/>
                </a:cxn>
                <a:cxn ang="0">
                  <a:pos x="823" y="917"/>
                </a:cxn>
                <a:cxn ang="0">
                  <a:pos x="823" y="734"/>
                </a:cxn>
                <a:cxn ang="0">
                  <a:pos x="822" y="617"/>
                </a:cxn>
                <a:cxn ang="0">
                  <a:pos x="698" y="97"/>
                </a:cxn>
                <a:cxn ang="0">
                  <a:pos x="693" y="99"/>
                </a:cxn>
                <a:cxn ang="0">
                  <a:pos x="683" y="102"/>
                </a:cxn>
                <a:cxn ang="0">
                  <a:pos x="669" y="100"/>
                </a:cxn>
                <a:cxn ang="0">
                  <a:pos x="661" y="93"/>
                </a:cxn>
              </a:cxnLst>
              <a:rect l="0" t="0" r="r" b="b"/>
              <a:pathLst>
                <a:path w="823" h="929">
                  <a:moveTo>
                    <a:pt x="661" y="93"/>
                  </a:moveTo>
                  <a:lnTo>
                    <a:pt x="745" y="472"/>
                  </a:lnTo>
                  <a:lnTo>
                    <a:pt x="769" y="630"/>
                  </a:lnTo>
                  <a:lnTo>
                    <a:pt x="632" y="621"/>
                  </a:lnTo>
                  <a:lnTo>
                    <a:pt x="184" y="621"/>
                  </a:lnTo>
                  <a:lnTo>
                    <a:pt x="152" y="565"/>
                  </a:lnTo>
                  <a:lnTo>
                    <a:pt x="56" y="38"/>
                  </a:lnTo>
                  <a:lnTo>
                    <a:pt x="0" y="0"/>
                  </a:lnTo>
                  <a:lnTo>
                    <a:pt x="112" y="605"/>
                  </a:lnTo>
                  <a:lnTo>
                    <a:pt x="122" y="719"/>
                  </a:lnTo>
                  <a:lnTo>
                    <a:pt x="122" y="929"/>
                  </a:lnTo>
                  <a:lnTo>
                    <a:pt x="366" y="929"/>
                  </a:lnTo>
                  <a:lnTo>
                    <a:pt x="366" y="840"/>
                  </a:lnTo>
                  <a:lnTo>
                    <a:pt x="647" y="831"/>
                  </a:lnTo>
                  <a:lnTo>
                    <a:pt x="647" y="920"/>
                  </a:lnTo>
                  <a:lnTo>
                    <a:pt x="823" y="917"/>
                  </a:lnTo>
                  <a:lnTo>
                    <a:pt x="823" y="734"/>
                  </a:lnTo>
                  <a:lnTo>
                    <a:pt x="822" y="617"/>
                  </a:lnTo>
                  <a:lnTo>
                    <a:pt x="698" y="97"/>
                  </a:lnTo>
                  <a:lnTo>
                    <a:pt x="693" y="99"/>
                  </a:lnTo>
                  <a:lnTo>
                    <a:pt x="683" y="102"/>
                  </a:lnTo>
                  <a:lnTo>
                    <a:pt x="669" y="100"/>
                  </a:lnTo>
                  <a:lnTo>
                    <a:pt x="661" y="93"/>
                  </a:lnTo>
                  <a:close/>
                </a:path>
              </a:pathLst>
            </a:custGeom>
            <a:solidFill>
              <a:srgbClr val="002D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4" name="25 Forma libre"/>
            <p:cNvSpPr>
              <a:spLocks/>
            </p:cNvSpPr>
            <p:nvPr/>
          </p:nvSpPr>
          <p:spPr bwMode="auto">
            <a:xfrm>
              <a:off x="546" y="150"/>
              <a:ext cx="101" cy="378"/>
            </a:xfrm>
            <a:custGeom>
              <a:avLst/>
              <a:gdLst/>
              <a:ahLst/>
              <a:cxnLst>
                <a:cxn ang="0">
                  <a:pos x="0" y="65"/>
                </a:cxn>
                <a:cxn ang="0">
                  <a:pos x="6" y="576"/>
                </a:cxn>
                <a:cxn ang="0">
                  <a:pos x="3" y="1136"/>
                </a:cxn>
                <a:cxn ang="0">
                  <a:pos x="287" y="1132"/>
                </a:cxn>
                <a:cxn ang="0">
                  <a:pos x="298" y="1014"/>
                </a:cxn>
                <a:cxn ang="0">
                  <a:pos x="302" y="685"/>
                </a:cxn>
                <a:cxn ang="0">
                  <a:pos x="302" y="653"/>
                </a:cxn>
                <a:cxn ang="0">
                  <a:pos x="172" y="0"/>
                </a:cxn>
                <a:cxn ang="0">
                  <a:pos x="0" y="65"/>
                </a:cxn>
              </a:cxnLst>
              <a:rect l="0" t="0" r="r" b="b"/>
              <a:pathLst>
                <a:path w="302" h="1136">
                  <a:moveTo>
                    <a:pt x="0" y="65"/>
                  </a:moveTo>
                  <a:lnTo>
                    <a:pt x="6" y="576"/>
                  </a:lnTo>
                  <a:lnTo>
                    <a:pt x="3" y="1136"/>
                  </a:lnTo>
                  <a:lnTo>
                    <a:pt x="287" y="1132"/>
                  </a:lnTo>
                  <a:lnTo>
                    <a:pt x="298" y="1014"/>
                  </a:lnTo>
                  <a:lnTo>
                    <a:pt x="302" y="685"/>
                  </a:lnTo>
                  <a:lnTo>
                    <a:pt x="302" y="653"/>
                  </a:lnTo>
                  <a:lnTo>
                    <a:pt x="172" y="0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003D5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5" name="26 Forma libre"/>
            <p:cNvSpPr>
              <a:spLocks/>
            </p:cNvSpPr>
            <p:nvPr/>
          </p:nvSpPr>
          <p:spPr bwMode="auto">
            <a:xfrm>
              <a:off x="554" y="163"/>
              <a:ext cx="83" cy="323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6" y="554"/>
                </a:cxn>
                <a:cxn ang="0">
                  <a:pos x="10" y="970"/>
                </a:cxn>
                <a:cxn ang="0">
                  <a:pos x="217" y="969"/>
                </a:cxn>
                <a:cxn ang="0">
                  <a:pos x="243" y="966"/>
                </a:cxn>
                <a:cxn ang="0">
                  <a:pos x="247" y="677"/>
                </a:cxn>
                <a:cxn ang="0">
                  <a:pos x="247" y="630"/>
                </a:cxn>
                <a:cxn ang="0">
                  <a:pos x="132" y="0"/>
                </a:cxn>
                <a:cxn ang="0">
                  <a:pos x="0" y="47"/>
                </a:cxn>
              </a:cxnLst>
              <a:rect l="0" t="0" r="r" b="b"/>
              <a:pathLst>
                <a:path w="247" h="970">
                  <a:moveTo>
                    <a:pt x="0" y="47"/>
                  </a:moveTo>
                  <a:lnTo>
                    <a:pt x="6" y="554"/>
                  </a:lnTo>
                  <a:lnTo>
                    <a:pt x="10" y="970"/>
                  </a:lnTo>
                  <a:lnTo>
                    <a:pt x="217" y="969"/>
                  </a:lnTo>
                  <a:lnTo>
                    <a:pt x="243" y="966"/>
                  </a:lnTo>
                  <a:lnTo>
                    <a:pt x="247" y="677"/>
                  </a:lnTo>
                  <a:lnTo>
                    <a:pt x="247" y="630"/>
                  </a:lnTo>
                  <a:lnTo>
                    <a:pt x="132" y="0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6" name="27 Forma libre"/>
            <p:cNvSpPr>
              <a:spLocks/>
            </p:cNvSpPr>
            <p:nvPr/>
          </p:nvSpPr>
          <p:spPr bwMode="auto">
            <a:xfrm>
              <a:off x="382" y="445"/>
              <a:ext cx="89" cy="118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0" y="46"/>
                </a:cxn>
                <a:cxn ang="0">
                  <a:pos x="0" y="160"/>
                </a:cxn>
                <a:cxn ang="0">
                  <a:pos x="21" y="257"/>
                </a:cxn>
                <a:cxn ang="0">
                  <a:pos x="25" y="275"/>
                </a:cxn>
                <a:cxn ang="0">
                  <a:pos x="29" y="293"/>
                </a:cxn>
                <a:cxn ang="0">
                  <a:pos x="35" y="309"/>
                </a:cxn>
                <a:cxn ang="0">
                  <a:pos x="43" y="322"/>
                </a:cxn>
                <a:cxn ang="0">
                  <a:pos x="53" y="336"/>
                </a:cxn>
                <a:cxn ang="0">
                  <a:pos x="65" y="345"/>
                </a:cxn>
                <a:cxn ang="0">
                  <a:pos x="80" y="352"/>
                </a:cxn>
                <a:cxn ang="0">
                  <a:pos x="98" y="354"/>
                </a:cxn>
                <a:cxn ang="0">
                  <a:pos x="136" y="354"/>
                </a:cxn>
                <a:cxn ang="0">
                  <a:pos x="167" y="354"/>
                </a:cxn>
                <a:cxn ang="0">
                  <a:pos x="191" y="351"/>
                </a:cxn>
                <a:cxn ang="0">
                  <a:pos x="211" y="346"/>
                </a:cxn>
                <a:cxn ang="0">
                  <a:pos x="226" y="337"/>
                </a:cxn>
                <a:cxn ang="0">
                  <a:pos x="241" y="325"/>
                </a:cxn>
                <a:cxn ang="0">
                  <a:pos x="253" y="306"/>
                </a:cxn>
                <a:cxn ang="0">
                  <a:pos x="266" y="281"/>
                </a:cxn>
                <a:cxn ang="0">
                  <a:pos x="238" y="256"/>
                </a:cxn>
                <a:cxn ang="0">
                  <a:pos x="222" y="223"/>
                </a:cxn>
                <a:cxn ang="0">
                  <a:pos x="222" y="102"/>
                </a:cxn>
                <a:cxn ang="0">
                  <a:pos x="217" y="0"/>
                </a:cxn>
                <a:cxn ang="0">
                  <a:pos x="130" y="6"/>
                </a:cxn>
                <a:cxn ang="0">
                  <a:pos x="25" y="6"/>
                </a:cxn>
              </a:cxnLst>
              <a:rect l="0" t="0" r="r" b="b"/>
              <a:pathLst>
                <a:path w="266" h="354">
                  <a:moveTo>
                    <a:pt x="25" y="6"/>
                  </a:moveTo>
                  <a:lnTo>
                    <a:pt x="0" y="46"/>
                  </a:lnTo>
                  <a:lnTo>
                    <a:pt x="0" y="160"/>
                  </a:lnTo>
                  <a:lnTo>
                    <a:pt x="21" y="257"/>
                  </a:lnTo>
                  <a:lnTo>
                    <a:pt x="25" y="275"/>
                  </a:lnTo>
                  <a:lnTo>
                    <a:pt x="29" y="293"/>
                  </a:lnTo>
                  <a:lnTo>
                    <a:pt x="35" y="309"/>
                  </a:lnTo>
                  <a:lnTo>
                    <a:pt x="43" y="322"/>
                  </a:lnTo>
                  <a:lnTo>
                    <a:pt x="53" y="336"/>
                  </a:lnTo>
                  <a:lnTo>
                    <a:pt x="65" y="345"/>
                  </a:lnTo>
                  <a:lnTo>
                    <a:pt x="80" y="352"/>
                  </a:lnTo>
                  <a:lnTo>
                    <a:pt x="98" y="354"/>
                  </a:lnTo>
                  <a:lnTo>
                    <a:pt x="136" y="354"/>
                  </a:lnTo>
                  <a:lnTo>
                    <a:pt x="167" y="354"/>
                  </a:lnTo>
                  <a:lnTo>
                    <a:pt x="191" y="351"/>
                  </a:lnTo>
                  <a:lnTo>
                    <a:pt x="211" y="346"/>
                  </a:lnTo>
                  <a:lnTo>
                    <a:pt x="226" y="337"/>
                  </a:lnTo>
                  <a:lnTo>
                    <a:pt x="241" y="325"/>
                  </a:lnTo>
                  <a:lnTo>
                    <a:pt x="253" y="306"/>
                  </a:lnTo>
                  <a:lnTo>
                    <a:pt x="266" y="281"/>
                  </a:lnTo>
                  <a:lnTo>
                    <a:pt x="238" y="256"/>
                  </a:lnTo>
                  <a:lnTo>
                    <a:pt x="222" y="223"/>
                  </a:lnTo>
                  <a:lnTo>
                    <a:pt x="222" y="102"/>
                  </a:lnTo>
                  <a:lnTo>
                    <a:pt x="217" y="0"/>
                  </a:lnTo>
                  <a:lnTo>
                    <a:pt x="130" y="6"/>
                  </a:lnTo>
                  <a:lnTo>
                    <a:pt x="25" y="6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7" name="28 Forma libre"/>
            <p:cNvSpPr>
              <a:spLocks/>
            </p:cNvSpPr>
            <p:nvPr/>
          </p:nvSpPr>
          <p:spPr bwMode="auto">
            <a:xfrm>
              <a:off x="155" y="452"/>
              <a:ext cx="62" cy="8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04" y="0"/>
                </a:cxn>
                <a:cxn ang="0">
                  <a:pos x="102" y="89"/>
                </a:cxn>
                <a:cxn ang="0">
                  <a:pos x="101" y="173"/>
                </a:cxn>
                <a:cxn ang="0">
                  <a:pos x="187" y="187"/>
                </a:cxn>
                <a:cxn ang="0">
                  <a:pos x="185" y="195"/>
                </a:cxn>
                <a:cxn ang="0">
                  <a:pos x="181" y="204"/>
                </a:cxn>
                <a:cxn ang="0">
                  <a:pos x="175" y="213"/>
                </a:cxn>
                <a:cxn ang="0">
                  <a:pos x="164" y="221"/>
                </a:cxn>
                <a:cxn ang="0">
                  <a:pos x="153" y="228"/>
                </a:cxn>
                <a:cxn ang="0">
                  <a:pos x="138" y="234"/>
                </a:cxn>
                <a:cxn ang="0">
                  <a:pos x="118" y="238"/>
                </a:cxn>
                <a:cxn ang="0">
                  <a:pos x="98" y="240"/>
                </a:cxn>
                <a:cxn ang="0">
                  <a:pos x="77" y="238"/>
                </a:cxn>
                <a:cxn ang="0">
                  <a:pos x="59" y="235"/>
                </a:cxn>
                <a:cxn ang="0">
                  <a:pos x="45" y="229"/>
                </a:cxn>
                <a:cxn ang="0">
                  <a:pos x="31" y="221"/>
                </a:cxn>
                <a:cxn ang="0">
                  <a:pos x="19" y="207"/>
                </a:cxn>
                <a:cxn ang="0">
                  <a:pos x="11" y="190"/>
                </a:cxn>
                <a:cxn ang="0">
                  <a:pos x="5" y="167"/>
                </a:cxn>
                <a:cxn ang="0">
                  <a:pos x="0" y="138"/>
                </a:cxn>
                <a:cxn ang="0">
                  <a:pos x="2" y="0"/>
                </a:cxn>
              </a:cxnLst>
              <a:rect l="0" t="0" r="r" b="b"/>
              <a:pathLst>
                <a:path w="187" h="240">
                  <a:moveTo>
                    <a:pt x="2" y="0"/>
                  </a:moveTo>
                  <a:lnTo>
                    <a:pt x="104" y="0"/>
                  </a:lnTo>
                  <a:lnTo>
                    <a:pt x="102" y="89"/>
                  </a:lnTo>
                  <a:lnTo>
                    <a:pt x="101" y="173"/>
                  </a:lnTo>
                  <a:lnTo>
                    <a:pt x="187" y="187"/>
                  </a:lnTo>
                  <a:lnTo>
                    <a:pt x="185" y="195"/>
                  </a:lnTo>
                  <a:lnTo>
                    <a:pt x="181" y="204"/>
                  </a:lnTo>
                  <a:lnTo>
                    <a:pt x="175" y="213"/>
                  </a:lnTo>
                  <a:lnTo>
                    <a:pt x="164" y="221"/>
                  </a:lnTo>
                  <a:lnTo>
                    <a:pt x="153" y="228"/>
                  </a:lnTo>
                  <a:lnTo>
                    <a:pt x="138" y="234"/>
                  </a:lnTo>
                  <a:lnTo>
                    <a:pt x="118" y="238"/>
                  </a:lnTo>
                  <a:lnTo>
                    <a:pt x="98" y="240"/>
                  </a:lnTo>
                  <a:lnTo>
                    <a:pt x="77" y="238"/>
                  </a:lnTo>
                  <a:lnTo>
                    <a:pt x="59" y="235"/>
                  </a:lnTo>
                  <a:lnTo>
                    <a:pt x="45" y="229"/>
                  </a:lnTo>
                  <a:lnTo>
                    <a:pt x="31" y="221"/>
                  </a:lnTo>
                  <a:lnTo>
                    <a:pt x="19" y="207"/>
                  </a:lnTo>
                  <a:lnTo>
                    <a:pt x="11" y="190"/>
                  </a:lnTo>
                  <a:lnTo>
                    <a:pt x="5" y="167"/>
                  </a:lnTo>
                  <a:lnTo>
                    <a:pt x="0" y="138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8" name="29 Forma libre"/>
            <p:cNvSpPr>
              <a:spLocks/>
            </p:cNvSpPr>
            <p:nvPr/>
          </p:nvSpPr>
          <p:spPr bwMode="auto">
            <a:xfrm>
              <a:off x="442" y="175"/>
              <a:ext cx="93" cy="158"/>
            </a:xfrm>
            <a:custGeom>
              <a:avLst/>
              <a:gdLst/>
              <a:ahLst/>
              <a:cxnLst>
                <a:cxn ang="0">
                  <a:pos x="275" y="0"/>
                </a:cxn>
                <a:cxn ang="0">
                  <a:pos x="278" y="472"/>
                </a:cxn>
                <a:cxn ang="0">
                  <a:pos x="102" y="426"/>
                </a:cxn>
                <a:cxn ang="0">
                  <a:pos x="0" y="444"/>
                </a:cxn>
                <a:cxn ang="0">
                  <a:pos x="0" y="78"/>
                </a:cxn>
                <a:cxn ang="0">
                  <a:pos x="275" y="0"/>
                </a:cxn>
              </a:cxnLst>
              <a:rect l="0" t="0" r="r" b="b"/>
              <a:pathLst>
                <a:path w="278" h="472">
                  <a:moveTo>
                    <a:pt x="275" y="0"/>
                  </a:moveTo>
                  <a:lnTo>
                    <a:pt x="278" y="472"/>
                  </a:lnTo>
                  <a:lnTo>
                    <a:pt x="102" y="426"/>
                  </a:lnTo>
                  <a:lnTo>
                    <a:pt x="0" y="444"/>
                  </a:lnTo>
                  <a:lnTo>
                    <a:pt x="0" y="78"/>
                  </a:lnTo>
                  <a:lnTo>
                    <a:pt x="275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9" name="30 Forma libre"/>
            <p:cNvSpPr>
              <a:spLocks/>
            </p:cNvSpPr>
            <p:nvPr/>
          </p:nvSpPr>
          <p:spPr bwMode="auto">
            <a:xfrm>
              <a:off x="359" y="207"/>
              <a:ext cx="72" cy="131"/>
            </a:xfrm>
            <a:custGeom>
              <a:avLst/>
              <a:gdLst/>
              <a:ahLst/>
              <a:cxnLst>
                <a:cxn ang="0">
                  <a:pos x="216" y="0"/>
                </a:cxn>
                <a:cxn ang="0">
                  <a:pos x="216" y="356"/>
                </a:cxn>
                <a:cxn ang="0">
                  <a:pos x="0" y="393"/>
                </a:cxn>
                <a:cxn ang="0">
                  <a:pos x="0" y="66"/>
                </a:cxn>
                <a:cxn ang="0">
                  <a:pos x="216" y="0"/>
                </a:cxn>
              </a:cxnLst>
              <a:rect l="0" t="0" r="r" b="b"/>
              <a:pathLst>
                <a:path w="216" h="393">
                  <a:moveTo>
                    <a:pt x="216" y="0"/>
                  </a:moveTo>
                  <a:lnTo>
                    <a:pt x="216" y="356"/>
                  </a:lnTo>
                  <a:lnTo>
                    <a:pt x="0" y="393"/>
                  </a:lnTo>
                  <a:lnTo>
                    <a:pt x="0" y="66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0" name="31 Forma libre"/>
            <p:cNvSpPr>
              <a:spLocks/>
            </p:cNvSpPr>
            <p:nvPr/>
          </p:nvSpPr>
          <p:spPr bwMode="auto">
            <a:xfrm>
              <a:off x="295" y="233"/>
              <a:ext cx="53" cy="116"/>
            </a:xfrm>
            <a:custGeom>
              <a:avLst/>
              <a:gdLst/>
              <a:ahLst/>
              <a:cxnLst>
                <a:cxn ang="0">
                  <a:pos x="159" y="0"/>
                </a:cxn>
                <a:cxn ang="0">
                  <a:pos x="159" y="324"/>
                </a:cxn>
                <a:cxn ang="0">
                  <a:pos x="0" y="350"/>
                </a:cxn>
                <a:cxn ang="0">
                  <a:pos x="0" y="54"/>
                </a:cxn>
                <a:cxn ang="0">
                  <a:pos x="159" y="0"/>
                </a:cxn>
              </a:cxnLst>
              <a:rect l="0" t="0" r="r" b="b"/>
              <a:pathLst>
                <a:path w="159" h="350">
                  <a:moveTo>
                    <a:pt x="159" y="0"/>
                  </a:moveTo>
                  <a:lnTo>
                    <a:pt x="159" y="324"/>
                  </a:lnTo>
                  <a:lnTo>
                    <a:pt x="0" y="350"/>
                  </a:lnTo>
                  <a:lnTo>
                    <a:pt x="0" y="54"/>
                  </a:lnTo>
                  <a:lnTo>
                    <a:pt x="159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1" name="32 Forma libre"/>
            <p:cNvSpPr>
              <a:spLocks/>
            </p:cNvSpPr>
            <p:nvPr/>
          </p:nvSpPr>
          <p:spPr bwMode="auto">
            <a:xfrm>
              <a:off x="231" y="256"/>
              <a:ext cx="51" cy="105"/>
            </a:xfrm>
            <a:custGeom>
              <a:avLst/>
              <a:gdLst/>
              <a:ahLst/>
              <a:cxnLst>
                <a:cxn ang="0">
                  <a:pos x="153" y="0"/>
                </a:cxn>
                <a:cxn ang="0">
                  <a:pos x="153" y="290"/>
                </a:cxn>
                <a:cxn ang="0">
                  <a:pos x="0" y="317"/>
                </a:cxn>
                <a:cxn ang="0">
                  <a:pos x="0" y="50"/>
                </a:cxn>
                <a:cxn ang="0">
                  <a:pos x="153" y="0"/>
                </a:cxn>
              </a:cxnLst>
              <a:rect l="0" t="0" r="r" b="b"/>
              <a:pathLst>
                <a:path w="153" h="317">
                  <a:moveTo>
                    <a:pt x="153" y="0"/>
                  </a:moveTo>
                  <a:lnTo>
                    <a:pt x="153" y="290"/>
                  </a:lnTo>
                  <a:lnTo>
                    <a:pt x="0" y="317"/>
                  </a:lnTo>
                  <a:lnTo>
                    <a:pt x="0" y="50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2" name="33 Forma libre"/>
            <p:cNvSpPr>
              <a:spLocks/>
            </p:cNvSpPr>
            <p:nvPr/>
          </p:nvSpPr>
          <p:spPr bwMode="auto">
            <a:xfrm>
              <a:off x="175" y="277"/>
              <a:ext cx="45" cy="94"/>
            </a:xfrm>
            <a:custGeom>
              <a:avLst/>
              <a:gdLst/>
              <a:ahLst/>
              <a:cxnLst>
                <a:cxn ang="0">
                  <a:pos x="133" y="0"/>
                </a:cxn>
                <a:cxn ang="0">
                  <a:pos x="133" y="257"/>
                </a:cxn>
                <a:cxn ang="0">
                  <a:pos x="0" y="281"/>
                </a:cxn>
                <a:cxn ang="0">
                  <a:pos x="0" y="41"/>
                </a:cxn>
                <a:cxn ang="0">
                  <a:pos x="133" y="0"/>
                </a:cxn>
              </a:cxnLst>
              <a:rect l="0" t="0" r="r" b="b"/>
              <a:pathLst>
                <a:path w="133" h="281">
                  <a:moveTo>
                    <a:pt x="133" y="0"/>
                  </a:moveTo>
                  <a:lnTo>
                    <a:pt x="133" y="257"/>
                  </a:lnTo>
                  <a:lnTo>
                    <a:pt x="0" y="281"/>
                  </a:lnTo>
                  <a:lnTo>
                    <a:pt x="0" y="41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3" name="34 Forma libre"/>
            <p:cNvSpPr>
              <a:spLocks/>
            </p:cNvSpPr>
            <p:nvPr/>
          </p:nvSpPr>
          <p:spPr bwMode="auto">
            <a:xfrm>
              <a:off x="131" y="294"/>
              <a:ext cx="36" cy="84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109" y="235"/>
                </a:cxn>
                <a:cxn ang="0">
                  <a:pos x="0" y="251"/>
                </a:cxn>
                <a:cxn ang="0">
                  <a:pos x="0" y="35"/>
                </a:cxn>
                <a:cxn ang="0">
                  <a:pos x="108" y="0"/>
                </a:cxn>
              </a:cxnLst>
              <a:rect l="0" t="0" r="r" b="b"/>
              <a:pathLst>
                <a:path w="109" h="251">
                  <a:moveTo>
                    <a:pt x="108" y="0"/>
                  </a:moveTo>
                  <a:lnTo>
                    <a:pt x="109" y="235"/>
                  </a:lnTo>
                  <a:lnTo>
                    <a:pt x="0" y="251"/>
                  </a:lnTo>
                  <a:lnTo>
                    <a:pt x="0" y="35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4" name="35 Forma libre"/>
            <p:cNvSpPr>
              <a:spLocks/>
            </p:cNvSpPr>
            <p:nvPr/>
          </p:nvSpPr>
          <p:spPr bwMode="auto">
            <a:xfrm>
              <a:off x="94" y="307"/>
              <a:ext cx="31" cy="78"/>
            </a:xfrm>
            <a:custGeom>
              <a:avLst/>
              <a:gdLst/>
              <a:ahLst/>
              <a:cxnLst>
                <a:cxn ang="0">
                  <a:pos x="0" y="38"/>
                </a:cxn>
                <a:cxn ang="0">
                  <a:pos x="92" y="0"/>
                </a:cxn>
                <a:cxn ang="0">
                  <a:pos x="92" y="217"/>
                </a:cxn>
                <a:cxn ang="0">
                  <a:pos x="0" y="236"/>
                </a:cxn>
                <a:cxn ang="0">
                  <a:pos x="0" y="38"/>
                </a:cxn>
              </a:cxnLst>
              <a:rect l="0" t="0" r="r" b="b"/>
              <a:pathLst>
                <a:path w="92" h="236">
                  <a:moveTo>
                    <a:pt x="0" y="38"/>
                  </a:moveTo>
                  <a:lnTo>
                    <a:pt x="92" y="0"/>
                  </a:lnTo>
                  <a:lnTo>
                    <a:pt x="92" y="217"/>
                  </a:lnTo>
                  <a:lnTo>
                    <a:pt x="0" y="236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5" name="36 Forma libre"/>
            <p:cNvSpPr>
              <a:spLocks/>
            </p:cNvSpPr>
            <p:nvPr/>
          </p:nvSpPr>
          <p:spPr bwMode="auto">
            <a:xfrm>
              <a:off x="706" y="131"/>
              <a:ext cx="91" cy="3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6" y="58"/>
                </a:cxn>
                <a:cxn ang="0">
                  <a:pos x="274" y="90"/>
                </a:cxn>
                <a:cxn ang="0">
                  <a:pos x="265" y="49"/>
                </a:cxn>
                <a:cxn ang="0">
                  <a:pos x="262" y="49"/>
                </a:cxn>
                <a:cxn ang="0">
                  <a:pos x="253" y="46"/>
                </a:cxn>
                <a:cxn ang="0">
                  <a:pos x="240" y="44"/>
                </a:cxn>
                <a:cxn ang="0">
                  <a:pos x="222" y="40"/>
                </a:cxn>
                <a:cxn ang="0">
                  <a:pos x="201" y="35"/>
                </a:cxn>
                <a:cxn ang="0">
                  <a:pos x="179" y="31"/>
                </a:cxn>
                <a:cxn ang="0">
                  <a:pos x="155" y="26"/>
                </a:cxn>
                <a:cxn ang="0">
                  <a:pos x="130" y="22"/>
                </a:cxn>
                <a:cxn ang="0">
                  <a:pos x="105" y="18"/>
                </a:cxn>
                <a:cxn ang="0">
                  <a:pos x="80" y="12"/>
                </a:cxn>
                <a:cxn ang="0">
                  <a:pos x="58" y="9"/>
                </a:cxn>
                <a:cxn ang="0">
                  <a:pos x="38" y="4"/>
                </a:cxn>
                <a:cxn ang="0">
                  <a:pos x="22" y="3"/>
                </a:cxn>
                <a:cxn ang="0">
                  <a:pos x="9" y="1"/>
                </a:cxn>
                <a:cxn ang="0">
                  <a:pos x="1" y="0"/>
                </a:cxn>
                <a:cxn ang="0">
                  <a:pos x="0" y="1"/>
                </a:cxn>
              </a:cxnLst>
              <a:rect l="0" t="0" r="r" b="b"/>
              <a:pathLst>
                <a:path w="274" h="90">
                  <a:moveTo>
                    <a:pt x="0" y="1"/>
                  </a:moveTo>
                  <a:lnTo>
                    <a:pt x="16" y="58"/>
                  </a:lnTo>
                  <a:lnTo>
                    <a:pt x="274" y="90"/>
                  </a:lnTo>
                  <a:lnTo>
                    <a:pt x="265" y="49"/>
                  </a:lnTo>
                  <a:lnTo>
                    <a:pt x="262" y="49"/>
                  </a:lnTo>
                  <a:lnTo>
                    <a:pt x="253" y="46"/>
                  </a:lnTo>
                  <a:lnTo>
                    <a:pt x="240" y="44"/>
                  </a:lnTo>
                  <a:lnTo>
                    <a:pt x="222" y="40"/>
                  </a:lnTo>
                  <a:lnTo>
                    <a:pt x="201" y="35"/>
                  </a:lnTo>
                  <a:lnTo>
                    <a:pt x="179" y="31"/>
                  </a:lnTo>
                  <a:lnTo>
                    <a:pt x="155" y="26"/>
                  </a:lnTo>
                  <a:lnTo>
                    <a:pt x="130" y="22"/>
                  </a:lnTo>
                  <a:lnTo>
                    <a:pt x="105" y="18"/>
                  </a:lnTo>
                  <a:lnTo>
                    <a:pt x="80" y="12"/>
                  </a:lnTo>
                  <a:lnTo>
                    <a:pt x="58" y="9"/>
                  </a:lnTo>
                  <a:lnTo>
                    <a:pt x="38" y="4"/>
                  </a:lnTo>
                  <a:lnTo>
                    <a:pt x="22" y="3"/>
                  </a:lnTo>
                  <a:lnTo>
                    <a:pt x="9" y="1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8928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6" name="37 Forma libre"/>
            <p:cNvSpPr>
              <a:spLocks/>
            </p:cNvSpPr>
            <p:nvPr/>
          </p:nvSpPr>
          <p:spPr bwMode="auto">
            <a:xfrm>
              <a:off x="684" y="433"/>
              <a:ext cx="31" cy="38"/>
            </a:xfrm>
            <a:custGeom>
              <a:avLst/>
              <a:gdLst/>
              <a:ahLst/>
              <a:cxnLst>
                <a:cxn ang="0">
                  <a:pos x="45" y="0"/>
                </a:cxn>
                <a:cxn ang="0">
                  <a:pos x="54" y="2"/>
                </a:cxn>
                <a:cxn ang="0">
                  <a:pos x="63" y="5"/>
                </a:cxn>
                <a:cxn ang="0">
                  <a:pos x="70" y="11"/>
                </a:cxn>
                <a:cxn ang="0">
                  <a:pos x="77" y="18"/>
                </a:cxn>
                <a:cxn ang="0">
                  <a:pos x="82" y="26"/>
                </a:cxn>
                <a:cxn ang="0">
                  <a:pos x="86" y="36"/>
                </a:cxn>
                <a:cxn ang="0">
                  <a:pos x="89" y="46"/>
                </a:cxn>
                <a:cxn ang="0">
                  <a:pos x="91" y="58"/>
                </a:cxn>
                <a:cxn ang="0">
                  <a:pos x="89" y="70"/>
                </a:cxn>
                <a:cxn ang="0">
                  <a:pos x="86" y="80"/>
                </a:cxn>
                <a:cxn ang="0">
                  <a:pos x="82" y="89"/>
                </a:cxn>
                <a:cxn ang="0">
                  <a:pos x="77" y="98"/>
                </a:cxn>
                <a:cxn ang="0">
                  <a:pos x="70" y="105"/>
                </a:cxn>
                <a:cxn ang="0">
                  <a:pos x="63" y="110"/>
                </a:cxn>
                <a:cxn ang="0">
                  <a:pos x="54" y="113"/>
                </a:cxn>
                <a:cxn ang="0">
                  <a:pos x="45" y="114"/>
                </a:cxn>
                <a:cxn ang="0">
                  <a:pos x="36" y="113"/>
                </a:cxn>
                <a:cxn ang="0">
                  <a:pos x="27" y="110"/>
                </a:cxn>
                <a:cxn ang="0">
                  <a:pos x="20" y="105"/>
                </a:cxn>
                <a:cxn ang="0">
                  <a:pos x="14" y="98"/>
                </a:cxn>
                <a:cxn ang="0">
                  <a:pos x="8" y="89"/>
                </a:cxn>
                <a:cxn ang="0">
                  <a:pos x="3" y="80"/>
                </a:cxn>
                <a:cxn ang="0">
                  <a:pos x="2" y="70"/>
                </a:cxn>
                <a:cxn ang="0">
                  <a:pos x="0" y="58"/>
                </a:cxn>
                <a:cxn ang="0">
                  <a:pos x="2" y="46"/>
                </a:cxn>
                <a:cxn ang="0">
                  <a:pos x="3" y="36"/>
                </a:cxn>
                <a:cxn ang="0">
                  <a:pos x="8" y="26"/>
                </a:cxn>
                <a:cxn ang="0">
                  <a:pos x="14" y="18"/>
                </a:cxn>
                <a:cxn ang="0">
                  <a:pos x="20" y="11"/>
                </a:cxn>
                <a:cxn ang="0">
                  <a:pos x="27" y="5"/>
                </a:cxn>
                <a:cxn ang="0">
                  <a:pos x="36" y="2"/>
                </a:cxn>
                <a:cxn ang="0">
                  <a:pos x="45" y="0"/>
                </a:cxn>
              </a:cxnLst>
              <a:rect l="0" t="0" r="r" b="b"/>
              <a:pathLst>
                <a:path w="91" h="114">
                  <a:moveTo>
                    <a:pt x="45" y="0"/>
                  </a:moveTo>
                  <a:lnTo>
                    <a:pt x="54" y="2"/>
                  </a:lnTo>
                  <a:lnTo>
                    <a:pt x="63" y="5"/>
                  </a:lnTo>
                  <a:lnTo>
                    <a:pt x="70" y="11"/>
                  </a:lnTo>
                  <a:lnTo>
                    <a:pt x="77" y="18"/>
                  </a:lnTo>
                  <a:lnTo>
                    <a:pt x="82" y="26"/>
                  </a:lnTo>
                  <a:lnTo>
                    <a:pt x="86" y="36"/>
                  </a:lnTo>
                  <a:lnTo>
                    <a:pt x="89" y="46"/>
                  </a:lnTo>
                  <a:lnTo>
                    <a:pt x="91" y="58"/>
                  </a:lnTo>
                  <a:lnTo>
                    <a:pt x="89" y="70"/>
                  </a:lnTo>
                  <a:lnTo>
                    <a:pt x="86" y="80"/>
                  </a:lnTo>
                  <a:lnTo>
                    <a:pt x="82" y="89"/>
                  </a:lnTo>
                  <a:lnTo>
                    <a:pt x="77" y="98"/>
                  </a:lnTo>
                  <a:lnTo>
                    <a:pt x="70" y="105"/>
                  </a:lnTo>
                  <a:lnTo>
                    <a:pt x="63" y="110"/>
                  </a:lnTo>
                  <a:lnTo>
                    <a:pt x="54" y="113"/>
                  </a:lnTo>
                  <a:lnTo>
                    <a:pt x="45" y="114"/>
                  </a:lnTo>
                  <a:lnTo>
                    <a:pt x="36" y="113"/>
                  </a:lnTo>
                  <a:lnTo>
                    <a:pt x="27" y="110"/>
                  </a:lnTo>
                  <a:lnTo>
                    <a:pt x="20" y="105"/>
                  </a:lnTo>
                  <a:lnTo>
                    <a:pt x="14" y="98"/>
                  </a:lnTo>
                  <a:lnTo>
                    <a:pt x="8" y="89"/>
                  </a:lnTo>
                  <a:lnTo>
                    <a:pt x="3" y="80"/>
                  </a:lnTo>
                  <a:lnTo>
                    <a:pt x="2" y="70"/>
                  </a:lnTo>
                  <a:lnTo>
                    <a:pt x="0" y="58"/>
                  </a:lnTo>
                  <a:lnTo>
                    <a:pt x="2" y="46"/>
                  </a:lnTo>
                  <a:lnTo>
                    <a:pt x="3" y="36"/>
                  </a:lnTo>
                  <a:lnTo>
                    <a:pt x="8" y="26"/>
                  </a:lnTo>
                  <a:lnTo>
                    <a:pt x="14" y="18"/>
                  </a:lnTo>
                  <a:lnTo>
                    <a:pt x="20" y="11"/>
                  </a:lnTo>
                  <a:lnTo>
                    <a:pt x="27" y="5"/>
                  </a:lnTo>
                  <a:lnTo>
                    <a:pt x="36" y="2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60441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7" name="38 Forma libre"/>
            <p:cNvSpPr>
              <a:spLocks/>
            </p:cNvSpPr>
            <p:nvPr/>
          </p:nvSpPr>
          <p:spPr bwMode="auto">
            <a:xfrm>
              <a:off x="850" y="430"/>
              <a:ext cx="21" cy="32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44" y="4"/>
                </a:cxn>
                <a:cxn ang="0">
                  <a:pos x="54" y="15"/>
                </a:cxn>
                <a:cxn ang="0">
                  <a:pos x="60" y="30"/>
                </a:cxn>
                <a:cxn ang="0">
                  <a:pos x="63" y="49"/>
                </a:cxn>
                <a:cxn ang="0">
                  <a:pos x="60" y="68"/>
                </a:cxn>
                <a:cxn ang="0">
                  <a:pos x="54" y="83"/>
                </a:cxn>
                <a:cxn ang="0">
                  <a:pos x="44" y="93"/>
                </a:cxn>
                <a:cxn ang="0">
                  <a:pos x="31" y="96"/>
                </a:cxn>
                <a:cxn ang="0">
                  <a:pos x="19" y="93"/>
                </a:cxn>
                <a:cxn ang="0">
                  <a:pos x="9" y="83"/>
                </a:cxn>
                <a:cxn ang="0">
                  <a:pos x="3" y="68"/>
                </a:cxn>
                <a:cxn ang="0">
                  <a:pos x="0" y="49"/>
                </a:cxn>
                <a:cxn ang="0">
                  <a:pos x="3" y="30"/>
                </a:cxn>
                <a:cxn ang="0">
                  <a:pos x="9" y="15"/>
                </a:cxn>
                <a:cxn ang="0">
                  <a:pos x="19" y="4"/>
                </a:cxn>
                <a:cxn ang="0">
                  <a:pos x="31" y="0"/>
                </a:cxn>
              </a:cxnLst>
              <a:rect l="0" t="0" r="r" b="b"/>
              <a:pathLst>
                <a:path w="63" h="96">
                  <a:moveTo>
                    <a:pt x="31" y="0"/>
                  </a:moveTo>
                  <a:lnTo>
                    <a:pt x="44" y="4"/>
                  </a:lnTo>
                  <a:lnTo>
                    <a:pt x="54" y="15"/>
                  </a:lnTo>
                  <a:lnTo>
                    <a:pt x="60" y="30"/>
                  </a:lnTo>
                  <a:lnTo>
                    <a:pt x="63" y="49"/>
                  </a:lnTo>
                  <a:lnTo>
                    <a:pt x="60" y="68"/>
                  </a:lnTo>
                  <a:lnTo>
                    <a:pt x="54" y="83"/>
                  </a:lnTo>
                  <a:lnTo>
                    <a:pt x="44" y="93"/>
                  </a:lnTo>
                  <a:lnTo>
                    <a:pt x="31" y="96"/>
                  </a:lnTo>
                  <a:lnTo>
                    <a:pt x="19" y="93"/>
                  </a:lnTo>
                  <a:lnTo>
                    <a:pt x="9" y="83"/>
                  </a:lnTo>
                  <a:lnTo>
                    <a:pt x="3" y="68"/>
                  </a:lnTo>
                  <a:lnTo>
                    <a:pt x="0" y="49"/>
                  </a:lnTo>
                  <a:lnTo>
                    <a:pt x="3" y="30"/>
                  </a:lnTo>
                  <a:lnTo>
                    <a:pt x="9" y="15"/>
                  </a:lnTo>
                  <a:lnTo>
                    <a:pt x="19" y="4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60441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8" name="39 Forma libre"/>
            <p:cNvSpPr>
              <a:spLocks/>
            </p:cNvSpPr>
            <p:nvPr/>
          </p:nvSpPr>
          <p:spPr bwMode="auto">
            <a:xfrm>
              <a:off x="644" y="493"/>
              <a:ext cx="264" cy="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14"/>
                </a:cxn>
                <a:cxn ang="0">
                  <a:pos x="44" y="150"/>
                </a:cxn>
                <a:cxn ang="0">
                  <a:pos x="769" y="132"/>
                </a:cxn>
                <a:cxn ang="0">
                  <a:pos x="791" y="97"/>
                </a:cxn>
                <a:cxn ang="0">
                  <a:pos x="792" y="2"/>
                </a:cxn>
                <a:cxn ang="0">
                  <a:pos x="0" y="0"/>
                </a:cxn>
              </a:cxnLst>
              <a:rect l="0" t="0" r="r" b="b"/>
              <a:pathLst>
                <a:path w="792" h="150">
                  <a:moveTo>
                    <a:pt x="0" y="0"/>
                  </a:moveTo>
                  <a:lnTo>
                    <a:pt x="0" y="114"/>
                  </a:lnTo>
                  <a:lnTo>
                    <a:pt x="44" y="150"/>
                  </a:lnTo>
                  <a:lnTo>
                    <a:pt x="769" y="132"/>
                  </a:lnTo>
                  <a:lnTo>
                    <a:pt x="791" y="97"/>
                  </a:lnTo>
                  <a:lnTo>
                    <a:pt x="79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D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9" name="40 Forma libre"/>
            <p:cNvSpPr>
              <a:spLocks/>
            </p:cNvSpPr>
            <p:nvPr/>
          </p:nvSpPr>
          <p:spPr bwMode="auto">
            <a:xfrm>
              <a:off x="164" y="464"/>
              <a:ext cx="17" cy="45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34" y="6"/>
                </a:cxn>
                <a:cxn ang="0">
                  <a:pos x="43" y="19"/>
                </a:cxn>
                <a:cxn ang="0">
                  <a:pos x="49" y="40"/>
                </a:cxn>
                <a:cxn ang="0">
                  <a:pos x="50" y="66"/>
                </a:cxn>
                <a:cxn ang="0">
                  <a:pos x="49" y="93"/>
                </a:cxn>
                <a:cxn ang="0">
                  <a:pos x="43" y="115"/>
                </a:cxn>
                <a:cxn ang="0">
                  <a:pos x="34" y="130"/>
                </a:cxn>
                <a:cxn ang="0">
                  <a:pos x="25" y="136"/>
                </a:cxn>
                <a:cxn ang="0">
                  <a:pos x="16" y="130"/>
                </a:cxn>
                <a:cxn ang="0">
                  <a:pos x="7" y="115"/>
                </a:cxn>
                <a:cxn ang="0">
                  <a:pos x="1" y="93"/>
                </a:cxn>
                <a:cxn ang="0">
                  <a:pos x="0" y="66"/>
                </a:cxn>
                <a:cxn ang="0">
                  <a:pos x="1" y="40"/>
                </a:cxn>
                <a:cxn ang="0">
                  <a:pos x="7" y="19"/>
                </a:cxn>
                <a:cxn ang="0">
                  <a:pos x="16" y="6"/>
                </a:cxn>
                <a:cxn ang="0">
                  <a:pos x="25" y="0"/>
                </a:cxn>
              </a:cxnLst>
              <a:rect l="0" t="0" r="r" b="b"/>
              <a:pathLst>
                <a:path w="50" h="136">
                  <a:moveTo>
                    <a:pt x="25" y="0"/>
                  </a:moveTo>
                  <a:lnTo>
                    <a:pt x="34" y="6"/>
                  </a:lnTo>
                  <a:lnTo>
                    <a:pt x="43" y="19"/>
                  </a:lnTo>
                  <a:lnTo>
                    <a:pt x="49" y="40"/>
                  </a:lnTo>
                  <a:lnTo>
                    <a:pt x="50" y="66"/>
                  </a:lnTo>
                  <a:lnTo>
                    <a:pt x="49" y="93"/>
                  </a:lnTo>
                  <a:lnTo>
                    <a:pt x="43" y="115"/>
                  </a:lnTo>
                  <a:lnTo>
                    <a:pt x="34" y="130"/>
                  </a:lnTo>
                  <a:lnTo>
                    <a:pt x="25" y="136"/>
                  </a:lnTo>
                  <a:lnTo>
                    <a:pt x="16" y="130"/>
                  </a:lnTo>
                  <a:lnTo>
                    <a:pt x="7" y="115"/>
                  </a:lnTo>
                  <a:lnTo>
                    <a:pt x="1" y="93"/>
                  </a:lnTo>
                  <a:lnTo>
                    <a:pt x="0" y="66"/>
                  </a:lnTo>
                  <a:lnTo>
                    <a:pt x="1" y="40"/>
                  </a:lnTo>
                  <a:lnTo>
                    <a:pt x="7" y="19"/>
                  </a:lnTo>
                  <a:lnTo>
                    <a:pt x="16" y="6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B5BAC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0" name="41 Forma libre"/>
            <p:cNvSpPr>
              <a:spLocks/>
            </p:cNvSpPr>
            <p:nvPr/>
          </p:nvSpPr>
          <p:spPr bwMode="auto">
            <a:xfrm>
              <a:off x="680" y="391"/>
              <a:ext cx="14" cy="19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31" y="3"/>
                </a:cxn>
                <a:cxn ang="0">
                  <a:pos x="38" y="9"/>
                </a:cxn>
                <a:cxn ang="0">
                  <a:pos x="42" y="18"/>
                </a:cxn>
                <a:cxn ang="0">
                  <a:pos x="44" y="28"/>
                </a:cxn>
                <a:cxn ang="0">
                  <a:pos x="42" y="39"/>
                </a:cxn>
                <a:cxn ang="0">
                  <a:pos x="38" y="47"/>
                </a:cxn>
                <a:cxn ang="0">
                  <a:pos x="31" y="53"/>
                </a:cxn>
                <a:cxn ang="0">
                  <a:pos x="22" y="55"/>
                </a:cxn>
                <a:cxn ang="0">
                  <a:pos x="13" y="53"/>
                </a:cxn>
                <a:cxn ang="0">
                  <a:pos x="7" y="47"/>
                </a:cxn>
                <a:cxn ang="0">
                  <a:pos x="1" y="39"/>
                </a:cxn>
                <a:cxn ang="0">
                  <a:pos x="0" y="28"/>
                </a:cxn>
                <a:cxn ang="0">
                  <a:pos x="1" y="18"/>
                </a:cxn>
                <a:cxn ang="0">
                  <a:pos x="7" y="9"/>
                </a:cxn>
                <a:cxn ang="0">
                  <a:pos x="13" y="3"/>
                </a:cxn>
                <a:cxn ang="0">
                  <a:pos x="22" y="0"/>
                </a:cxn>
              </a:cxnLst>
              <a:rect l="0" t="0" r="r" b="b"/>
              <a:pathLst>
                <a:path w="44" h="55">
                  <a:moveTo>
                    <a:pt x="22" y="0"/>
                  </a:moveTo>
                  <a:lnTo>
                    <a:pt x="31" y="3"/>
                  </a:lnTo>
                  <a:lnTo>
                    <a:pt x="38" y="9"/>
                  </a:lnTo>
                  <a:lnTo>
                    <a:pt x="42" y="18"/>
                  </a:lnTo>
                  <a:lnTo>
                    <a:pt x="44" y="28"/>
                  </a:lnTo>
                  <a:lnTo>
                    <a:pt x="42" y="39"/>
                  </a:lnTo>
                  <a:lnTo>
                    <a:pt x="38" y="47"/>
                  </a:lnTo>
                  <a:lnTo>
                    <a:pt x="31" y="53"/>
                  </a:lnTo>
                  <a:lnTo>
                    <a:pt x="22" y="55"/>
                  </a:lnTo>
                  <a:lnTo>
                    <a:pt x="13" y="53"/>
                  </a:lnTo>
                  <a:lnTo>
                    <a:pt x="7" y="47"/>
                  </a:lnTo>
                  <a:lnTo>
                    <a:pt x="1" y="39"/>
                  </a:lnTo>
                  <a:lnTo>
                    <a:pt x="0" y="28"/>
                  </a:lnTo>
                  <a:lnTo>
                    <a:pt x="1" y="18"/>
                  </a:lnTo>
                  <a:lnTo>
                    <a:pt x="7" y="9"/>
                  </a:lnTo>
                  <a:lnTo>
                    <a:pt x="13" y="3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8C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1" name="42 Forma libre"/>
            <p:cNvSpPr>
              <a:spLocks/>
            </p:cNvSpPr>
            <p:nvPr/>
          </p:nvSpPr>
          <p:spPr bwMode="auto">
            <a:xfrm>
              <a:off x="869" y="393"/>
              <a:ext cx="15" cy="18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30" y="1"/>
                </a:cxn>
                <a:cxn ang="0">
                  <a:pos x="37" y="7"/>
                </a:cxn>
                <a:cxn ang="0">
                  <a:pos x="41" y="16"/>
                </a:cxn>
                <a:cxn ang="0">
                  <a:pos x="43" y="28"/>
                </a:cxn>
                <a:cxn ang="0">
                  <a:pos x="41" y="38"/>
                </a:cxn>
                <a:cxn ang="0">
                  <a:pos x="37" y="47"/>
                </a:cxn>
                <a:cxn ang="0">
                  <a:pos x="30" y="53"/>
                </a:cxn>
                <a:cxn ang="0">
                  <a:pos x="21" y="54"/>
                </a:cxn>
                <a:cxn ang="0">
                  <a:pos x="12" y="53"/>
                </a:cxn>
                <a:cxn ang="0">
                  <a:pos x="6" y="47"/>
                </a:cxn>
                <a:cxn ang="0">
                  <a:pos x="1" y="38"/>
                </a:cxn>
                <a:cxn ang="0">
                  <a:pos x="0" y="28"/>
                </a:cxn>
                <a:cxn ang="0">
                  <a:pos x="1" y="16"/>
                </a:cxn>
                <a:cxn ang="0">
                  <a:pos x="6" y="7"/>
                </a:cxn>
                <a:cxn ang="0">
                  <a:pos x="12" y="1"/>
                </a:cxn>
                <a:cxn ang="0">
                  <a:pos x="21" y="0"/>
                </a:cxn>
              </a:cxnLst>
              <a:rect l="0" t="0" r="r" b="b"/>
              <a:pathLst>
                <a:path w="43" h="54">
                  <a:moveTo>
                    <a:pt x="21" y="0"/>
                  </a:moveTo>
                  <a:lnTo>
                    <a:pt x="30" y="1"/>
                  </a:lnTo>
                  <a:lnTo>
                    <a:pt x="37" y="7"/>
                  </a:lnTo>
                  <a:lnTo>
                    <a:pt x="41" y="16"/>
                  </a:lnTo>
                  <a:lnTo>
                    <a:pt x="43" y="28"/>
                  </a:lnTo>
                  <a:lnTo>
                    <a:pt x="41" y="38"/>
                  </a:lnTo>
                  <a:lnTo>
                    <a:pt x="37" y="47"/>
                  </a:lnTo>
                  <a:lnTo>
                    <a:pt x="30" y="53"/>
                  </a:lnTo>
                  <a:lnTo>
                    <a:pt x="21" y="54"/>
                  </a:lnTo>
                  <a:lnTo>
                    <a:pt x="12" y="53"/>
                  </a:lnTo>
                  <a:lnTo>
                    <a:pt x="6" y="47"/>
                  </a:lnTo>
                  <a:lnTo>
                    <a:pt x="1" y="38"/>
                  </a:lnTo>
                  <a:lnTo>
                    <a:pt x="0" y="28"/>
                  </a:lnTo>
                  <a:lnTo>
                    <a:pt x="1" y="16"/>
                  </a:lnTo>
                  <a:lnTo>
                    <a:pt x="6" y="7"/>
                  </a:lnTo>
                  <a:lnTo>
                    <a:pt x="12" y="1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8C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" name="43 Forma libre"/>
            <p:cNvSpPr>
              <a:spLocks/>
            </p:cNvSpPr>
            <p:nvPr/>
          </p:nvSpPr>
          <p:spPr bwMode="auto">
            <a:xfrm>
              <a:off x="646" y="485"/>
              <a:ext cx="256" cy="10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0" y="4"/>
                </a:cxn>
                <a:cxn ang="0">
                  <a:pos x="769" y="0"/>
                </a:cxn>
                <a:cxn ang="0">
                  <a:pos x="769" y="18"/>
                </a:cxn>
                <a:cxn ang="0">
                  <a:pos x="0" y="32"/>
                </a:cxn>
              </a:cxnLst>
              <a:rect l="0" t="0" r="r" b="b"/>
              <a:pathLst>
                <a:path w="769" h="32">
                  <a:moveTo>
                    <a:pt x="0" y="32"/>
                  </a:moveTo>
                  <a:lnTo>
                    <a:pt x="0" y="4"/>
                  </a:lnTo>
                  <a:lnTo>
                    <a:pt x="769" y="0"/>
                  </a:lnTo>
                  <a:lnTo>
                    <a:pt x="769" y="18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75727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3" name="44 Forma libre"/>
            <p:cNvSpPr>
              <a:spLocks/>
            </p:cNvSpPr>
            <p:nvPr/>
          </p:nvSpPr>
          <p:spPr bwMode="auto">
            <a:xfrm>
              <a:off x="746" y="427"/>
              <a:ext cx="91" cy="10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272" y="0"/>
                </a:cxn>
                <a:cxn ang="0">
                  <a:pos x="272" y="24"/>
                </a:cxn>
                <a:cxn ang="0">
                  <a:pos x="0" y="30"/>
                </a:cxn>
                <a:cxn ang="0">
                  <a:pos x="3" y="0"/>
                </a:cxn>
              </a:cxnLst>
              <a:rect l="0" t="0" r="r" b="b"/>
              <a:pathLst>
                <a:path w="272" h="30">
                  <a:moveTo>
                    <a:pt x="3" y="0"/>
                  </a:moveTo>
                  <a:lnTo>
                    <a:pt x="272" y="0"/>
                  </a:lnTo>
                  <a:lnTo>
                    <a:pt x="272" y="24"/>
                  </a:lnTo>
                  <a:lnTo>
                    <a:pt x="0" y="3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2020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4" name="45 Forma libre"/>
            <p:cNvSpPr>
              <a:spLocks/>
            </p:cNvSpPr>
            <p:nvPr/>
          </p:nvSpPr>
          <p:spPr bwMode="auto">
            <a:xfrm>
              <a:off x="661" y="265"/>
              <a:ext cx="217" cy="113"/>
            </a:xfrm>
            <a:custGeom>
              <a:avLst/>
              <a:gdLst/>
              <a:ahLst/>
              <a:cxnLst>
                <a:cxn ang="0">
                  <a:pos x="623" y="231"/>
                </a:cxn>
                <a:cxn ang="0">
                  <a:pos x="499" y="231"/>
                </a:cxn>
                <a:cxn ang="0">
                  <a:pos x="499" y="164"/>
                </a:cxn>
                <a:cxn ang="0">
                  <a:pos x="471" y="105"/>
                </a:cxn>
                <a:cxn ang="0">
                  <a:pos x="383" y="105"/>
                </a:cxn>
                <a:cxn ang="0">
                  <a:pos x="336" y="183"/>
                </a:cxn>
                <a:cxn ang="0">
                  <a:pos x="326" y="29"/>
                </a:cxn>
                <a:cxn ang="0">
                  <a:pos x="202" y="0"/>
                </a:cxn>
                <a:cxn ang="0">
                  <a:pos x="144" y="58"/>
                </a:cxn>
                <a:cxn ang="0">
                  <a:pos x="95" y="10"/>
                </a:cxn>
                <a:cxn ang="0">
                  <a:pos x="0" y="10"/>
                </a:cxn>
                <a:cxn ang="0">
                  <a:pos x="67" y="328"/>
                </a:cxn>
                <a:cxn ang="0">
                  <a:pos x="259" y="319"/>
                </a:cxn>
                <a:cxn ang="0">
                  <a:pos x="653" y="339"/>
                </a:cxn>
                <a:cxn ang="0">
                  <a:pos x="623" y="231"/>
                </a:cxn>
              </a:cxnLst>
              <a:rect l="0" t="0" r="r" b="b"/>
              <a:pathLst>
                <a:path w="653" h="339">
                  <a:moveTo>
                    <a:pt x="623" y="231"/>
                  </a:moveTo>
                  <a:lnTo>
                    <a:pt x="499" y="231"/>
                  </a:lnTo>
                  <a:lnTo>
                    <a:pt x="499" y="164"/>
                  </a:lnTo>
                  <a:lnTo>
                    <a:pt x="471" y="105"/>
                  </a:lnTo>
                  <a:lnTo>
                    <a:pt x="383" y="105"/>
                  </a:lnTo>
                  <a:lnTo>
                    <a:pt x="336" y="183"/>
                  </a:lnTo>
                  <a:lnTo>
                    <a:pt x="326" y="29"/>
                  </a:lnTo>
                  <a:lnTo>
                    <a:pt x="202" y="0"/>
                  </a:lnTo>
                  <a:lnTo>
                    <a:pt x="144" y="58"/>
                  </a:lnTo>
                  <a:lnTo>
                    <a:pt x="95" y="10"/>
                  </a:lnTo>
                  <a:lnTo>
                    <a:pt x="0" y="10"/>
                  </a:lnTo>
                  <a:lnTo>
                    <a:pt x="67" y="328"/>
                  </a:lnTo>
                  <a:lnTo>
                    <a:pt x="259" y="319"/>
                  </a:lnTo>
                  <a:lnTo>
                    <a:pt x="653" y="339"/>
                  </a:lnTo>
                  <a:lnTo>
                    <a:pt x="623" y="231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5" name="46 Forma libre"/>
            <p:cNvSpPr>
              <a:spLocks/>
            </p:cNvSpPr>
            <p:nvPr/>
          </p:nvSpPr>
          <p:spPr bwMode="auto">
            <a:xfrm>
              <a:off x="741" y="220"/>
              <a:ext cx="86" cy="64"/>
            </a:xfrm>
            <a:custGeom>
              <a:avLst/>
              <a:gdLst/>
              <a:ahLst/>
              <a:cxnLst>
                <a:cxn ang="0">
                  <a:pos x="182" y="0"/>
                </a:cxn>
                <a:cxn ang="0">
                  <a:pos x="0" y="154"/>
                </a:cxn>
                <a:cxn ang="0">
                  <a:pos x="78" y="145"/>
                </a:cxn>
                <a:cxn ang="0">
                  <a:pos x="38" y="193"/>
                </a:cxn>
                <a:cxn ang="0">
                  <a:pos x="259" y="0"/>
                </a:cxn>
                <a:cxn ang="0">
                  <a:pos x="182" y="0"/>
                </a:cxn>
              </a:cxnLst>
              <a:rect l="0" t="0" r="r" b="b"/>
              <a:pathLst>
                <a:path w="259" h="193">
                  <a:moveTo>
                    <a:pt x="182" y="0"/>
                  </a:moveTo>
                  <a:lnTo>
                    <a:pt x="0" y="154"/>
                  </a:lnTo>
                  <a:lnTo>
                    <a:pt x="78" y="145"/>
                  </a:lnTo>
                  <a:lnTo>
                    <a:pt x="38" y="193"/>
                  </a:lnTo>
                  <a:lnTo>
                    <a:pt x="259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007AD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6" name="47 Forma libre"/>
            <p:cNvSpPr>
              <a:spLocks/>
            </p:cNvSpPr>
            <p:nvPr/>
          </p:nvSpPr>
          <p:spPr bwMode="auto">
            <a:xfrm>
              <a:off x="750" y="284"/>
              <a:ext cx="90" cy="58"/>
            </a:xfrm>
            <a:custGeom>
              <a:avLst/>
              <a:gdLst/>
              <a:ahLst/>
              <a:cxnLst>
                <a:cxn ang="0">
                  <a:pos x="231" y="10"/>
                </a:cxn>
                <a:cxn ang="0">
                  <a:pos x="0" y="173"/>
                </a:cxn>
                <a:cxn ang="0">
                  <a:pos x="107" y="125"/>
                </a:cxn>
                <a:cxn ang="0">
                  <a:pos x="269" y="0"/>
                </a:cxn>
                <a:cxn ang="0">
                  <a:pos x="231" y="10"/>
                </a:cxn>
              </a:cxnLst>
              <a:rect l="0" t="0" r="r" b="b"/>
              <a:pathLst>
                <a:path w="269" h="173">
                  <a:moveTo>
                    <a:pt x="231" y="10"/>
                  </a:moveTo>
                  <a:lnTo>
                    <a:pt x="0" y="173"/>
                  </a:lnTo>
                  <a:lnTo>
                    <a:pt x="107" y="125"/>
                  </a:lnTo>
                  <a:lnTo>
                    <a:pt x="269" y="0"/>
                  </a:lnTo>
                  <a:lnTo>
                    <a:pt x="231" y="10"/>
                  </a:lnTo>
                  <a:close/>
                </a:path>
              </a:pathLst>
            </a:custGeom>
            <a:solidFill>
              <a:srgbClr val="007AD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7" name="48 Forma libre"/>
            <p:cNvSpPr>
              <a:spLocks/>
            </p:cNvSpPr>
            <p:nvPr/>
          </p:nvSpPr>
          <p:spPr bwMode="auto">
            <a:xfrm>
              <a:off x="446" y="187"/>
              <a:ext cx="53" cy="80"/>
            </a:xfrm>
            <a:custGeom>
              <a:avLst/>
              <a:gdLst/>
              <a:ahLst/>
              <a:cxnLst>
                <a:cxn ang="0">
                  <a:pos x="4" y="50"/>
                </a:cxn>
                <a:cxn ang="0">
                  <a:pos x="159" y="0"/>
                </a:cxn>
                <a:cxn ang="0">
                  <a:pos x="159" y="239"/>
                </a:cxn>
                <a:cxn ang="0">
                  <a:pos x="134" y="193"/>
                </a:cxn>
                <a:cxn ang="0">
                  <a:pos x="134" y="121"/>
                </a:cxn>
                <a:cxn ang="0">
                  <a:pos x="125" y="75"/>
                </a:cxn>
                <a:cxn ang="0">
                  <a:pos x="93" y="91"/>
                </a:cxn>
                <a:cxn ang="0">
                  <a:pos x="88" y="176"/>
                </a:cxn>
                <a:cxn ang="0">
                  <a:pos x="26" y="226"/>
                </a:cxn>
                <a:cxn ang="0">
                  <a:pos x="26" y="171"/>
                </a:cxn>
                <a:cxn ang="0">
                  <a:pos x="32" y="88"/>
                </a:cxn>
                <a:cxn ang="0">
                  <a:pos x="0" y="113"/>
                </a:cxn>
                <a:cxn ang="0">
                  <a:pos x="0" y="105"/>
                </a:cxn>
                <a:cxn ang="0">
                  <a:pos x="0" y="85"/>
                </a:cxn>
                <a:cxn ang="0">
                  <a:pos x="1" y="63"/>
                </a:cxn>
                <a:cxn ang="0">
                  <a:pos x="4" y="50"/>
                </a:cxn>
              </a:cxnLst>
              <a:rect l="0" t="0" r="r" b="b"/>
              <a:pathLst>
                <a:path w="159" h="239">
                  <a:moveTo>
                    <a:pt x="4" y="50"/>
                  </a:moveTo>
                  <a:lnTo>
                    <a:pt x="159" y="0"/>
                  </a:lnTo>
                  <a:lnTo>
                    <a:pt x="159" y="239"/>
                  </a:lnTo>
                  <a:lnTo>
                    <a:pt x="134" y="193"/>
                  </a:lnTo>
                  <a:lnTo>
                    <a:pt x="134" y="121"/>
                  </a:lnTo>
                  <a:lnTo>
                    <a:pt x="125" y="75"/>
                  </a:lnTo>
                  <a:lnTo>
                    <a:pt x="93" y="91"/>
                  </a:lnTo>
                  <a:lnTo>
                    <a:pt x="88" y="176"/>
                  </a:lnTo>
                  <a:lnTo>
                    <a:pt x="26" y="226"/>
                  </a:lnTo>
                  <a:lnTo>
                    <a:pt x="26" y="171"/>
                  </a:lnTo>
                  <a:lnTo>
                    <a:pt x="32" y="88"/>
                  </a:lnTo>
                  <a:lnTo>
                    <a:pt x="0" y="113"/>
                  </a:lnTo>
                  <a:lnTo>
                    <a:pt x="0" y="105"/>
                  </a:lnTo>
                  <a:lnTo>
                    <a:pt x="0" y="85"/>
                  </a:lnTo>
                  <a:lnTo>
                    <a:pt x="1" y="63"/>
                  </a:lnTo>
                  <a:lnTo>
                    <a:pt x="4" y="5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8" name="49 Forma libre"/>
            <p:cNvSpPr>
              <a:spLocks/>
            </p:cNvSpPr>
            <p:nvPr/>
          </p:nvSpPr>
          <p:spPr bwMode="auto">
            <a:xfrm>
              <a:off x="450" y="268"/>
              <a:ext cx="31" cy="42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127"/>
                </a:cxn>
                <a:cxn ang="0">
                  <a:pos x="50" y="114"/>
                </a:cxn>
                <a:cxn ang="0">
                  <a:pos x="92" y="0"/>
                </a:cxn>
                <a:cxn ang="0">
                  <a:pos x="50" y="9"/>
                </a:cxn>
                <a:cxn ang="0">
                  <a:pos x="25" y="72"/>
                </a:cxn>
                <a:cxn ang="0">
                  <a:pos x="0" y="4"/>
                </a:cxn>
              </a:cxnLst>
              <a:rect l="0" t="0" r="r" b="b"/>
              <a:pathLst>
                <a:path w="92" h="127">
                  <a:moveTo>
                    <a:pt x="0" y="4"/>
                  </a:moveTo>
                  <a:lnTo>
                    <a:pt x="0" y="127"/>
                  </a:lnTo>
                  <a:lnTo>
                    <a:pt x="50" y="114"/>
                  </a:lnTo>
                  <a:lnTo>
                    <a:pt x="92" y="0"/>
                  </a:lnTo>
                  <a:lnTo>
                    <a:pt x="50" y="9"/>
                  </a:lnTo>
                  <a:lnTo>
                    <a:pt x="25" y="7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9" name="50 Forma libre"/>
            <p:cNvSpPr>
              <a:spLocks/>
            </p:cNvSpPr>
            <p:nvPr/>
          </p:nvSpPr>
          <p:spPr bwMode="auto">
            <a:xfrm>
              <a:off x="470" y="227"/>
              <a:ext cx="9" cy="24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71"/>
                </a:cxn>
                <a:cxn ang="0">
                  <a:pos x="20" y="33"/>
                </a:cxn>
                <a:cxn ang="0">
                  <a:pos x="29" y="0"/>
                </a:cxn>
                <a:cxn ang="0">
                  <a:pos x="0" y="8"/>
                </a:cxn>
              </a:cxnLst>
              <a:rect l="0" t="0" r="r" b="b"/>
              <a:pathLst>
                <a:path w="29" h="71">
                  <a:moveTo>
                    <a:pt x="0" y="8"/>
                  </a:moveTo>
                  <a:lnTo>
                    <a:pt x="0" y="71"/>
                  </a:lnTo>
                  <a:lnTo>
                    <a:pt x="20" y="33"/>
                  </a:lnTo>
                  <a:lnTo>
                    <a:pt x="29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7AD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0" name="51 Forma libre"/>
            <p:cNvSpPr>
              <a:spLocks/>
            </p:cNvSpPr>
            <p:nvPr/>
          </p:nvSpPr>
          <p:spPr bwMode="auto">
            <a:xfrm>
              <a:off x="365" y="248"/>
              <a:ext cx="36" cy="89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265"/>
                </a:cxn>
                <a:cxn ang="0">
                  <a:pos x="54" y="247"/>
                </a:cxn>
                <a:cxn ang="0">
                  <a:pos x="87" y="148"/>
                </a:cxn>
                <a:cxn ang="0">
                  <a:pos x="109" y="44"/>
                </a:cxn>
                <a:cxn ang="0">
                  <a:pos x="77" y="44"/>
                </a:cxn>
                <a:cxn ang="0">
                  <a:pos x="16" y="144"/>
                </a:cxn>
                <a:cxn ang="0">
                  <a:pos x="38" y="12"/>
                </a:cxn>
                <a:cxn ang="0">
                  <a:pos x="6" y="0"/>
                </a:cxn>
              </a:cxnLst>
              <a:rect l="0" t="0" r="r" b="b"/>
              <a:pathLst>
                <a:path w="109" h="265">
                  <a:moveTo>
                    <a:pt x="6" y="0"/>
                  </a:moveTo>
                  <a:lnTo>
                    <a:pt x="0" y="265"/>
                  </a:lnTo>
                  <a:lnTo>
                    <a:pt x="54" y="247"/>
                  </a:lnTo>
                  <a:lnTo>
                    <a:pt x="87" y="148"/>
                  </a:lnTo>
                  <a:lnTo>
                    <a:pt x="109" y="44"/>
                  </a:lnTo>
                  <a:lnTo>
                    <a:pt x="77" y="44"/>
                  </a:lnTo>
                  <a:lnTo>
                    <a:pt x="16" y="144"/>
                  </a:lnTo>
                  <a:lnTo>
                    <a:pt x="38" y="12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1" name="52 Forma libre"/>
            <p:cNvSpPr>
              <a:spLocks/>
            </p:cNvSpPr>
            <p:nvPr/>
          </p:nvSpPr>
          <p:spPr bwMode="auto">
            <a:xfrm>
              <a:off x="369" y="287"/>
              <a:ext cx="14" cy="34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0" y="55"/>
                </a:cxn>
                <a:cxn ang="0">
                  <a:pos x="0" y="104"/>
                </a:cxn>
                <a:cxn ang="0">
                  <a:pos x="38" y="51"/>
                </a:cxn>
                <a:cxn ang="0">
                  <a:pos x="42" y="0"/>
                </a:cxn>
              </a:cxnLst>
              <a:rect l="0" t="0" r="r" b="b"/>
              <a:pathLst>
                <a:path w="42" h="104">
                  <a:moveTo>
                    <a:pt x="42" y="0"/>
                  </a:moveTo>
                  <a:lnTo>
                    <a:pt x="0" y="55"/>
                  </a:lnTo>
                  <a:lnTo>
                    <a:pt x="0" y="104"/>
                  </a:lnTo>
                  <a:lnTo>
                    <a:pt x="38" y="5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007AD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2" name="53 Forma libre"/>
            <p:cNvSpPr>
              <a:spLocks/>
            </p:cNvSpPr>
            <p:nvPr/>
          </p:nvSpPr>
          <p:spPr bwMode="auto">
            <a:xfrm>
              <a:off x="303" y="263"/>
              <a:ext cx="36" cy="53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109" y="0"/>
                </a:cxn>
                <a:cxn ang="0">
                  <a:pos x="109" y="48"/>
                </a:cxn>
                <a:cxn ang="0">
                  <a:pos x="109" y="110"/>
                </a:cxn>
                <a:cxn ang="0">
                  <a:pos x="55" y="48"/>
                </a:cxn>
                <a:cxn ang="0">
                  <a:pos x="32" y="77"/>
                </a:cxn>
                <a:cxn ang="0">
                  <a:pos x="38" y="142"/>
                </a:cxn>
                <a:cxn ang="0">
                  <a:pos x="10" y="160"/>
                </a:cxn>
                <a:cxn ang="0">
                  <a:pos x="0" y="23"/>
                </a:cxn>
              </a:cxnLst>
              <a:rect l="0" t="0" r="r" b="b"/>
              <a:pathLst>
                <a:path w="109" h="160">
                  <a:moveTo>
                    <a:pt x="0" y="23"/>
                  </a:moveTo>
                  <a:lnTo>
                    <a:pt x="109" y="0"/>
                  </a:lnTo>
                  <a:lnTo>
                    <a:pt x="109" y="48"/>
                  </a:lnTo>
                  <a:lnTo>
                    <a:pt x="109" y="110"/>
                  </a:lnTo>
                  <a:lnTo>
                    <a:pt x="55" y="48"/>
                  </a:lnTo>
                  <a:lnTo>
                    <a:pt x="32" y="77"/>
                  </a:lnTo>
                  <a:lnTo>
                    <a:pt x="38" y="142"/>
                  </a:lnTo>
                  <a:lnTo>
                    <a:pt x="10" y="16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3" name="54 Forma libre"/>
            <p:cNvSpPr>
              <a:spLocks/>
            </p:cNvSpPr>
            <p:nvPr/>
          </p:nvSpPr>
          <p:spPr bwMode="auto">
            <a:xfrm>
              <a:off x="241" y="273"/>
              <a:ext cx="11" cy="47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140"/>
                </a:cxn>
                <a:cxn ang="0">
                  <a:pos x="25" y="97"/>
                </a:cxn>
                <a:cxn ang="0">
                  <a:pos x="31" y="0"/>
                </a:cxn>
                <a:cxn ang="0">
                  <a:pos x="0" y="30"/>
                </a:cxn>
              </a:cxnLst>
              <a:rect l="0" t="0" r="r" b="b"/>
              <a:pathLst>
                <a:path w="31" h="140">
                  <a:moveTo>
                    <a:pt x="0" y="30"/>
                  </a:moveTo>
                  <a:lnTo>
                    <a:pt x="0" y="140"/>
                  </a:lnTo>
                  <a:lnTo>
                    <a:pt x="25" y="97"/>
                  </a:lnTo>
                  <a:lnTo>
                    <a:pt x="31" y="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4" name="55 Forma libre"/>
            <p:cNvSpPr>
              <a:spLocks/>
            </p:cNvSpPr>
            <p:nvPr/>
          </p:nvSpPr>
          <p:spPr bwMode="auto">
            <a:xfrm>
              <a:off x="586" y="178"/>
              <a:ext cx="24" cy="1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493"/>
                </a:cxn>
                <a:cxn ang="0">
                  <a:pos x="71" y="523"/>
                </a:cxn>
                <a:cxn ang="0">
                  <a:pos x="71" y="469"/>
                </a:cxn>
                <a:cxn ang="0">
                  <a:pos x="71" y="370"/>
                </a:cxn>
                <a:cxn ang="0">
                  <a:pos x="61" y="191"/>
                </a:cxn>
                <a:cxn ang="0">
                  <a:pos x="0" y="0"/>
                </a:cxn>
              </a:cxnLst>
              <a:rect l="0" t="0" r="r" b="b"/>
              <a:pathLst>
                <a:path w="71" h="523">
                  <a:moveTo>
                    <a:pt x="0" y="0"/>
                  </a:moveTo>
                  <a:lnTo>
                    <a:pt x="10" y="493"/>
                  </a:lnTo>
                  <a:lnTo>
                    <a:pt x="71" y="523"/>
                  </a:lnTo>
                  <a:lnTo>
                    <a:pt x="71" y="469"/>
                  </a:lnTo>
                  <a:lnTo>
                    <a:pt x="71" y="370"/>
                  </a:lnTo>
                  <a:lnTo>
                    <a:pt x="61" y="1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5" name="56 Forma libre"/>
            <p:cNvSpPr>
              <a:spLocks/>
            </p:cNvSpPr>
            <p:nvPr/>
          </p:nvSpPr>
          <p:spPr bwMode="auto">
            <a:xfrm>
              <a:off x="745" y="451"/>
              <a:ext cx="93" cy="30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278" y="0"/>
                </a:cxn>
                <a:cxn ang="0">
                  <a:pos x="278" y="89"/>
                </a:cxn>
                <a:cxn ang="0">
                  <a:pos x="0" y="89"/>
                </a:cxn>
                <a:cxn ang="0">
                  <a:pos x="0" y="3"/>
                </a:cxn>
              </a:cxnLst>
              <a:rect l="0" t="0" r="r" b="b"/>
              <a:pathLst>
                <a:path w="278" h="89">
                  <a:moveTo>
                    <a:pt x="0" y="3"/>
                  </a:moveTo>
                  <a:lnTo>
                    <a:pt x="278" y="0"/>
                  </a:lnTo>
                  <a:lnTo>
                    <a:pt x="278" y="89"/>
                  </a:lnTo>
                  <a:lnTo>
                    <a:pt x="0" y="89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2020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6" name="57 Forma libre"/>
            <p:cNvSpPr>
              <a:spLocks/>
            </p:cNvSpPr>
            <p:nvPr/>
          </p:nvSpPr>
          <p:spPr bwMode="auto">
            <a:xfrm>
              <a:off x="99" y="317"/>
              <a:ext cx="9" cy="6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2"/>
                </a:cxn>
                <a:cxn ang="0">
                  <a:pos x="21" y="188"/>
                </a:cxn>
                <a:cxn ang="0">
                  <a:pos x="25" y="149"/>
                </a:cxn>
                <a:cxn ang="0">
                  <a:pos x="25" y="3"/>
                </a:cxn>
                <a:cxn ang="0">
                  <a:pos x="0" y="0"/>
                </a:cxn>
              </a:cxnLst>
              <a:rect l="0" t="0" r="r" b="b"/>
              <a:pathLst>
                <a:path w="25" h="192">
                  <a:moveTo>
                    <a:pt x="0" y="0"/>
                  </a:moveTo>
                  <a:lnTo>
                    <a:pt x="0" y="192"/>
                  </a:lnTo>
                  <a:lnTo>
                    <a:pt x="21" y="188"/>
                  </a:lnTo>
                  <a:lnTo>
                    <a:pt x="25" y="149"/>
                  </a:lnTo>
                  <a:lnTo>
                    <a:pt x="2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7" name="58 Forma libre"/>
            <p:cNvSpPr>
              <a:spLocks/>
            </p:cNvSpPr>
            <p:nvPr/>
          </p:nvSpPr>
          <p:spPr bwMode="auto">
            <a:xfrm>
              <a:off x="151" y="311"/>
              <a:ext cx="9" cy="49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0" y="148"/>
                </a:cxn>
                <a:cxn ang="0">
                  <a:pos x="16" y="132"/>
                </a:cxn>
                <a:cxn ang="0">
                  <a:pos x="9" y="68"/>
                </a:cxn>
                <a:cxn ang="0">
                  <a:pos x="27" y="103"/>
                </a:cxn>
                <a:cxn ang="0">
                  <a:pos x="24" y="0"/>
                </a:cxn>
                <a:cxn ang="0">
                  <a:pos x="19" y="1"/>
                </a:cxn>
                <a:cxn ang="0">
                  <a:pos x="12" y="6"/>
                </a:cxn>
                <a:cxn ang="0">
                  <a:pos x="3" y="9"/>
                </a:cxn>
                <a:cxn ang="0">
                  <a:pos x="0" y="9"/>
                </a:cxn>
              </a:cxnLst>
              <a:rect l="0" t="0" r="r" b="b"/>
              <a:pathLst>
                <a:path w="27" h="148">
                  <a:moveTo>
                    <a:pt x="0" y="9"/>
                  </a:moveTo>
                  <a:lnTo>
                    <a:pt x="0" y="148"/>
                  </a:lnTo>
                  <a:lnTo>
                    <a:pt x="16" y="132"/>
                  </a:lnTo>
                  <a:lnTo>
                    <a:pt x="9" y="68"/>
                  </a:lnTo>
                  <a:lnTo>
                    <a:pt x="27" y="103"/>
                  </a:lnTo>
                  <a:lnTo>
                    <a:pt x="24" y="0"/>
                  </a:lnTo>
                  <a:lnTo>
                    <a:pt x="19" y="1"/>
                  </a:lnTo>
                  <a:lnTo>
                    <a:pt x="12" y="6"/>
                  </a:lnTo>
                  <a:lnTo>
                    <a:pt x="3" y="9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8" name="59 Forma libre"/>
            <p:cNvSpPr>
              <a:spLocks/>
            </p:cNvSpPr>
            <p:nvPr/>
          </p:nvSpPr>
          <p:spPr bwMode="auto">
            <a:xfrm>
              <a:off x="185" y="320"/>
              <a:ext cx="13" cy="47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0" y="65"/>
                </a:cxn>
                <a:cxn ang="0">
                  <a:pos x="12" y="50"/>
                </a:cxn>
                <a:cxn ang="0">
                  <a:pos x="0" y="90"/>
                </a:cxn>
                <a:cxn ang="0">
                  <a:pos x="3" y="141"/>
                </a:cxn>
                <a:cxn ang="0">
                  <a:pos x="37" y="138"/>
                </a:cxn>
                <a:cxn ang="0">
                  <a:pos x="39" y="21"/>
                </a:cxn>
                <a:cxn ang="0">
                  <a:pos x="31" y="0"/>
                </a:cxn>
              </a:cxnLst>
              <a:rect l="0" t="0" r="r" b="b"/>
              <a:pathLst>
                <a:path w="39" h="141">
                  <a:moveTo>
                    <a:pt x="31" y="0"/>
                  </a:moveTo>
                  <a:lnTo>
                    <a:pt x="30" y="65"/>
                  </a:lnTo>
                  <a:lnTo>
                    <a:pt x="12" y="50"/>
                  </a:lnTo>
                  <a:lnTo>
                    <a:pt x="0" y="90"/>
                  </a:lnTo>
                  <a:lnTo>
                    <a:pt x="3" y="141"/>
                  </a:lnTo>
                  <a:lnTo>
                    <a:pt x="37" y="138"/>
                  </a:lnTo>
                  <a:lnTo>
                    <a:pt x="39" y="21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9" name="60 Forma libre"/>
            <p:cNvSpPr>
              <a:spLocks/>
            </p:cNvSpPr>
            <p:nvPr/>
          </p:nvSpPr>
          <p:spPr bwMode="auto">
            <a:xfrm>
              <a:off x="650" y="189"/>
              <a:ext cx="145" cy="46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166" y="0"/>
                </a:cxn>
                <a:cxn ang="0">
                  <a:pos x="435" y="37"/>
                </a:cxn>
                <a:cxn ang="0">
                  <a:pos x="362" y="83"/>
                </a:cxn>
                <a:cxn ang="0">
                  <a:pos x="290" y="92"/>
                </a:cxn>
                <a:cxn ang="0">
                  <a:pos x="100" y="92"/>
                </a:cxn>
                <a:cxn ang="0">
                  <a:pos x="46" y="138"/>
                </a:cxn>
                <a:cxn ang="0">
                  <a:pos x="0" y="0"/>
                </a:cxn>
                <a:cxn ang="0">
                  <a:pos x="46" y="0"/>
                </a:cxn>
              </a:cxnLst>
              <a:rect l="0" t="0" r="r" b="b"/>
              <a:pathLst>
                <a:path w="435" h="138">
                  <a:moveTo>
                    <a:pt x="46" y="0"/>
                  </a:moveTo>
                  <a:lnTo>
                    <a:pt x="166" y="0"/>
                  </a:lnTo>
                  <a:lnTo>
                    <a:pt x="435" y="37"/>
                  </a:lnTo>
                  <a:lnTo>
                    <a:pt x="362" y="83"/>
                  </a:lnTo>
                  <a:lnTo>
                    <a:pt x="290" y="92"/>
                  </a:lnTo>
                  <a:lnTo>
                    <a:pt x="100" y="92"/>
                  </a:lnTo>
                  <a:lnTo>
                    <a:pt x="46" y="138"/>
                  </a:lnTo>
                  <a:lnTo>
                    <a:pt x="0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0" name="61 Forma libre"/>
            <p:cNvSpPr>
              <a:spLocks/>
            </p:cNvSpPr>
            <p:nvPr/>
          </p:nvSpPr>
          <p:spPr bwMode="auto">
            <a:xfrm>
              <a:off x="141" y="411"/>
              <a:ext cx="403" cy="94"/>
            </a:xfrm>
            <a:custGeom>
              <a:avLst/>
              <a:gdLst/>
              <a:ahLst/>
              <a:cxnLst>
                <a:cxn ang="0">
                  <a:pos x="1202" y="0"/>
                </a:cxn>
                <a:cxn ang="0">
                  <a:pos x="1" y="96"/>
                </a:cxn>
                <a:cxn ang="0">
                  <a:pos x="0" y="281"/>
                </a:cxn>
                <a:cxn ang="0">
                  <a:pos x="10" y="284"/>
                </a:cxn>
                <a:cxn ang="0">
                  <a:pos x="12" y="105"/>
                </a:cxn>
                <a:cxn ang="0">
                  <a:pos x="1209" y="10"/>
                </a:cxn>
                <a:cxn ang="0">
                  <a:pos x="1208" y="9"/>
                </a:cxn>
                <a:cxn ang="0">
                  <a:pos x="1204" y="4"/>
                </a:cxn>
                <a:cxn ang="0">
                  <a:pos x="1201" y="1"/>
                </a:cxn>
                <a:cxn ang="0">
                  <a:pos x="1202" y="0"/>
                </a:cxn>
              </a:cxnLst>
              <a:rect l="0" t="0" r="r" b="b"/>
              <a:pathLst>
                <a:path w="1209" h="284">
                  <a:moveTo>
                    <a:pt x="1202" y="0"/>
                  </a:moveTo>
                  <a:lnTo>
                    <a:pt x="1" y="96"/>
                  </a:lnTo>
                  <a:lnTo>
                    <a:pt x="0" y="281"/>
                  </a:lnTo>
                  <a:lnTo>
                    <a:pt x="10" y="284"/>
                  </a:lnTo>
                  <a:lnTo>
                    <a:pt x="12" y="105"/>
                  </a:lnTo>
                  <a:lnTo>
                    <a:pt x="1209" y="10"/>
                  </a:lnTo>
                  <a:lnTo>
                    <a:pt x="1208" y="9"/>
                  </a:lnTo>
                  <a:lnTo>
                    <a:pt x="1204" y="4"/>
                  </a:lnTo>
                  <a:lnTo>
                    <a:pt x="1201" y="1"/>
                  </a:lnTo>
                  <a:lnTo>
                    <a:pt x="1202" y="0"/>
                  </a:lnTo>
                  <a:close/>
                </a:path>
              </a:pathLst>
            </a:custGeom>
            <a:solidFill>
              <a:srgbClr val="4751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1" name="62 Rectángulo"/>
            <p:cNvSpPr>
              <a:spLocks noChangeArrowheads="1"/>
            </p:cNvSpPr>
            <p:nvPr/>
          </p:nvSpPr>
          <p:spPr bwMode="auto">
            <a:xfrm>
              <a:off x="240" y="436"/>
              <a:ext cx="4" cy="80"/>
            </a:xfrm>
            <a:prstGeom prst="rect">
              <a:avLst/>
            </a:prstGeom>
            <a:solidFill>
              <a:srgbClr val="47516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2" name="63 Rectángulo"/>
            <p:cNvSpPr>
              <a:spLocks noChangeArrowheads="1"/>
            </p:cNvSpPr>
            <p:nvPr/>
          </p:nvSpPr>
          <p:spPr bwMode="auto">
            <a:xfrm>
              <a:off x="343" y="431"/>
              <a:ext cx="4" cy="98"/>
            </a:xfrm>
            <a:prstGeom prst="rect">
              <a:avLst/>
            </a:prstGeom>
            <a:solidFill>
              <a:srgbClr val="47516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3" name="64 Forma libre"/>
            <p:cNvSpPr>
              <a:spLocks/>
            </p:cNvSpPr>
            <p:nvPr/>
          </p:nvSpPr>
          <p:spPr bwMode="auto">
            <a:xfrm>
              <a:off x="818" y="174"/>
              <a:ext cx="10" cy="13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0" y="1"/>
                </a:cxn>
                <a:cxn ang="0">
                  <a:pos x="4" y="4"/>
                </a:cxn>
                <a:cxn ang="0">
                  <a:pos x="1" y="11"/>
                </a:cxn>
                <a:cxn ang="0">
                  <a:pos x="0" y="19"/>
                </a:cxn>
                <a:cxn ang="0">
                  <a:pos x="1" y="26"/>
                </a:cxn>
                <a:cxn ang="0">
                  <a:pos x="4" y="32"/>
                </a:cxn>
                <a:cxn ang="0">
                  <a:pos x="10" y="37"/>
                </a:cxn>
                <a:cxn ang="0">
                  <a:pos x="16" y="38"/>
                </a:cxn>
                <a:cxn ang="0">
                  <a:pos x="22" y="37"/>
                </a:cxn>
                <a:cxn ang="0">
                  <a:pos x="28" y="32"/>
                </a:cxn>
                <a:cxn ang="0">
                  <a:pos x="31" y="26"/>
                </a:cxn>
                <a:cxn ang="0">
                  <a:pos x="32" y="19"/>
                </a:cxn>
                <a:cxn ang="0">
                  <a:pos x="31" y="11"/>
                </a:cxn>
                <a:cxn ang="0">
                  <a:pos x="28" y="4"/>
                </a:cxn>
                <a:cxn ang="0">
                  <a:pos x="22" y="1"/>
                </a:cxn>
                <a:cxn ang="0">
                  <a:pos x="16" y="0"/>
                </a:cxn>
              </a:cxnLst>
              <a:rect l="0" t="0" r="r" b="b"/>
              <a:pathLst>
                <a:path w="32" h="38">
                  <a:moveTo>
                    <a:pt x="16" y="0"/>
                  </a:moveTo>
                  <a:lnTo>
                    <a:pt x="10" y="1"/>
                  </a:lnTo>
                  <a:lnTo>
                    <a:pt x="4" y="4"/>
                  </a:lnTo>
                  <a:lnTo>
                    <a:pt x="1" y="11"/>
                  </a:lnTo>
                  <a:lnTo>
                    <a:pt x="0" y="19"/>
                  </a:lnTo>
                  <a:lnTo>
                    <a:pt x="1" y="26"/>
                  </a:lnTo>
                  <a:lnTo>
                    <a:pt x="4" y="32"/>
                  </a:lnTo>
                  <a:lnTo>
                    <a:pt x="10" y="37"/>
                  </a:lnTo>
                  <a:lnTo>
                    <a:pt x="16" y="38"/>
                  </a:lnTo>
                  <a:lnTo>
                    <a:pt x="22" y="37"/>
                  </a:lnTo>
                  <a:lnTo>
                    <a:pt x="28" y="32"/>
                  </a:lnTo>
                  <a:lnTo>
                    <a:pt x="31" y="26"/>
                  </a:lnTo>
                  <a:lnTo>
                    <a:pt x="32" y="19"/>
                  </a:lnTo>
                  <a:lnTo>
                    <a:pt x="31" y="11"/>
                  </a:lnTo>
                  <a:lnTo>
                    <a:pt x="28" y="4"/>
                  </a:lnTo>
                  <a:lnTo>
                    <a:pt x="22" y="1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4" name="65 Forma libre"/>
            <p:cNvSpPr>
              <a:spLocks/>
            </p:cNvSpPr>
            <p:nvPr/>
          </p:nvSpPr>
          <p:spPr bwMode="auto">
            <a:xfrm>
              <a:off x="759" y="165"/>
              <a:ext cx="11" cy="13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0" y="2"/>
                </a:cxn>
                <a:cxn ang="0">
                  <a:pos x="4" y="5"/>
                </a:cxn>
                <a:cxn ang="0">
                  <a:pos x="1" y="12"/>
                </a:cxn>
                <a:cxn ang="0">
                  <a:pos x="0" y="20"/>
                </a:cxn>
                <a:cxn ang="0">
                  <a:pos x="1" y="27"/>
                </a:cxn>
                <a:cxn ang="0">
                  <a:pos x="4" y="33"/>
                </a:cxn>
                <a:cxn ang="0">
                  <a:pos x="10" y="36"/>
                </a:cxn>
                <a:cxn ang="0">
                  <a:pos x="16" y="37"/>
                </a:cxn>
                <a:cxn ang="0">
                  <a:pos x="22" y="36"/>
                </a:cxn>
                <a:cxn ang="0">
                  <a:pos x="28" y="33"/>
                </a:cxn>
                <a:cxn ang="0">
                  <a:pos x="31" y="27"/>
                </a:cxn>
                <a:cxn ang="0">
                  <a:pos x="32" y="20"/>
                </a:cxn>
                <a:cxn ang="0">
                  <a:pos x="31" y="12"/>
                </a:cxn>
                <a:cxn ang="0">
                  <a:pos x="28" y="5"/>
                </a:cxn>
                <a:cxn ang="0">
                  <a:pos x="22" y="2"/>
                </a:cxn>
                <a:cxn ang="0">
                  <a:pos x="16" y="0"/>
                </a:cxn>
              </a:cxnLst>
              <a:rect l="0" t="0" r="r" b="b"/>
              <a:pathLst>
                <a:path w="32" h="37">
                  <a:moveTo>
                    <a:pt x="16" y="0"/>
                  </a:moveTo>
                  <a:lnTo>
                    <a:pt x="10" y="2"/>
                  </a:lnTo>
                  <a:lnTo>
                    <a:pt x="4" y="5"/>
                  </a:lnTo>
                  <a:lnTo>
                    <a:pt x="1" y="12"/>
                  </a:lnTo>
                  <a:lnTo>
                    <a:pt x="0" y="20"/>
                  </a:lnTo>
                  <a:lnTo>
                    <a:pt x="1" y="27"/>
                  </a:lnTo>
                  <a:lnTo>
                    <a:pt x="4" y="33"/>
                  </a:lnTo>
                  <a:lnTo>
                    <a:pt x="10" y="36"/>
                  </a:lnTo>
                  <a:lnTo>
                    <a:pt x="16" y="37"/>
                  </a:lnTo>
                  <a:lnTo>
                    <a:pt x="22" y="36"/>
                  </a:lnTo>
                  <a:lnTo>
                    <a:pt x="28" y="33"/>
                  </a:lnTo>
                  <a:lnTo>
                    <a:pt x="31" y="27"/>
                  </a:lnTo>
                  <a:lnTo>
                    <a:pt x="32" y="20"/>
                  </a:lnTo>
                  <a:lnTo>
                    <a:pt x="31" y="12"/>
                  </a:lnTo>
                  <a:lnTo>
                    <a:pt x="28" y="5"/>
                  </a:lnTo>
                  <a:lnTo>
                    <a:pt x="22" y="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5" name="66 Forma libre"/>
            <p:cNvSpPr>
              <a:spLocks/>
            </p:cNvSpPr>
            <p:nvPr/>
          </p:nvSpPr>
          <p:spPr bwMode="auto">
            <a:xfrm>
              <a:off x="691" y="156"/>
              <a:ext cx="10" cy="13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8" y="2"/>
                </a:cxn>
                <a:cxn ang="0">
                  <a:pos x="4" y="6"/>
                </a:cxn>
                <a:cxn ang="0">
                  <a:pos x="1" y="14"/>
                </a:cxn>
                <a:cxn ang="0">
                  <a:pos x="0" y="21"/>
                </a:cxn>
                <a:cxn ang="0">
                  <a:pos x="1" y="28"/>
                </a:cxn>
                <a:cxn ang="0">
                  <a:pos x="4" y="34"/>
                </a:cxn>
                <a:cxn ang="0">
                  <a:pos x="8" y="39"/>
                </a:cxn>
                <a:cxn ang="0">
                  <a:pos x="14" y="40"/>
                </a:cxn>
                <a:cxn ang="0">
                  <a:pos x="20" y="39"/>
                </a:cxn>
                <a:cxn ang="0">
                  <a:pos x="26" y="34"/>
                </a:cxn>
                <a:cxn ang="0">
                  <a:pos x="29" y="28"/>
                </a:cxn>
                <a:cxn ang="0">
                  <a:pos x="31" y="21"/>
                </a:cxn>
                <a:cxn ang="0">
                  <a:pos x="29" y="14"/>
                </a:cxn>
                <a:cxn ang="0">
                  <a:pos x="26" y="6"/>
                </a:cxn>
                <a:cxn ang="0">
                  <a:pos x="20" y="2"/>
                </a:cxn>
                <a:cxn ang="0">
                  <a:pos x="14" y="0"/>
                </a:cxn>
              </a:cxnLst>
              <a:rect l="0" t="0" r="r" b="b"/>
              <a:pathLst>
                <a:path w="31" h="40">
                  <a:moveTo>
                    <a:pt x="14" y="0"/>
                  </a:moveTo>
                  <a:lnTo>
                    <a:pt x="8" y="2"/>
                  </a:lnTo>
                  <a:lnTo>
                    <a:pt x="4" y="6"/>
                  </a:lnTo>
                  <a:lnTo>
                    <a:pt x="1" y="14"/>
                  </a:lnTo>
                  <a:lnTo>
                    <a:pt x="0" y="21"/>
                  </a:lnTo>
                  <a:lnTo>
                    <a:pt x="1" y="28"/>
                  </a:lnTo>
                  <a:lnTo>
                    <a:pt x="4" y="34"/>
                  </a:lnTo>
                  <a:lnTo>
                    <a:pt x="8" y="39"/>
                  </a:lnTo>
                  <a:lnTo>
                    <a:pt x="14" y="40"/>
                  </a:lnTo>
                  <a:lnTo>
                    <a:pt x="20" y="39"/>
                  </a:lnTo>
                  <a:lnTo>
                    <a:pt x="26" y="34"/>
                  </a:lnTo>
                  <a:lnTo>
                    <a:pt x="29" y="28"/>
                  </a:lnTo>
                  <a:lnTo>
                    <a:pt x="31" y="21"/>
                  </a:lnTo>
                  <a:lnTo>
                    <a:pt x="29" y="14"/>
                  </a:lnTo>
                  <a:lnTo>
                    <a:pt x="26" y="6"/>
                  </a:lnTo>
                  <a:lnTo>
                    <a:pt x="20" y="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6" name="67 Forma libre"/>
            <p:cNvSpPr>
              <a:spLocks/>
            </p:cNvSpPr>
            <p:nvPr/>
          </p:nvSpPr>
          <p:spPr bwMode="auto">
            <a:xfrm>
              <a:off x="384" y="447"/>
              <a:ext cx="65" cy="115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117" y="3"/>
                </a:cxn>
                <a:cxn ang="0">
                  <a:pos x="136" y="14"/>
                </a:cxn>
                <a:cxn ang="0">
                  <a:pos x="153" y="30"/>
                </a:cxn>
                <a:cxn ang="0">
                  <a:pos x="167" y="51"/>
                </a:cxn>
                <a:cxn ang="0">
                  <a:pos x="179" y="76"/>
                </a:cxn>
                <a:cxn ang="0">
                  <a:pos x="188" y="105"/>
                </a:cxn>
                <a:cxn ang="0">
                  <a:pos x="194" y="138"/>
                </a:cxn>
                <a:cxn ang="0">
                  <a:pos x="196" y="172"/>
                </a:cxn>
                <a:cxn ang="0">
                  <a:pos x="194" y="206"/>
                </a:cxn>
                <a:cxn ang="0">
                  <a:pos x="188" y="239"/>
                </a:cxn>
                <a:cxn ang="0">
                  <a:pos x="179" y="268"/>
                </a:cxn>
                <a:cxn ang="0">
                  <a:pos x="167" y="293"/>
                </a:cxn>
                <a:cxn ang="0">
                  <a:pos x="153" y="315"/>
                </a:cxn>
                <a:cxn ang="0">
                  <a:pos x="136" y="332"/>
                </a:cxn>
                <a:cxn ang="0">
                  <a:pos x="117" y="342"/>
                </a:cxn>
                <a:cxn ang="0">
                  <a:pos x="98" y="345"/>
                </a:cxn>
                <a:cxn ang="0">
                  <a:pos x="79" y="342"/>
                </a:cxn>
                <a:cxn ang="0">
                  <a:pos x="61" y="332"/>
                </a:cxn>
                <a:cxn ang="0">
                  <a:pos x="43" y="315"/>
                </a:cxn>
                <a:cxn ang="0">
                  <a:pos x="30" y="293"/>
                </a:cxn>
                <a:cxn ang="0">
                  <a:pos x="17" y="268"/>
                </a:cxn>
                <a:cxn ang="0">
                  <a:pos x="8" y="239"/>
                </a:cxn>
                <a:cxn ang="0">
                  <a:pos x="2" y="206"/>
                </a:cxn>
                <a:cxn ang="0">
                  <a:pos x="0" y="172"/>
                </a:cxn>
                <a:cxn ang="0">
                  <a:pos x="2" y="138"/>
                </a:cxn>
                <a:cxn ang="0">
                  <a:pos x="8" y="105"/>
                </a:cxn>
                <a:cxn ang="0">
                  <a:pos x="17" y="76"/>
                </a:cxn>
                <a:cxn ang="0">
                  <a:pos x="30" y="51"/>
                </a:cxn>
                <a:cxn ang="0">
                  <a:pos x="43" y="30"/>
                </a:cxn>
                <a:cxn ang="0">
                  <a:pos x="61" y="14"/>
                </a:cxn>
                <a:cxn ang="0">
                  <a:pos x="79" y="3"/>
                </a:cxn>
                <a:cxn ang="0">
                  <a:pos x="98" y="0"/>
                </a:cxn>
              </a:cxnLst>
              <a:rect l="0" t="0" r="r" b="b"/>
              <a:pathLst>
                <a:path w="196" h="345">
                  <a:moveTo>
                    <a:pt x="98" y="0"/>
                  </a:moveTo>
                  <a:lnTo>
                    <a:pt x="117" y="3"/>
                  </a:lnTo>
                  <a:lnTo>
                    <a:pt x="136" y="14"/>
                  </a:lnTo>
                  <a:lnTo>
                    <a:pt x="153" y="30"/>
                  </a:lnTo>
                  <a:lnTo>
                    <a:pt x="167" y="51"/>
                  </a:lnTo>
                  <a:lnTo>
                    <a:pt x="179" y="76"/>
                  </a:lnTo>
                  <a:lnTo>
                    <a:pt x="188" y="105"/>
                  </a:lnTo>
                  <a:lnTo>
                    <a:pt x="194" y="138"/>
                  </a:lnTo>
                  <a:lnTo>
                    <a:pt x="196" y="172"/>
                  </a:lnTo>
                  <a:lnTo>
                    <a:pt x="194" y="206"/>
                  </a:lnTo>
                  <a:lnTo>
                    <a:pt x="188" y="239"/>
                  </a:lnTo>
                  <a:lnTo>
                    <a:pt x="179" y="268"/>
                  </a:lnTo>
                  <a:lnTo>
                    <a:pt x="167" y="293"/>
                  </a:lnTo>
                  <a:lnTo>
                    <a:pt x="153" y="315"/>
                  </a:lnTo>
                  <a:lnTo>
                    <a:pt x="136" y="332"/>
                  </a:lnTo>
                  <a:lnTo>
                    <a:pt x="117" y="342"/>
                  </a:lnTo>
                  <a:lnTo>
                    <a:pt x="98" y="345"/>
                  </a:lnTo>
                  <a:lnTo>
                    <a:pt x="79" y="342"/>
                  </a:lnTo>
                  <a:lnTo>
                    <a:pt x="61" y="332"/>
                  </a:lnTo>
                  <a:lnTo>
                    <a:pt x="43" y="315"/>
                  </a:lnTo>
                  <a:lnTo>
                    <a:pt x="30" y="293"/>
                  </a:lnTo>
                  <a:lnTo>
                    <a:pt x="17" y="268"/>
                  </a:lnTo>
                  <a:lnTo>
                    <a:pt x="8" y="239"/>
                  </a:lnTo>
                  <a:lnTo>
                    <a:pt x="2" y="206"/>
                  </a:lnTo>
                  <a:lnTo>
                    <a:pt x="0" y="172"/>
                  </a:lnTo>
                  <a:lnTo>
                    <a:pt x="2" y="138"/>
                  </a:lnTo>
                  <a:lnTo>
                    <a:pt x="8" y="105"/>
                  </a:lnTo>
                  <a:lnTo>
                    <a:pt x="17" y="76"/>
                  </a:lnTo>
                  <a:lnTo>
                    <a:pt x="30" y="51"/>
                  </a:lnTo>
                  <a:lnTo>
                    <a:pt x="43" y="30"/>
                  </a:lnTo>
                  <a:lnTo>
                    <a:pt x="61" y="14"/>
                  </a:lnTo>
                  <a:lnTo>
                    <a:pt x="79" y="3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473D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7" name="68 Forma libre"/>
            <p:cNvSpPr>
              <a:spLocks/>
            </p:cNvSpPr>
            <p:nvPr/>
          </p:nvSpPr>
          <p:spPr bwMode="auto">
            <a:xfrm>
              <a:off x="403" y="476"/>
              <a:ext cx="21" cy="52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44" y="6"/>
                </a:cxn>
                <a:cxn ang="0">
                  <a:pos x="55" y="23"/>
                </a:cxn>
                <a:cxn ang="0">
                  <a:pos x="61" y="47"/>
                </a:cxn>
                <a:cxn ang="0">
                  <a:pos x="64" y="78"/>
                </a:cxn>
                <a:cxn ang="0">
                  <a:pos x="61" y="108"/>
                </a:cxn>
                <a:cxn ang="0">
                  <a:pos x="55" y="133"/>
                </a:cxn>
                <a:cxn ang="0">
                  <a:pos x="44" y="149"/>
                </a:cxn>
                <a:cxn ang="0">
                  <a:pos x="31" y="155"/>
                </a:cxn>
                <a:cxn ang="0">
                  <a:pos x="19" y="149"/>
                </a:cxn>
                <a:cxn ang="0">
                  <a:pos x="9" y="133"/>
                </a:cxn>
                <a:cxn ang="0">
                  <a:pos x="3" y="108"/>
                </a:cxn>
                <a:cxn ang="0">
                  <a:pos x="0" y="78"/>
                </a:cxn>
                <a:cxn ang="0">
                  <a:pos x="3" y="47"/>
                </a:cxn>
                <a:cxn ang="0">
                  <a:pos x="9" y="23"/>
                </a:cxn>
                <a:cxn ang="0">
                  <a:pos x="19" y="6"/>
                </a:cxn>
                <a:cxn ang="0">
                  <a:pos x="31" y="0"/>
                </a:cxn>
              </a:cxnLst>
              <a:rect l="0" t="0" r="r" b="b"/>
              <a:pathLst>
                <a:path w="64" h="155">
                  <a:moveTo>
                    <a:pt x="31" y="0"/>
                  </a:moveTo>
                  <a:lnTo>
                    <a:pt x="44" y="6"/>
                  </a:lnTo>
                  <a:lnTo>
                    <a:pt x="55" y="23"/>
                  </a:lnTo>
                  <a:lnTo>
                    <a:pt x="61" y="47"/>
                  </a:lnTo>
                  <a:lnTo>
                    <a:pt x="64" y="78"/>
                  </a:lnTo>
                  <a:lnTo>
                    <a:pt x="61" y="108"/>
                  </a:lnTo>
                  <a:lnTo>
                    <a:pt x="55" y="133"/>
                  </a:lnTo>
                  <a:lnTo>
                    <a:pt x="44" y="149"/>
                  </a:lnTo>
                  <a:lnTo>
                    <a:pt x="31" y="155"/>
                  </a:lnTo>
                  <a:lnTo>
                    <a:pt x="19" y="149"/>
                  </a:lnTo>
                  <a:lnTo>
                    <a:pt x="9" y="133"/>
                  </a:lnTo>
                  <a:lnTo>
                    <a:pt x="3" y="108"/>
                  </a:lnTo>
                  <a:lnTo>
                    <a:pt x="0" y="78"/>
                  </a:lnTo>
                  <a:lnTo>
                    <a:pt x="3" y="47"/>
                  </a:lnTo>
                  <a:lnTo>
                    <a:pt x="9" y="23"/>
                  </a:lnTo>
                  <a:lnTo>
                    <a:pt x="19" y="6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B5BAC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8" name="69 Forma libre"/>
            <p:cNvSpPr>
              <a:spLocks/>
            </p:cNvSpPr>
            <p:nvPr/>
          </p:nvSpPr>
          <p:spPr bwMode="auto">
            <a:xfrm>
              <a:off x="882" y="288"/>
              <a:ext cx="50" cy="59"/>
            </a:xfrm>
            <a:custGeom>
              <a:avLst/>
              <a:gdLst/>
              <a:ahLst/>
              <a:cxnLst>
                <a:cxn ang="0">
                  <a:pos x="11" y="124"/>
                </a:cxn>
                <a:cxn ang="0">
                  <a:pos x="30" y="99"/>
                </a:cxn>
                <a:cxn ang="0">
                  <a:pos x="30" y="68"/>
                </a:cxn>
                <a:cxn ang="0">
                  <a:pos x="34" y="41"/>
                </a:cxn>
                <a:cxn ang="0">
                  <a:pos x="43" y="22"/>
                </a:cxn>
                <a:cxn ang="0">
                  <a:pos x="55" y="7"/>
                </a:cxn>
                <a:cxn ang="0">
                  <a:pos x="71" y="0"/>
                </a:cxn>
                <a:cxn ang="0">
                  <a:pos x="91" y="0"/>
                </a:cxn>
                <a:cxn ang="0">
                  <a:pos x="113" y="6"/>
                </a:cxn>
                <a:cxn ang="0">
                  <a:pos x="138" y="21"/>
                </a:cxn>
                <a:cxn ang="0">
                  <a:pos x="147" y="53"/>
                </a:cxn>
                <a:cxn ang="0">
                  <a:pos x="150" y="81"/>
                </a:cxn>
                <a:cxn ang="0">
                  <a:pos x="147" y="103"/>
                </a:cxn>
                <a:cxn ang="0">
                  <a:pos x="138" y="121"/>
                </a:cxn>
                <a:cxn ang="0">
                  <a:pos x="126" y="134"/>
                </a:cxn>
                <a:cxn ang="0">
                  <a:pos x="111" y="142"/>
                </a:cxn>
                <a:cxn ang="0">
                  <a:pos x="95" y="146"/>
                </a:cxn>
                <a:cxn ang="0">
                  <a:pos x="77" y="145"/>
                </a:cxn>
                <a:cxn ang="0">
                  <a:pos x="46" y="118"/>
                </a:cxn>
                <a:cxn ang="0">
                  <a:pos x="0" y="176"/>
                </a:cxn>
                <a:cxn ang="0">
                  <a:pos x="2" y="170"/>
                </a:cxn>
                <a:cxn ang="0">
                  <a:pos x="3" y="154"/>
                </a:cxn>
                <a:cxn ang="0">
                  <a:pos x="6" y="136"/>
                </a:cxn>
                <a:cxn ang="0">
                  <a:pos x="11" y="124"/>
                </a:cxn>
              </a:cxnLst>
              <a:rect l="0" t="0" r="r" b="b"/>
              <a:pathLst>
                <a:path w="150" h="176">
                  <a:moveTo>
                    <a:pt x="11" y="124"/>
                  </a:moveTo>
                  <a:lnTo>
                    <a:pt x="30" y="99"/>
                  </a:lnTo>
                  <a:lnTo>
                    <a:pt x="30" y="68"/>
                  </a:lnTo>
                  <a:lnTo>
                    <a:pt x="34" y="41"/>
                  </a:lnTo>
                  <a:lnTo>
                    <a:pt x="43" y="22"/>
                  </a:lnTo>
                  <a:lnTo>
                    <a:pt x="55" y="7"/>
                  </a:lnTo>
                  <a:lnTo>
                    <a:pt x="71" y="0"/>
                  </a:lnTo>
                  <a:lnTo>
                    <a:pt x="91" y="0"/>
                  </a:lnTo>
                  <a:lnTo>
                    <a:pt x="113" y="6"/>
                  </a:lnTo>
                  <a:lnTo>
                    <a:pt x="138" y="21"/>
                  </a:lnTo>
                  <a:lnTo>
                    <a:pt x="147" y="53"/>
                  </a:lnTo>
                  <a:lnTo>
                    <a:pt x="150" y="81"/>
                  </a:lnTo>
                  <a:lnTo>
                    <a:pt x="147" y="103"/>
                  </a:lnTo>
                  <a:lnTo>
                    <a:pt x="138" y="121"/>
                  </a:lnTo>
                  <a:lnTo>
                    <a:pt x="126" y="134"/>
                  </a:lnTo>
                  <a:lnTo>
                    <a:pt x="111" y="142"/>
                  </a:lnTo>
                  <a:lnTo>
                    <a:pt x="95" y="146"/>
                  </a:lnTo>
                  <a:lnTo>
                    <a:pt x="77" y="145"/>
                  </a:lnTo>
                  <a:lnTo>
                    <a:pt x="46" y="118"/>
                  </a:lnTo>
                  <a:lnTo>
                    <a:pt x="0" y="176"/>
                  </a:lnTo>
                  <a:lnTo>
                    <a:pt x="2" y="170"/>
                  </a:lnTo>
                  <a:lnTo>
                    <a:pt x="3" y="154"/>
                  </a:lnTo>
                  <a:lnTo>
                    <a:pt x="6" y="136"/>
                  </a:lnTo>
                  <a:lnTo>
                    <a:pt x="11" y="124"/>
                  </a:lnTo>
                  <a:close/>
                </a:path>
              </a:pathLst>
            </a:custGeom>
            <a:solidFill>
              <a:srgbClr val="002D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4289104883"/>
      </p:ext>
    </p:extLst>
  </p:cSld>
  <p:clrMapOvr>
    <a:masterClrMapping/>
  </p:clrMapOvr>
  <p:transition spd="slow">
    <p:blinds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MPj04330260000[1].jpg"/>
          <p:cNvPicPr>
            <a:picLocks noGrp="1" noChangeAspect="1"/>
          </p:cNvPicPr>
          <p:nvPr isPhoto="1"/>
        </p:nvPicPr>
        <p:blipFill>
          <a:blip r:embed="rId2" cstate="email">
            <a:lum/>
          </a:blip>
          <a:stretch>
            <a:fillRect/>
          </a:stretch>
        </p:blipFill>
        <p:spPr>
          <a:xfrm>
            <a:off x="685800" y="838200"/>
            <a:ext cx="7772400" cy="5181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6 Organigrama: Cinta perforada"/>
          <p:cNvSpPr/>
          <p:nvPr/>
        </p:nvSpPr>
        <p:spPr>
          <a:xfrm>
            <a:off x="5500694" y="285728"/>
            <a:ext cx="3348000" cy="1224000"/>
          </a:xfrm>
          <a:prstGeom prst="flowChartPunchedTape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900" dirty="0">
                <a:latin typeface="Lucida Handwriting" pitchFamily="66" charset="0"/>
              </a:rPr>
              <a:t>Descubra  lugares insólitos…</a:t>
            </a:r>
          </a:p>
        </p:txBody>
      </p:sp>
      <p:grpSp>
        <p:nvGrpSpPr>
          <p:cNvPr id="135" name="4 Grupo"/>
          <p:cNvGrpSpPr>
            <a:grpSpLocks noChangeAspect="1"/>
          </p:cNvGrpSpPr>
          <p:nvPr/>
        </p:nvGrpSpPr>
        <p:grpSpPr bwMode="auto">
          <a:xfrm>
            <a:off x="4572002" y="104402"/>
            <a:ext cx="1547813" cy="752475"/>
            <a:chOff x="90" y="90"/>
            <a:chExt cx="975" cy="474"/>
          </a:xfrm>
        </p:grpSpPr>
        <p:sp>
          <p:nvSpPr>
            <p:cNvPr id="136" name="3 Autoforma"/>
            <p:cNvSpPr>
              <a:spLocks noChangeAspect="1" noChangeArrowheads="1" noTextEdit="1"/>
            </p:cNvSpPr>
            <p:nvPr/>
          </p:nvSpPr>
          <p:spPr bwMode="auto">
            <a:xfrm>
              <a:off x="90" y="90"/>
              <a:ext cx="975" cy="4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7" name="6 Forma libre"/>
            <p:cNvSpPr>
              <a:spLocks/>
            </p:cNvSpPr>
            <p:nvPr/>
          </p:nvSpPr>
          <p:spPr bwMode="auto">
            <a:xfrm>
              <a:off x="699" y="450"/>
              <a:ext cx="96" cy="113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8" y="40"/>
                </a:cxn>
                <a:cxn ang="0">
                  <a:pos x="0" y="154"/>
                </a:cxn>
                <a:cxn ang="0">
                  <a:pos x="8" y="259"/>
                </a:cxn>
                <a:cxn ang="0">
                  <a:pos x="14" y="276"/>
                </a:cxn>
                <a:cxn ang="0">
                  <a:pos x="24" y="293"/>
                </a:cxn>
                <a:cxn ang="0">
                  <a:pos x="37" y="306"/>
                </a:cxn>
                <a:cxn ang="0">
                  <a:pos x="52" y="318"/>
                </a:cxn>
                <a:cxn ang="0">
                  <a:pos x="70" y="327"/>
                </a:cxn>
                <a:cxn ang="0">
                  <a:pos x="89" y="334"/>
                </a:cxn>
                <a:cxn ang="0">
                  <a:pos x="108" y="339"/>
                </a:cxn>
                <a:cxn ang="0">
                  <a:pos x="127" y="340"/>
                </a:cxn>
                <a:cxn ang="0">
                  <a:pos x="166" y="340"/>
                </a:cxn>
                <a:cxn ang="0">
                  <a:pos x="195" y="339"/>
                </a:cxn>
                <a:cxn ang="0">
                  <a:pos x="219" y="337"/>
                </a:cxn>
                <a:cxn ang="0">
                  <a:pos x="237" y="331"/>
                </a:cxn>
                <a:cxn ang="0">
                  <a:pos x="252" y="324"/>
                </a:cxn>
                <a:cxn ang="0">
                  <a:pos x="265" y="310"/>
                </a:cxn>
                <a:cxn ang="0">
                  <a:pos x="277" y="291"/>
                </a:cxn>
                <a:cxn ang="0">
                  <a:pos x="289" y="266"/>
                </a:cxn>
                <a:cxn ang="0">
                  <a:pos x="224" y="259"/>
                </a:cxn>
                <a:cxn ang="0">
                  <a:pos x="224" y="219"/>
                </a:cxn>
                <a:cxn ang="0">
                  <a:pos x="224" y="96"/>
                </a:cxn>
                <a:cxn ang="0">
                  <a:pos x="209" y="23"/>
                </a:cxn>
                <a:cxn ang="0">
                  <a:pos x="153" y="0"/>
                </a:cxn>
                <a:cxn ang="0">
                  <a:pos x="49" y="0"/>
                </a:cxn>
              </a:cxnLst>
              <a:rect l="0" t="0" r="r" b="b"/>
              <a:pathLst>
                <a:path w="289" h="340">
                  <a:moveTo>
                    <a:pt x="49" y="0"/>
                  </a:moveTo>
                  <a:lnTo>
                    <a:pt x="8" y="40"/>
                  </a:lnTo>
                  <a:lnTo>
                    <a:pt x="0" y="154"/>
                  </a:lnTo>
                  <a:lnTo>
                    <a:pt x="8" y="259"/>
                  </a:lnTo>
                  <a:lnTo>
                    <a:pt x="14" y="276"/>
                  </a:lnTo>
                  <a:lnTo>
                    <a:pt x="24" y="293"/>
                  </a:lnTo>
                  <a:lnTo>
                    <a:pt x="37" y="306"/>
                  </a:lnTo>
                  <a:lnTo>
                    <a:pt x="52" y="318"/>
                  </a:lnTo>
                  <a:lnTo>
                    <a:pt x="70" y="327"/>
                  </a:lnTo>
                  <a:lnTo>
                    <a:pt x="89" y="334"/>
                  </a:lnTo>
                  <a:lnTo>
                    <a:pt x="108" y="339"/>
                  </a:lnTo>
                  <a:lnTo>
                    <a:pt x="127" y="340"/>
                  </a:lnTo>
                  <a:lnTo>
                    <a:pt x="166" y="340"/>
                  </a:lnTo>
                  <a:lnTo>
                    <a:pt x="195" y="339"/>
                  </a:lnTo>
                  <a:lnTo>
                    <a:pt x="219" y="337"/>
                  </a:lnTo>
                  <a:lnTo>
                    <a:pt x="237" y="331"/>
                  </a:lnTo>
                  <a:lnTo>
                    <a:pt x="252" y="324"/>
                  </a:lnTo>
                  <a:lnTo>
                    <a:pt x="265" y="310"/>
                  </a:lnTo>
                  <a:lnTo>
                    <a:pt x="277" y="291"/>
                  </a:lnTo>
                  <a:lnTo>
                    <a:pt x="289" y="266"/>
                  </a:lnTo>
                  <a:lnTo>
                    <a:pt x="224" y="259"/>
                  </a:lnTo>
                  <a:lnTo>
                    <a:pt x="224" y="219"/>
                  </a:lnTo>
                  <a:lnTo>
                    <a:pt x="224" y="96"/>
                  </a:lnTo>
                  <a:lnTo>
                    <a:pt x="209" y="23"/>
                  </a:lnTo>
                  <a:lnTo>
                    <a:pt x="153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8" name="7 Forma libre"/>
            <p:cNvSpPr>
              <a:spLocks/>
            </p:cNvSpPr>
            <p:nvPr/>
          </p:nvSpPr>
          <p:spPr bwMode="auto">
            <a:xfrm>
              <a:off x="92" y="112"/>
              <a:ext cx="815" cy="433"/>
            </a:xfrm>
            <a:custGeom>
              <a:avLst/>
              <a:gdLst/>
              <a:ahLst/>
              <a:cxnLst>
                <a:cxn ang="0">
                  <a:pos x="1625" y="0"/>
                </a:cxn>
                <a:cxn ang="0">
                  <a:pos x="1695" y="3"/>
                </a:cxn>
                <a:cxn ang="0">
                  <a:pos x="1766" y="6"/>
                </a:cxn>
                <a:cxn ang="0">
                  <a:pos x="1840" y="10"/>
                </a:cxn>
                <a:cxn ang="0">
                  <a:pos x="1916" y="19"/>
                </a:cxn>
                <a:cxn ang="0">
                  <a:pos x="1995" y="31"/>
                </a:cxn>
                <a:cxn ang="0">
                  <a:pos x="2073" y="50"/>
                </a:cxn>
                <a:cxn ang="0">
                  <a:pos x="2153" y="77"/>
                </a:cxn>
                <a:cxn ang="0">
                  <a:pos x="2231" y="111"/>
                </a:cxn>
                <a:cxn ang="0">
                  <a:pos x="2356" y="543"/>
                </a:cxn>
                <a:cxn ang="0">
                  <a:pos x="2396" y="989"/>
                </a:cxn>
                <a:cxn ang="0">
                  <a:pos x="2444" y="1094"/>
                </a:cxn>
                <a:cxn ang="0">
                  <a:pos x="2424" y="1270"/>
                </a:cxn>
                <a:cxn ang="0">
                  <a:pos x="1625" y="1295"/>
                </a:cxn>
                <a:cxn ang="0">
                  <a:pos x="1443" y="1287"/>
                </a:cxn>
                <a:cxn ang="0">
                  <a:pos x="0" y="1162"/>
                </a:cxn>
                <a:cxn ang="0">
                  <a:pos x="31" y="1065"/>
                </a:cxn>
                <a:cxn ang="0">
                  <a:pos x="31" y="576"/>
                </a:cxn>
                <a:cxn ang="0">
                  <a:pos x="108" y="542"/>
                </a:cxn>
                <a:cxn ang="0">
                  <a:pos x="188" y="506"/>
                </a:cxn>
                <a:cxn ang="0">
                  <a:pos x="268" y="472"/>
                </a:cxn>
                <a:cxn ang="0">
                  <a:pos x="349" y="438"/>
                </a:cxn>
                <a:cxn ang="0">
                  <a:pos x="432" y="404"/>
                </a:cxn>
                <a:cxn ang="0">
                  <a:pos x="517" y="369"/>
                </a:cxn>
                <a:cxn ang="0">
                  <a:pos x="605" y="335"/>
                </a:cxn>
                <a:cxn ang="0">
                  <a:pos x="693" y="299"/>
                </a:cxn>
                <a:cxn ang="0">
                  <a:pos x="785" y="265"/>
                </a:cxn>
                <a:cxn ang="0">
                  <a:pos x="880" y="231"/>
                </a:cxn>
                <a:cxn ang="0">
                  <a:pos x="977" y="195"/>
                </a:cxn>
                <a:cxn ang="0">
                  <a:pos x="1078" y="161"/>
                </a:cxn>
                <a:cxn ang="0">
                  <a:pos x="1181" y="127"/>
                </a:cxn>
                <a:cxn ang="0">
                  <a:pos x="1288" y="93"/>
                </a:cxn>
                <a:cxn ang="0">
                  <a:pos x="1399" y="58"/>
                </a:cxn>
                <a:cxn ang="0">
                  <a:pos x="1513" y="24"/>
                </a:cxn>
              </a:cxnLst>
              <a:rect l="0" t="0" r="r" b="b"/>
              <a:pathLst>
                <a:path w="2444" h="1299">
                  <a:moveTo>
                    <a:pt x="1513" y="24"/>
                  </a:moveTo>
                  <a:lnTo>
                    <a:pt x="1625" y="0"/>
                  </a:lnTo>
                  <a:lnTo>
                    <a:pt x="1659" y="2"/>
                  </a:lnTo>
                  <a:lnTo>
                    <a:pt x="1695" y="3"/>
                  </a:lnTo>
                  <a:lnTo>
                    <a:pt x="1730" y="5"/>
                  </a:lnTo>
                  <a:lnTo>
                    <a:pt x="1766" y="6"/>
                  </a:lnTo>
                  <a:lnTo>
                    <a:pt x="1803" y="8"/>
                  </a:lnTo>
                  <a:lnTo>
                    <a:pt x="1840" y="10"/>
                  </a:lnTo>
                  <a:lnTo>
                    <a:pt x="1878" y="15"/>
                  </a:lnTo>
                  <a:lnTo>
                    <a:pt x="1916" y="19"/>
                  </a:lnTo>
                  <a:lnTo>
                    <a:pt x="1955" y="25"/>
                  </a:lnTo>
                  <a:lnTo>
                    <a:pt x="1995" y="31"/>
                  </a:lnTo>
                  <a:lnTo>
                    <a:pt x="2033" y="40"/>
                  </a:lnTo>
                  <a:lnTo>
                    <a:pt x="2073" y="50"/>
                  </a:lnTo>
                  <a:lnTo>
                    <a:pt x="2113" y="62"/>
                  </a:lnTo>
                  <a:lnTo>
                    <a:pt x="2153" y="77"/>
                  </a:lnTo>
                  <a:lnTo>
                    <a:pt x="2191" y="93"/>
                  </a:lnTo>
                  <a:lnTo>
                    <a:pt x="2231" y="111"/>
                  </a:lnTo>
                  <a:lnTo>
                    <a:pt x="2282" y="232"/>
                  </a:lnTo>
                  <a:lnTo>
                    <a:pt x="2356" y="543"/>
                  </a:lnTo>
                  <a:lnTo>
                    <a:pt x="2396" y="786"/>
                  </a:lnTo>
                  <a:lnTo>
                    <a:pt x="2396" y="989"/>
                  </a:lnTo>
                  <a:lnTo>
                    <a:pt x="2396" y="1095"/>
                  </a:lnTo>
                  <a:lnTo>
                    <a:pt x="2444" y="1094"/>
                  </a:lnTo>
                  <a:lnTo>
                    <a:pt x="2444" y="1234"/>
                  </a:lnTo>
                  <a:lnTo>
                    <a:pt x="2424" y="1270"/>
                  </a:lnTo>
                  <a:lnTo>
                    <a:pt x="1727" y="1295"/>
                  </a:lnTo>
                  <a:lnTo>
                    <a:pt x="1625" y="1295"/>
                  </a:lnTo>
                  <a:lnTo>
                    <a:pt x="1582" y="1299"/>
                  </a:lnTo>
                  <a:lnTo>
                    <a:pt x="1443" y="1287"/>
                  </a:lnTo>
                  <a:lnTo>
                    <a:pt x="1102" y="1276"/>
                  </a:lnTo>
                  <a:lnTo>
                    <a:pt x="0" y="1162"/>
                  </a:lnTo>
                  <a:lnTo>
                    <a:pt x="0" y="1073"/>
                  </a:lnTo>
                  <a:lnTo>
                    <a:pt x="31" y="1065"/>
                  </a:lnTo>
                  <a:lnTo>
                    <a:pt x="7" y="616"/>
                  </a:lnTo>
                  <a:lnTo>
                    <a:pt x="31" y="576"/>
                  </a:lnTo>
                  <a:lnTo>
                    <a:pt x="69" y="558"/>
                  </a:lnTo>
                  <a:lnTo>
                    <a:pt x="108" y="542"/>
                  </a:lnTo>
                  <a:lnTo>
                    <a:pt x="148" y="524"/>
                  </a:lnTo>
                  <a:lnTo>
                    <a:pt x="188" y="506"/>
                  </a:lnTo>
                  <a:lnTo>
                    <a:pt x="228" y="490"/>
                  </a:lnTo>
                  <a:lnTo>
                    <a:pt x="268" y="472"/>
                  </a:lnTo>
                  <a:lnTo>
                    <a:pt x="307" y="456"/>
                  </a:lnTo>
                  <a:lnTo>
                    <a:pt x="349" y="438"/>
                  </a:lnTo>
                  <a:lnTo>
                    <a:pt x="390" y="420"/>
                  </a:lnTo>
                  <a:lnTo>
                    <a:pt x="432" y="404"/>
                  </a:lnTo>
                  <a:lnTo>
                    <a:pt x="475" y="386"/>
                  </a:lnTo>
                  <a:lnTo>
                    <a:pt x="517" y="369"/>
                  </a:lnTo>
                  <a:lnTo>
                    <a:pt x="560" y="352"/>
                  </a:lnTo>
                  <a:lnTo>
                    <a:pt x="605" y="335"/>
                  </a:lnTo>
                  <a:lnTo>
                    <a:pt x="649" y="317"/>
                  </a:lnTo>
                  <a:lnTo>
                    <a:pt x="693" y="299"/>
                  </a:lnTo>
                  <a:lnTo>
                    <a:pt x="739" y="283"/>
                  </a:lnTo>
                  <a:lnTo>
                    <a:pt x="785" y="265"/>
                  </a:lnTo>
                  <a:lnTo>
                    <a:pt x="832" y="247"/>
                  </a:lnTo>
                  <a:lnTo>
                    <a:pt x="880" y="231"/>
                  </a:lnTo>
                  <a:lnTo>
                    <a:pt x="929" y="213"/>
                  </a:lnTo>
                  <a:lnTo>
                    <a:pt x="977" y="195"/>
                  </a:lnTo>
                  <a:lnTo>
                    <a:pt x="1028" y="179"/>
                  </a:lnTo>
                  <a:lnTo>
                    <a:pt x="1078" y="161"/>
                  </a:lnTo>
                  <a:lnTo>
                    <a:pt x="1128" y="144"/>
                  </a:lnTo>
                  <a:lnTo>
                    <a:pt x="1181" y="127"/>
                  </a:lnTo>
                  <a:lnTo>
                    <a:pt x="1235" y="110"/>
                  </a:lnTo>
                  <a:lnTo>
                    <a:pt x="1288" y="93"/>
                  </a:lnTo>
                  <a:lnTo>
                    <a:pt x="1343" y="76"/>
                  </a:lnTo>
                  <a:lnTo>
                    <a:pt x="1399" y="58"/>
                  </a:lnTo>
                  <a:lnTo>
                    <a:pt x="1455" y="42"/>
                  </a:lnTo>
                  <a:lnTo>
                    <a:pt x="1513" y="24"/>
                  </a:lnTo>
                  <a:close/>
                </a:path>
              </a:pathLst>
            </a:custGeom>
            <a:solidFill>
              <a:srgbClr val="4751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4" name="8 Forma libre"/>
            <p:cNvSpPr>
              <a:spLocks/>
            </p:cNvSpPr>
            <p:nvPr/>
          </p:nvSpPr>
          <p:spPr bwMode="auto">
            <a:xfrm>
              <a:off x="646" y="178"/>
              <a:ext cx="231" cy="19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587" y="67"/>
                </a:cxn>
                <a:cxn ang="0">
                  <a:pos x="695" y="585"/>
                </a:cxn>
                <a:cxn ang="0">
                  <a:pos x="116" y="573"/>
                </a:cxn>
                <a:cxn ang="0">
                  <a:pos x="1" y="14"/>
                </a:cxn>
                <a:cxn ang="0">
                  <a:pos x="1" y="12"/>
                </a:cxn>
                <a:cxn ang="0">
                  <a:pos x="0" y="9"/>
                </a:cxn>
                <a:cxn ang="0">
                  <a:pos x="1" y="6"/>
                </a:cxn>
                <a:cxn ang="0">
                  <a:pos x="7" y="0"/>
                </a:cxn>
              </a:cxnLst>
              <a:rect l="0" t="0" r="r" b="b"/>
              <a:pathLst>
                <a:path w="695" h="585">
                  <a:moveTo>
                    <a:pt x="7" y="0"/>
                  </a:moveTo>
                  <a:lnTo>
                    <a:pt x="587" y="67"/>
                  </a:lnTo>
                  <a:lnTo>
                    <a:pt x="695" y="585"/>
                  </a:lnTo>
                  <a:lnTo>
                    <a:pt x="116" y="573"/>
                  </a:lnTo>
                  <a:lnTo>
                    <a:pt x="1" y="14"/>
                  </a:lnTo>
                  <a:lnTo>
                    <a:pt x="1" y="12"/>
                  </a:lnTo>
                  <a:lnTo>
                    <a:pt x="0" y="9"/>
                  </a:lnTo>
                  <a:lnTo>
                    <a:pt x="1" y="6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21264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5" name="9 Forma libre"/>
            <p:cNvSpPr>
              <a:spLocks/>
            </p:cNvSpPr>
            <p:nvPr/>
          </p:nvSpPr>
          <p:spPr bwMode="auto">
            <a:xfrm>
              <a:off x="93" y="114"/>
              <a:ext cx="571" cy="427"/>
            </a:xfrm>
            <a:custGeom>
              <a:avLst/>
              <a:gdLst/>
              <a:ahLst/>
              <a:cxnLst>
                <a:cxn ang="0">
                  <a:pos x="1581" y="0"/>
                </a:cxn>
                <a:cxn ang="0">
                  <a:pos x="1590" y="92"/>
                </a:cxn>
                <a:cxn ang="0">
                  <a:pos x="1712" y="764"/>
                </a:cxn>
                <a:cxn ang="0">
                  <a:pos x="1712" y="885"/>
                </a:cxn>
                <a:cxn ang="0">
                  <a:pos x="1712" y="1128"/>
                </a:cxn>
                <a:cxn ang="0">
                  <a:pos x="1641" y="1128"/>
                </a:cxn>
                <a:cxn ang="0">
                  <a:pos x="1659" y="1281"/>
                </a:cxn>
                <a:cxn ang="0">
                  <a:pos x="1331" y="1271"/>
                </a:cxn>
                <a:cxn ang="0">
                  <a:pos x="1334" y="906"/>
                </a:cxn>
                <a:cxn ang="0">
                  <a:pos x="1294" y="907"/>
                </a:cxn>
                <a:cxn ang="0">
                  <a:pos x="1294" y="1276"/>
                </a:cxn>
                <a:cxn ang="0">
                  <a:pos x="1096" y="1274"/>
                </a:cxn>
                <a:cxn ang="0">
                  <a:pos x="1096" y="1033"/>
                </a:cxn>
                <a:cxn ang="0">
                  <a:pos x="1059" y="983"/>
                </a:cxn>
                <a:cxn ang="0">
                  <a:pos x="872" y="990"/>
                </a:cxn>
                <a:cxn ang="0">
                  <a:pos x="872" y="1253"/>
                </a:cxn>
                <a:cxn ang="0">
                  <a:pos x="284" y="1196"/>
                </a:cxn>
                <a:cxn ang="0">
                  <a:pos x="284" y="990"/>
                </a:cxn>
                <a:cxn ang="0">
                  <a:pos x="183" y="990"/>
                </a:cxn>
                <a:cxn ang="0">
                  <a:pos x="179" y="1165"/>
                </a:cxn>
                <a:cxn ang="0">
                  <a:pos x="0" y="1162"/>
                </a:cxn>
                <a:cxn ang="0">
                  <a:pos x="4" y="650"/>
                </a:cxn>
                <a:cxn ang="0">
                  <a:pos x="4" y="577"/>
                </a:cxn>
                <a:cxn ang="0">
                  <a:pos x="32" y="558"/>
                </a:cxn>
                <a:cxn ang="0">
                  <a:pos x="63" y="537"/>
                </a:cxn>
                <a:cxn ang="0">
                  <a:pos x="100" y="516"/>
                </a:cxn>
                <a:cxn ang="0">
                  <a:pos x="142" y="494"/>
                </a:cxn>
                <a:cxn ang="0">
                  <a:pos x="186" y="472"/>
                </a:cxn>
                <a:cxn ang="0">
                  <a:pos x="234" y="450"/>
                </a:cxn>
                <a:cxn ang="0">
                  <a:pos x="285" y="426"/>
                </a:cxn>
                <a:cxn ang="0">
                  <a:pos x="339" y="404"/>
                </a:cxn>
                <a:cxn ang="0">
                  <a:pos x="395" y="380"/>
                </a:cxn>
                <a:cxn ang="0">
                  <a:pos x="452" y="357"/>
                </a:cxn>
                <a:cxn ang="0">
                  <a:pos x="512" y="334"/>
                </a:cxn>
                <a:cxn ang="0">
                  <a:pos x="574" y="311"/>
                </a:cxn>
                <a:cxn ang="0">
                  <a:pos x="636" y="287"/>
                </a:cxn>
                <a:cxn ang="0">
                  <a:pos x="698" y="265"/>
                </a:cxn>
                <a:cxn ang="0">
                  <a:pos x="761" y="243"/>
                </a:cxn>
                <a:cxn ang="0">
                  <a:pos x="825" y="221"/>
                </a:cxn>
                <a:cxn ang="0">
                  <a:pos x="889" y="200"/>
                </a:cxn>
                <a:cxn ang="0">
                  <a:pos x="951" y="179"/>
                </a:cxn>
                <a:cxn ang="0">
                  <a:pos x="1013" y="158"/>
                </a:cxn>
                <a:cxn ang="0">
                  <a:pos x="1073" y="139"/>
                </a:cxn>
                <a:cxn ang="0">
                  <a:pos x="1133" y="121"/>
                </a:cxn>
                <a:cxn ang="0">
                  <a:pos x="1189" y="104"/>
                </a:cxn>
                <a:cxn ang="0">
                  <a:pos x="1244" y="87"/>
                </a:cxn>
                <a:cxn ang="0">
                  <a:pos x="1295" y="73"/>
                </a:cxn>
                <a:cxn ang="0">
                  <a:pos x="1346" y="58"/>
                </a:cxn>
                <a:cxn ang="0">
                  <a:pos x="1391" y="44"/>
                </a:cxn>
                <a:cxn ang="0">
                  <a:pos x="1434" y="34"/>
                </a:cxn>
                <a:cxn ang="0">
                  <a:pos x="1473" y="24"/>
                </a:cxn>
                <a:cxn ang="0">
                  <a:pos x="1507" y="15"/>
                </a:cxn>
                <a:cxn ang="0">
                  <a:pos x="1536" y="9"/>
                </a:cxn>
                <a:cxn ang="0">
                  <a:pos x="1561" y="3"/>
                </a:cxn>
                <a:cxn ang="0">
                  <a:pos x="1581" y="0"/>
                </a:cxn>
              </a:cxnLst>
              <a:rect l="0" t="0" r="r" b="b"/>
              <a:pathLst>
                <a:path w="1712" h="1281">
                  <a:moveTo>
                    <a:pt x="1581" y="0"/>
                  </a:moveTo>
                  <a:lnTo>
                    <a:pt x="1590" y="92"/>
                  </a:lnTo>
                  <a:lnTo>
                    <a:pt x="1712" y="764"/>
                  </a:lnTo>
                  <a:lnTo>
                    <a:pt x="1712" y="885"/>
                  </a:lnTo>
                  <a:lnTo>
                    <a:pt x="1712" y="1128"/>
                  </a:lnTo>
                  <a:lnTo>
                    <a:pt x="1641" y="1128"/>
                  </a:lnTo>
                  <a:lnTo>
                    <a:pt x="1659" y="1281"/>
                  </a:lnTo>
                  <a:lnTo>
                    <a:pt x="1331" y="1271"/>
                  </a:lnTo>
                  <a:lnTo>
                    <a:pt x="1334" y="906"/>
                  </a:lnTo>
                  <a:lnTo>
                    <a:pt x="1294" y="907"/>
                  </a:lnTo>
                  <a:lnTo>
                    <a:pt x="1294" y="1276"/>
                  </a:lnTo>
                  <a:lnTo>
                    <a:pt x="1096" y="1274"/>
                  </a:lnTo>
                  <a:lnTo>
                    <a:pt x="1096" y="1033"/>
                  </a:lnTo>
                  <a:lnTo>
                    <a:pt x="1059" y="983"/>
                  </a:lnTo>
                  <a:lnTo>
                    <a:pt x="872" y="990"/>
                  </a:lnTo>
                  <a:lnTo>
                    <a:pt x="872" y="1253"/>
                  </a:lnTo>
                  <a:lnTo>
                    <a:pt x="284" y="1196"/>
                  </a:lnTo>
                  <a:lnTo>
                    <a:pt x="284" y="990"/>
                  </a:lnTo>
                  <a:lnTo>
                    <a:pt x="183" y="990"/>
                  </a:lnTo>
                  <a:lnTo>
                    <a:pt x="179" y="1165"/>
                  </a:lnTo>
                  <a:lnTo>
                    <a:pt x="0" y="1162"/>
                  </a:lnTo>
                  <a:lnTo>
                    <a:pt x="4" y="650"/>
                  </a:lnTo>
                  <a:lnTo>
                    <a:pt x="4" y="577"/>
                  </a:lnTo>
                  <a:lnTo>
                    <a:pt x="32" y="558"/>
                  </a:lnTo>
                  <a:lnTo>
                    <a:pt x="63" y="537"/>
                  </a:lnTo>
                  <a:lnTo>
                    <a:pt x="100" y="516"/>
                  </a:lnTo>
                  <a:lnTo>
                    <a:pt x="142" y="494"/>
                  </a:lnTo>
                  <a:lnTo>
                    <a:pt x="186" y="472"/>
                  </a:lnTo>
                  <a:lnTo>
                    <a:pt x="234" y="450"/>
                  </a:lnTo>
                  <a:lnTo>
                    <a:pt x="285" y="426"/>
                  </a:lnTo>
                  <a:lnTo>
                    <a:pt x="339" y="404"/>
                  </a:lnTo>
                  <a:lnTo>
                    <a:pt x="395" y="380"/>
                  </a:lnTo>
                  <a:lnTo>
                    <a:pt x="452" y="357"/>
                  </a:lnTo>
                  <a:lnTo>
                    <a:pt x="512" y="334"/>
                  </a:lnTo>
                  <a:lnTo>
                    <a:pt x="574" y="311"/>
                  </a:lnTo>
                  <a:lnTo>
                    <a:pt x="636" y="287"/>
                  </a:lnTo>
                  <a:lnTo>
                    <a:pt x="698" y="265"/>
                  </a:lnTo>
                  <a:lnTo>
                    <a:pt x="761" y="243"/>
                  </a:lnTo>
                  <a:lnTo>
                    <a:pt x="825" y="221"/>
                  </a:lnTo>
                  <a:lnTo>
                    <a:pt x="889" y="200"/>
                  </a:lnTo>
                  <a:lnTo>
                    <a:pt x="951" y="179"/>
                  </a:lnTo>
                  <a:lnTo>
                    <a:pt x="1013" y="158"/>
                  </a:lnTo>
                  <a:lnTo>
                    <a:pt x="1073" y="139"/>
                  </a:lnTo>
                  <a:lnTo>
                    <a:pt x="1133" y="121"/>
                  </a:lnTo>
                  <a:lnTo>
                    <a:pt x="1189" y="104"/>
                  </a:lnTo>
                  <a:lnTo>
                    <a:pt x="1244" y="87"/>
                  </a:lnTo>
                  <a:lnTo>
                    <a:pt x="1295" y="73"/>
                  </a:lnTo>
                  <a:lnTo>
                    <a:pt x="1346" y="58"/>
                  </a:lnTo>
                  <a:lnTo>
                    <a:pt x="1391" y="44"/>
                  </a:lnTo>
                  <a:lnTo>
                    <a:pt x="1434" y="34"/>
                  </a:lnTo>
                  <a:lnTo>
                    <a:pt x="1473" y="24"/>
                  </a:lnTo>
                  <a:lnTo>
                    <a:pt x="1507" y="15"/>
                  </a:lnTo>
                  <a:lnTo>
                    <a:pt x="1536" y="9"/>
                  </a:lnTo>
                  <a:lnTo>
                    <a:pt x="1561" y="3"/>
                  </a:lnTo>
                  <a:lnTo>
                    <a:pt x="1581" y="0"/>
                  </a:lnTo>
                  <a:close/>
                </a:path>
              </a:pathLst>
            </a:custGeom>
            <a:solidFill>
              <a:srgbClr val="00688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6" name="10 Forma libre"/>
            <p:cNvSpPr>
              <a:spLocks/>
            </p:cNvSpPr>
            <p:nvPr/>
          </p:nvSpPr>
          <p:spPr bwMode="auto">
            <a:xfrm>
              <a:off x="91" y="189"/>
              <a:ext cx="290" cy="336"/>
            </a:xfrm>
            <a:custGeom>
              <a:avLst/>
              <a:gdLst/>
              <a:ahLst/>
              <a:cxnLst>
                <a:cxn ang="0">
                  <a:pos x="870" y="0"/>
                </a:cxn>
                <a:cxn ang="0">
                  <a:pos x="301" y="204"/>
                </a:cxn>
                <a:cxn ang="0">
                  <a:pos x="142" y="278"/>
                </a:cxn>
                <a:cxn ang="0">
                  <a:pos x="12" y="352"/>
                </a:cxn>
                <a:cxn ang="0">
                  <a:pos x="0" y="937"/>
                </a:cxn>
                <a:cxn ang="0">
                  <a:pos x="777" y="1009"/>
                </a:cxn>
                <a:cxn ang="0">
                  <a:pos x="763" y="241"/>
                </a:cxn>
                <a:cxn ang="0">
                  <a:pos x="870" y="0"/>
                </a:cxn>
              </a:cxnLst>
              <a:rect l="0" t="0" r="r" b="b"/>
              <a:pathLst>
                <a:path w="870" h="1009">
                  <a:moveTo>
                    <a:pt x="870" y="0"/>
                  </a:moveTo>
                  <a:lnTo>
                    <a:pt x="301" y="204"/>
                  </a:lnTo>
                  <a:lnTo>
                    <a:pt x="142" y="278"/>
                  </a:lnTo>
                  <a:lnTo>
                    <a:pt x="12" y="352"/>
                  </a:lnTo>
                  <a:lnTo>
                    <a:pt x="0" y="937"/>
                  </a:lnTo>
                  <a:lnTo>
                    <a:pt x="777" y="1009"/>
                  </a:lnTo>
                  <a:lnTo>
                    <a:pt x="763" y="241"/>
                  </a:lnTo>
                  <a:lnTo>
                    <a:pt x="870" y="0"/>
                  </a:lnTo>
                  <a:close/>
                </a:path>
              </a:pathLst>
            </a:custGeom>
            <a:solidFill>
              <a:srgbClr val="00688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7" name="11 Forma libre"/>
            <p:cNvSpPr>
              <a:spLocks/>
            </p:cNvSpPr>
            <p:nvPr/>
          </p:nvSpPr>
          <p:spPr bwMode="auto">
            <a:xfrm>
              <a:off x="91" y="198"/>
              <a:ext cx="270" cy="325"/>
            </a:xfrm>
            <a:custGeom>
              <a:avLst/>
              <a:gdLst/>
              <a:ahLst/>
              <a:cxnLst>
                <a:cxn ang="0">
                  <a:pos x="775" y="12"/>
                </a:cxn>
                <a:cxn ang="0">
                  <a:pos x="710" y="34"/>
                </a:cxn>
                <a:cxn ang="0">
                  <a:pos x="645" y="56"/>
                </a:cxn>
                <a:cxn ang="0">
                  <a:pos x="582" y="78"/>
                </a:cxn>
                <a:cxn ang="0">
                  <a:pos x="517" y="101"/>
                </a:cxn>
                <a:cxn ang="0">
                  <a:pos x="451" y="124"/>
                </a:cxn>
                <a:cxn ang="0">
                  <a:pos x="386" y="147"/>
                </a:cxn>
                <a:cxn ang="0">
                  <a:pos x="323" y="169"/>
                </a:cxn>
                <a:cxn ang="0">
                  <a:pos x="271" y="189"/>
                </a:cxn>
                <a:cxn ang="0">
                  <a:pos x="231" y="207"/>
                </a:cxn>
                <a:cxn ang="0">
                  <a:pos x="193" y="226"/>
                </a:cxn>
                <a:cxn ang="0">
                  <a:pos x="153" y="244"/>
                </a:cxn>
                <a:cxn ang="0">
                  <a:pos x="119" y="262"/>
                </a:cxn>
                <a:cxn ang="0">
                  <a:pos x="88" y="280"/>
                </a:cxn>
                <a:cxn ang="0">
                  <a:pos x="57" y="297"/>
                </a:cxn>
                <a:cxn ang="0">
                  <a:pos x="26" y="315"/>
                </a:cxn>
                <a:cxn ang="0">
                  <a:pos x="8" y="471"/>
                </a:cxn>
                <a:cxn ang="0">
                  <a:pos x="3" y="762"/>
                </a:cxn>
                <a:cxn ang="0">
                  <a:pos x="45" y="913"/>
                </a:cxn>
                <a:cxn ang="0">
                  <a:pos x="135" y="920"/>
                </a:cxn>
                <a:cxn ang="0">
                  <a:pos x="224" y="928"/>
                </a:cxn>
                <a:cxn ang="0">
                  <a:pos x="312" y="937"/>
                </a:cxn>
                <a:cxn ang="0">
                  <a:pos x="403" y="944"/>
                </a:cxn>
                <a:cxn ang="0">
                  <a:pos x="491" y="953"/>
                </a:cxn>
                <a:cxn ang="0">
                  <a:pos x="582" y="962"/>
                </a:cxn>
                <a:cxn ang="0">
                  <a:pos x="672" y="969"/>
                </a:cxn>
                <a:cxn ang="0">
                  <a:pos x="713" y="789"/>
                </a:cxn>
                <a:cxn ang="0">
                  <a:pos x="707" y="420"/>
                </a:cxn>
                <a:cxn ang="0">
                  <a:pos x="718" y="206"/>
                </a:cxn>
                <a:cxn ang="0">
                  <a:pos x="743" y="147"/>
                </a:cxn>
                <a:cxn ang="0">
                  <a:pos x="768" y="89"/>
                </a:cxn>
                <a:cxn ang="0">
                  <a:pos x="795" y="30"/>
                </a:cxn>
              </a:cxnLst>
              <a:rect l="0" t="0" r="r" b="b"/>
              <a:pathLst>
                <a:path w="808" h="974">
                  <a:moveTo>
                    <a:pt x="808" y="0"/>
                  </a:moveTo>
                  <a:lnTo>
                    <a:pt x="775" y="12"/>
                  </a:lnTo>
                  <a:lnTo>
                    <a:pt x="743" y="22"/>
                  </a:lnTo>
                  <a:lnTo>
                    <a:pt x="710" y="34"/>
                  </a:lnTo>
                  <a:lnTo>
                    <a:pt x="678" y="44"/>
                  </a:lnTo>
                  <a:lnTo>
                    <a:pt x="645" y="56"/>
                  </a:lnTo>
                  <a:lnTo>
                    <a:pt x="613" y="67"/>
                  </a:lnTo>
                  <a:lnTo>
                    <a:pt x="582" y="78"/>
                  </a:lnTo>
                  <a:lnTo>
                    <a:pt x="549" y="90"/>
                  </a:lnTo>
                  <a:lnTo>
                    <a:pt x="517" y="101"/>
                  </a:lnTo>
                  <a:lnTo>
                    <a:pt x="484" y="113"/>
                  </a:lnTo>
                  <a:lnTo>
                    <a:pt x="451" y="124"/>
                  </a:lnTo>
                  <a:lnTo>
                    <a:pt x="419" y="135"/>
                  </a:lnTo>
                  <a:lnTo>
                    <a:pt x="386" y="147"/>
                  </a:lnTo>
                  <a:lnTo>
                    <a:pt x="355" y="158"/>
                  </a:lnTo>
                  <a:lnTo>
                    <a:pt x="323" y="169"/>
                  </a:lnTo>
                  <a:lnTo>
                    <a:pt x="290" y="181"/>
                  </a:lnTo>
                  <a:lnTo>
                    <a:pt x="271" y="189"/>
                  </a:lnTo>
                  <a:lnTo>
                    <a:pt x="252" y="198"/>
                  </a:lnTo>
                  <a:lnTo>
                    <a:pt x="231" y="207"/>
                  </a:lnTo>
                  <a:lnTo>
                    <a:pt x="212" y="216"/>
                  </a:lnTo>
                  <a:lnTo>
                    <a:pt x="193" y="226"/>
                  </a:lnTo>
                  <a:lnTo>
                    <a:pt x="172" y="235"/>
                  </a:lnTo>
                  <a:lnTo>
                    <a:pt x="153" y="244"/>
                  </a:lnTo>
                  <a:lnTo>
                    <a:pt x="134" y="253"/>
                  </a:lnTo>
                  <a:lnTo>
                    <a:pt x="119" y="262"/>
                  </a:lnTo>
                  <a:lnTo>
                    <a:pt x="102" y="271"/>
                  </a:lnTo>
                  <a:lnTo>
                    <a:pt x="88" y="280"/>
                  </a:lnTo>
                  <a:lnTo>
                    <a:pt x="71" y="289"/>
                  </a:lnTo>
                  <a:lnTo>
                    <a:pt x="57" y="297"/>
                  </a:lnTo>
                  <a:lnTo>
                    <a:pt x="40" y="306"/>
                  </a:lnTo>
                  <a:lnTo>
                    <a:pt x="26" y="315"/>
                  </a:lnTo>
                  <a:lnTo>
                    <a:pt x="11" y="324"/>
                  </a:lnTo>
                  <a:lnTo>
                    <a:pt x="8" y="471"/>
                  </a:lnTo>
                  <a:lnTo>
                    <a:pt x="5" y="616"/>
                  </a:lnTo>
                  <a:lnTo>
                    <a:pt x="3" y="762"/>
                  </a:lnTo>
                  <a:lnTo>
                    <a:pt x="0" y="909"/>
                  </a:lnTo>
                  <a:lnTo>
                    <a:pt x="45" y="913"/>
                  </a:lnTo>
                  <a:lnTo>
                    <a:pt x="89" y="916"/>
                  </a:lnTo>
                  <a:lnTo>
                    <a:pt x="135" y="920"/>
                  </a:lnTo>
                  <a:lnTo>
                    <a:pt x="179" y="925"/>
                  </a:lnTo>
                  <a:lnTo>
                    <a:pt x="224" y="928"/>
                  </a:lnTo>
                  <a:lnTo>
                    <a:pt x="268" y="932"/>
                  </a:lnTo>
                  <a:lnTo>
                    <a:pt x="312" y="937"/>
                  </a:lnTo>
                  <a:lnTo>
                    <a:pt x="358" y="941"/>
                  </a:lnTo>
                  <a:lnTo>
                    <a:pt x="403" y="944"/>
                  </a:lnTo>
                  <a:lnTo>
                    <a:pt x="447" y="949"/>
                  </a:lnTo>
                  <a:lnTo>
                    <a:pt x="491" y="953"/>
                  </a:lnTo>
                  <a:lnTo>
                    <a:pt x="537" y="957"/>
                  </a:lnTo>
                  <a:lnTo>
                    <a:pt x="582" y="962"/>
                  </a:lnTo>
                  <a:lnTo>
                    <a:pt x="626" y="965"/>
                  </a:lnTo>
                  <a:lnTo>
                    <a:pt x="672" y="969"/>
                  </a:lnTo>
                  <a:lnTo>
                    <a:pt x="716" y="974"/>
                  </a:lnTo>
                  <a:lnTo>
                    <a:pt x="713" y="789"/>
                  </a:lnTo>
                  <a:lnTo>
                    <a:pt x="710" y="604"/>
                  </a:lnTo>
                  <a:lnTo>
                    <a:pt x="707" y="420"/>
                  </a:lnTo>
                  <a:lnTo>
                    <a:pt x="704" y="235"/>
                  </a:lnTo>
                  <a:lnTo>
                    <a:pt x="718" y="206"/>
                  </a:lnTo>
                  <a:lnTo>
                    <a:pt x="729" y="176"/>
                  </a:lnTo>
                  <a:lnTo>
                    <a:pt x="743" y="147"/>
                  </a:lnTo>
                  <a:lnTo>
                    <a:pt x="756" y="117"/>
                  </a:lnTo>
                  <a:lnTo>
                    <a:pt x="768" y="89"/>
                  </a:lnTo>
                  <a:lnTo>
                    <a:pt x="781" y="59"/>
                  </a:lnTo>
                  <a:lnTo>
                    <a:pt x="795" y="30"/>
                  </a:lnTo>
                  <a:lnTo>
                    <a:pt x="808" y="0"/>
                  </a:lnTo>
                  <a:close/>
                </a:path>
              </a:pathLst>
            </a:custGeom>
            <a:solidFill>
              <a:srgbClr val="006D8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8" name="12 Forma libre"/>
            <p:cNvSpPr>
              <a:spLocks/>
            </p:cNvSpPr>
            <p:nvPr/>
          </p:nvSpPr>
          <p:spPr bwMode="auto">
            <a:xfrm>
              <a:off x="91" y="208"/>
              <a:ext cx="248" cy="312"/>
            </a:xfrm>
            <a:custGeom>
              <a:avLst/>
              <a:gdLst/>
              <a:ahLst/>
              <a:cxnLst>
                <a:cxn ang="0">
                  <a:pos x="716" y="10"/>
                </a:cxn>
                <a:cxn ang="0">
                  <a:pos x="658" y="29"/>
                </a:cxn>
                <a:cxn ang="0">
                  <a:pos x="600" y="48"/>
                </a:cxn>
                <a:cxn ang="0">
                  <a:pos x="541" y="68"/>
                </a:cxn>
                <a:cxn ang="0">
                  <a:pos x="484" y="87"/>
                </a:cxn>
                <a:cxn ang="0">
                  <a:pos x="426" y="106"/>
                </a:cxn>
                <a:cxn ang="0">
                  <a:pos x="368" y="125"/>
                </a:cxn>
                <a:cxn ang="0">
                  <a:pos x="310" y="145"/>
                </a:cxn>
                <a:cxn ang="0">
                  <a:pos x="262" y="164"/>
                </a:cxn>
                <a:cxn ang="0">
                  <a:pos x="223" y="182"/>
                </a:cxn>
                <a:cxn ang="0">
                  <a:pos x="183" y="199"/>
                </a:cxn>
                <a:cxn ang="0">
                  <a:pos x="145" y="219"/>
                </a:cxn>
                <a:cxn ang="0">
                  <a:pos x="111" y="236"/>
                </a:cxn>
                <a:cxn ang="0">
                  <a:pos x="83" y="253"/>
                </a:cxn>
                <a:cxn ang="0">
                  <a:pos x="53" y="269"/>
                </a:cxn>
                <a:cxn ang="0">
                  <a:pos x="25" y="287"/>
                </a:cxn>
                <a:cxn ang="0">
                  <a:pos x="7" y="441"/>
                </a:cxn>
                <a:cxn ang="0">
                  <a:pos x="3" y="732"/>
                </a:cxn>
                <a:cxn ang="0">
                  <a:pos x="41" y="882"/>
                </a:cxn>
                <a:cxn ang="0">
                  <a:pos x="123" y="889"/>
                </a:cxn>
                <a:cxn ang="0">
                  <a:pos x="206" y="896"/>
                </a:cxn>
                <a:cxn ang="0">
                  <a:pos x="287" y="904"/>
                </a:cxn>
                <a:cxn ang="0">
                  <a:pos x="370" y="911"/>
                </a:cxn>
                <a:cxn ang="0">
                  <a:pos x="451" y="919"/>
                </a:cxn>
                <a:cxn ang="0">
                  <a:pos x="534" y="926"/>
                </a:cxn>
                <a:cxn ang="0">
                  <a:pos x="615" y="933"/>
                </a:cxn>
                <a:cxn ang="0">
                  <a:pos x="654" y="759"/>
                </a:cxn>
                <a:cxn ang="0">
                  <a:pos x="649" y="405"/>
                </a:cxn>
                <a:cxn ang="0">
                  <a:pos x="658" y="199"/>
                </a:cxn>
                <a:cxn ang="0">
                  <a:pos x="683" y="142"/>
                </a:cxn>
                <a:cxn ang="0">
                  <a:pos x="708" y="84"/>
                </a:cxn>
                <a:cxn ang="0">
                  <a:pos x="733" y="28"/>
                </a:cxn>
              </a:cxnLst>
              <a:rect l="0" t="0" r="r" b="b"/>
              <a:pathLst>
                <a:path w="745" h="936">
                  <a:moveTo>
                    <a:pt x="745" y="0"/>
                  </a:moveTo>
                  <a:lnTo>
                    <a:pt x="716" y="10"/>
                  </a:lnTo>
                  <a:lnTo>
                    <a:pt x="688" y="19"/>
                  </a:lnTo>
                  <a:lnTo>
                    <a:pt x="658" y="29"/>
                  </a:lnTo>
                  <a:lnTo>
                    <a:pt x="628" y="38"/>
                  </a:lnTo>
                  <a:lnTo>
                    <a:pt x="600" y="48"/>
                  </a:lnTo>
                  <a:lnTo>
                    <a:pt x="571" y="57"/>
                  </a:lnTo>
                  <a:lnTo>
                    <a:pt x="541" y="68"/>
                  </a:lnTo>
                  <a:lnTo>
                    <a:pt x="513" y="77"/>
                  </a:lnTo>
                  <a:lnTo>
                    <a:pt x="484" y="87"/>
                  </a:lnTo>
                  <a:lnTo>
                    <a:pt x="454" y="97"/>
                  </a:lnTo>
                  <a:lnTo>
                    <a:pt x="426" y="106"/>
                  </a:lnTo>
                  <a:lnTo>
                    <a:pt x="396" y="117"/>
                  </a:lnTo>
                  <a:lnTo>
                    <a:pt x="368" y="125"/>
                  </a:lnTo>
                  <a:lnTo>
                    <a:pt x="339" y="136"/>
                  </a:lnTo>
                  <a:lnTo>
                    <a:pt x="310" y="145"/>
                  </a:lnTo>
                  <a:lnTo>
                    <a:pt x="281" y="155"/>
                  </a:lnTo>
                  <a:lnTo>
                    <a:pt x="262" y="164"/>
                  </a:lnTo>
                  <a:lnTo>
                    <a:pt x="242" y="173"/>
                  </a:lnTo>
                  <a:lnTo>
                    <a:pt x="223" y="182"/>
                  </a:lnTo>
                  <a:lnTo>
                    <a:pt x="204" y="191"/>
                  </a:lnTo>
                  <a:lnTo>
                    <a:pt x="183" y="199"/>
                  </a:lnTo>
                  <a:lnTo>
                    <a:pt x="164" y="208"/>
                  </a:lnTo>
                  <a:lnTo>
                    <a:pt x="145" y="219"/>
                  </a:lnTo>
                  <a:lnTo>
                    <a:pt x="126" y="228"/>
                  </a:lnTo>
                  <a:lnTo>
                    <a:pt x="111" y="236"/>
                  </a:lnTo>
                  <a:lnTo>
                    <a:pt x="98" y="244"/>
                  </a:lnTo>
                  <a:lnTo>
                    <a:pt x="83" y="253"/>
                  </a:lnTo>
                  <a:lnTo>
                    <a:pt x="68" y="262"/>
                  </a:lnTo>
                  <a:lnTo>
                    <a:pt x="53" y="269"/>
                  </a:lnTo>
                  <a:lnTo>
                    <a:pt x="40" y="278"/>
                  </a:lnTo>
                  <a:lnTo>
                    <a:pt x="25" y="287"/>
                  </a:lnTo>
                  <a:lnTo>
                    <a:pt x="10" y="296"/>
                  </a:lnTo>
                  <a:lnTo>
                    <a:pt x="7" y="441"/>
                  </a:lnTo>
                  <a:lnTo>
                    <a:pt x="6" y="587"/>
                  </a:lnTo>
                  <a:lnTo>
                    <a:pt x="3" y="732"/>
                  </a:lnTo>
                  <a:lnTo>
                    <a:pt x="0" y="879"/>
                  </a:lnTo>
                  <a:lnTo>
                    <a:pt x="41" y="882"/>
                  </a:lnTo>
                  <a:lnTo>
                    <a:pt x="83" y="886"/>
                  </a:lnTo>
                  <a:lnTo>
                    <a:pt x="123" y="889"/>
                  </a:lnTo>
                  <a:lnTo>
                    <a:pt x="164" y="893"/>
                  </a:lnTo>
                  <a:lnTo>
                    <a:pt x="206" y="896"/>
                  </a:lnTo>
                  <a:lnTo>
                    <a:pt x="247" y="901"/>
                  </a:lnTo>
                  <a:lnTo>
                    <a:pt x="287" y="904"/>
                  </a:lnTo>
                  <a:lnTo>
                    <a:pt x="328" y="907"/>
                  </a:lnTo>
                  <a:lnTo>
                    <a:pt x="370" y="911"/>
                  </a:lnTo>
                  <a:lnTo>
                    <a:pt x="411" y="914"/>
                  </a:lnTo>
                  <a:lnTo>
                    <a:pt x="451" y="919"/>
                  </a:lnTo>
                  <a:lnTo>
                    <a:pt x="492" y="922"/>
                  </a:lnTo>
                  <a:lnTo>
                    <a:pt x="534" y="926"/>
                  </a:lnTo>
                  <a:lnTo>
                    <a:pt x="575" y="929"/>
                  </a:lnTo>
                  <a:lnTo>
                    <a:pt x="615" y="933"/>
                  </a:lnTo>
                  <a:lnTo>
                    <a:pt x="657" y="936"/>
                  </a:lnTo>
                  <a:lnTo>
                    <a:pt x="654" y="759"/>
                  </a:lnTo>
                  <a:lnTo>
                    <a:pt x="651" y="581"/>
                  </a:lnTo>
                  <a:lnTo>
                    <a:pt x="649" y="405"/>
                  </a:lnTo>
                  <a:lnTo>
                    <a:pt x="646" y="228"/>
                  </a:lnTo>
                  <a:lnTo>
                    <a:pt x="658" y="199"/>
                  </a:lnTo>
                  <a:lnTo>
                    <a:pt x="671" y="170"/>
                  </a:lnTo>
                  <a:lnTo>
                    <a:pt x="683" y="142"/>
                  </a:lnTo>
                  <a:lnTo>
                    <a:pt x="696" y="114"/>
                  </a:lnTo>
                  <a:lnTo>
                    <a:pt x="708" y="84"/>
                  </a:lnTo>
                  <a:lnTo>
                    <a:pt x="720" y="56"/>
                  </a:lnTo>
                  <a:lnTo>
                    <a:pt x="733" y="28"/>
                  </a:lnTo>
                  <a:lnTo>
                    <a:pt x="745" y="0"/>
                  </a:lnTo>
                  <a:close/>
                </a:path>
              </a:pathLst>
            </a:custGeom>
            <a:solidFill>
              <a:srgbClr val="00728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9" name="13 Forma libre"/>
            <p:cNvSpPr>
              <a:spLocks/>
            </p:cNvSpPr>
            <p:nvPr/>
          </p:nvSpPr>
          <p:spPr bwMode="auto">
            <a:xfrm>
              <a:off x="91" y="217"/>
              <a:ext cx="227" cy="301"/>
            </a:xfrm>
            <a:custGeom>
              <a:avLst/>
              <a:gdLst/>
              <a:ahLst/>
              <a:cxnLst>
                <a:cxn ang="0">
                  <a:pos x="657" y="9"/>
                </a:cxn>
                <a:cxn ang="0">
                  <a:pos x="605" y="25"/>
                </a:cxn>
                <a:cxn ang="0">
                  <a:pos x="553" y="41"/>
                </a:cxn>
                <a:cxn ang="0">
                  <a:pos x="501" y="57"/>
                </a:cxn>
                <a:cxn ang="0">
                  <a:pos x="450" y="74"/>
                </a:cxn>
                <a:cxn ang="0">
                  <a:pos x="398" y="92"/>
                </a:cxn>
                <a:cxn ang="0">
                  <a:pos x="346" y="108"/>
                </a:cxn>
                <a:cxn ang="0">
                  <a:pos x="294" y="124"/>
                </a:cxn>
                <a:cxn ang="0">
                  <a:pos x="250" y="140"/>
                </a:cxn>
                <a:cxn ang="0">
                  <a:pos x="211" y="158"/>
                </a:cxn>
                <a:cxn ang="0">
                  <a:pos x="174" y="176"/>
                </a:cxn>
                <a:cxn ang="0">
                  <a:pos x="136" y="194"/>
                </a:cxn>
                <a:cxn ang="0">
                  <a:pos x="103" y="211"/>
                </a:cxn>
                <a:cxn ang="0">
                  <a:pos x="77" y="228"/>
                </a:cxn>
                <a:cxn ang="0">
                  <a:pos x="49" y="244"/>
                </a:cxn>
                <a:cxn ang="0">
                  <a:pos x="22" y="260"/>
                </a:cxn>
                <a:cxn ang="0">
                  <a:pos x="7" y="413"/>
                </a:cxn>
                <a:cxn ang="0">
                  <a:pos x="3" y="704"/>
                </a:cxn>
                <a:cxn ang="0">
                  <a:pos x="37" y="852"/>
                </a:cxn>
                <a:cxn ang="0">
                  <a:pos x="111" y="859"/>
                </a:cxn>
                <a:cxn ang="0">
                  <a:pos x="186" y="865"/>
                </a:cxn>
                <a:cxn ang="0">
                  <a:pos x="260" y="873"/>
                </a:cxn>
                <a:cxn ang="0">
                  <a:pos x="334" y="879"/>
                </a:cxn>
                <a:cxn ang="0">
                  <a:pos x="410" y="885"/>
                </a:cxn>
                <a:cxn ang="0">
                  <a:pos x="484" y="892"/>
                </a:cxn>
                <a:cxn ang="0">
                  <a:pos x="559" y="898"/>
                </a:cxn>
                <a:cxn ang="0">
                  <a:pos x="593" y="731"/>
                </a:cxn>
                <a:cxn ang="0">
                  <a:pos x="589" y="392"/>
                </a:cxn>
                <a:cxn ang="0">
                  <a:pos x="597" y="194"/>
                </a:cxn>
                <a:cxn ang="0">
                  <a:pos x="623" y="139"/>
                </a:cxn>
                <a:cxn ang="0">
                  <a:pos x="646" y="83"/>
                </a:cxn>
                <a:cxn ang="0">
                  <a:pos x="670" y="28"/>
                </a:cxn>
              </a:cxnLst>
              <a:rect l="0" t="0" r="r" b="b"/>
              <a:pathLst>
                <a:path w="682" h="901">
                  <a:moveTo>
                    <a:pt x="682" y="0"/>
                  </a:moveTo>
                  <a:lnTo>
                    <a:pt x="657" y="9"/>
                  </a:lnTo>
                  <a:lnTo>
                    <a:pt x="630" y="16"/>
                  </a:lnTo>
                  <a:lnTo>
                    <a:pt x="605" y="25"/>
                  </a:lnTo>
                  <a:lnTo>
                    <a:pt x="578" y="32"/>
                  </a:lnTo>
                  <a:lnTo>
                    <a:pt x="553" y="41"/>
                  </a:lnTo>
                  <a:lnTo>
                    <a:pt x="526" y="50"/>
                  </a:lnTo>
                  <a:lnTo>
                    <a:pt x="501" y="57"/>
                  </a:lnTo>
                  <a:lnTo>
                    <a:pt x="476" y="66"/>
                  </a:lnTo>
                  <a:lnTo>
                    <a:pt x="450" y="74"/>
                  </a:lnTo>
                  <a:lnTo>
                    <a:pt x="424" y="83"/>
                  </a:lnTo>
                  <a:lnTo>
                    <a:pt x="398" y="92"/>
                  </a:lnTo>
                  <a:lnTo>
                    <a:pt x="373" y="99"/>
                  </a:lnTo>
                  <a:lnTo>
                    <a:pt x="346" y="108"/>
                  </a:lnTo>
                  <a:lnTo>
                    <a:pt x="321" y="115"/>
                  </a:lnTo>
                  <a:lnTo>
                    <a:pt x="294" y="124"/>
                  </a:lnTo>
                  <a:lnTo>
                    <a:pt x="269" y="131"/>
                  </a:lnTo>
                  <a:lnTo>
                    <a:pt x="250" y="140"/>
                  </a:lnTo>
                  <a:lnTo>
                    <a:pt x="231" y="149"/>
                  </a:lnTo>
                  <a:lnTo>
                    <a:pt x="211" y="158"/>
                  </a:lnTo>
                  <a:lnTo>
                    <a:pt x="194" y="167"/>
                  </a:lnTo>
                  <a:lnTo>
                    <a:pt x="174" y="176"/>
                  </a:lnTo>
                  <a:lnTo>
                    <a:pt x="155" y="185"/>
                  </a:lnTo>
                  <a:lnTo>
                    <a:pt x="136" y="194"/>
                  </a:lnTo>
                  <a:lnTo>
                    <a:pt x="117" y="202"/>
                  </a:lnTo>
                  <a:lnTo>
                    <a:pt x="103" y="211"/>
                  </a:lnTo>
                  <a:lnTo>
                    <a:pt x="90" y="219"/>
                  </a:lnTo>
                  <a:lnTo>
                    <a:pt x="77" y="228"/>
                  </a:lnTo>
                  <a:lnTo>
                    <a:pt x="64" y="235"/>
                  </a:lnTo>
                  <a:lnTo>
                    <a:pt x="49" y="244"/>
                  </a:lnTo>
                  <a:lnTo>
                    <a:pt x="35" y="251"/>
                  </a:lnTo>
                  <a:lnTo>
                    <a:pt x="22" y="260"/>
                  </a:lnTo>
                  <a:lnTo>
                    <a:pt x="9" y="268"/>
                  </a:lnTo>
                  <a:lnTo>
                    <a:pt x="7" y="413"/>
                  </a:lnTo>
                  <a:lnTo>
                    <a:pt x="4" y="558"/>
                  </a:lnTo>
                  <a:lnTo>
                    <a:pt x="3" y="704"/>
                  </a:lnTo>
                  <a:lnTo>
                    <a:pt x="0" y="849"/>
                  </a:lnTo>
                  <a:lnTo>
                    <a:pt x="37" y="852"/>
                  </a:lnTo>
                  <a:lnTo>
                    <a:pt x="74" y="855"/>
                  </a:lnTo>
                  <a:lnTo>
                    <a:pt x="111" y="859"/>
                  </a:lnTo>
                  <a:lnTo>
                    <a:pt x="149" y="862"/>
                  </a:lnTo>
                  <a:lnTo>
                    <a:pt x="186" y="865"/>
                  </a:lnTo>
                  <a:lnTo>
                    <a:pt x="223" y="868"/>
                  </a:lnTo>
                  <a:lnTo>
                    <a:pt x="260" y="873"/>
                  </a:lnTo>
                  <a:lnTo>
                    <a:pt x="297" y="876"/>
                  </a:lnTo>
                  <a:lnTo>
                    <a:pt x="334" y="879"/>
                  </a:lnTo>
                  <a:lnTo>
                    <a:pt x="371" y="882"/>
                  </a:lnTo>
                  <a:lnTo>
                    <a:pt x="410" y="885"/>
                  </a:lnTo>
                  <a:lnTo>
                    <a:pt x="447" y="889"/>
                  </a:lnTo>
                  <a:lnTo>
                    <a:pt x="484" y="892"/>
                  </a:lnTo>
                  <a:lnTo>
                    <a:pt x="520" y="895"/>
                  </a:lnTo>
                  <a:lnTo>
                    <a:pt x="559" y="898"/>
                  </a:lnTo>
                  <a:lnTo>
                    <a:pt x="596" y="901"/>
                  </a:lnTo>
                  <a:lnTo>
                    <a:pt x="593" y="731"/>
                  </a:lnTo>
                  <a:lnTo>
                    <a:pt x="590" y="561"/>
                  </a:lnTo>
                  <a:lnTo>
                    <a:pt x="589" y="392"/>
                  </a:lnTo>
                  <a:lnTo>
                    <a:pt x="586" y="222"/>
                  </a:lnTo>
                  <a:lnTo>
                    <a:pt x="597" y="194"/>
                  </a:lnTo>
                  <a:lnTo>
                    <a:pt x="609" y="165"/>
                  </a:lnTo>
                  <a:lnTo>
                    <a:pt x="623" y="139"/>
                  </a:lnTo>
                  <a:lnTo>
                    <a:pt x="634" y="111"/>
                  </a:lnTo>
                  <a:lnTo>
                    <a:pt x="646" y="83"/>
                  </a:lnTo>
                  <a:lnTo>
                    <a:pt x="658" y="55"/>
                  </a:lnTo>
                  <a:lnTo>
                    <a:pt x="670" y="28"/>
                  </a:lnTo>
                  <a:lnTo>
                    <a:pt x="682" y="0"/>
                  </a:lnTo>
                  <a:close/>
                </a:path>
              </a:pathLst>
            </a:custGeom>
            <a:solidFill>
              <a:srgbClr val="00779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0" name="14 Forma libre"/>
            <p:cNvSpPr>
              <a:spLocks/>
            </p:cNvSpPr>
            <p:nvPr/>
          </p:nvSpPr>
          <p:spPr bwMode="auto">
            <a:xfrm>
              <a:off x="91" y="227"/>
              <a:ext cx="207" cy="289"/>
            </a:xfrm>
            <a:custGeom>
              <a:avLst/>
              <a:gdLst/>
              <a:ahLst/>
              <a:cxnLst>
                <a:cxn ang="0">
                  <a:pos x="597" y="6"/>
                </a:cxn>
                <a:cxn ang="0">
                  <a:pos x="552" y="20"/>
                </a:cxn>
                <a:cxn ang="0">
                  <a:pos x="506" y="33"/>
                </a:cxn>
                <a:cxn ang="0">
                  <a:pos x="461" y="46"/>
                </a:cxn>
                <a:cxn ang="0">
                  <a:pos x="415" y="60"/>
                </a:cxn>
                <a:cxn ang="0">
                  <a:pos x="371" y="73"/>
                </a:cxn>
                <a:cxn ang="0">
                  <a:pos x="327" y="86"/>
                </a:cxn>
                <a:cxn ang="0">
                  <a:pos x="281" y="99"/>
                </a:cxn>
                <a:cxn ang="0">
                  <a:pos x="240" y="116"/>
                </a:cxn>
                <a:cxn ang="0">
                  <a:pos x="203" y="134"/>
                </a:cxn>
                <a:cxn ang="0">
                  <a:pos x="164" y="151"/>
                </a:cxn>
                <a:cxn ang="0">
                  <a:pos x="127" y="169"/>
                </a:cxn>
                <a:cxn ang="0">
                  <a:pos x="96" y="185"/>
                </a:cxn>
                <a:cxn ang="0">
                  <a:pos x="71" y="200"/>
                </a:cxn>
                <a:cxn ang="0">
                  <a:pos x="46" y="216"/>
                </a:cxn>
                <a:cxn ang="0">
                  <a:pos x="21" y="231"/>
                </a:cxn>
                <a:cxn ang="0">
                  <a:pos x="6" y="385"/>
                </a:cxn>
                <a:cxn ang="0">
                  <a:pos x="1" y="675"/>
                </a:cxn>
                <a:cxn ang="0">
                  <a:pos x="34" y="823"/>
                </a:cxn>
                <a:cxn ang="0">
                  <a:pos x="101" y="829"/>
                </a:cxn>
                <a:cxn ang="0">
                  <a:pos x="167" y="833"/>
                </a:cxn>
                <a:cxn ang="0">
                  <a:pos x="234" y="839"/>
                </a:cxn>
                <a:cxn ang="0">
                  <a:pos x="300" y="845"/>
                </a:cxn>
                <a:cxn ang="0">
                  <a:pos x="367" y="851"/>
                </a:cxn>
                <a:cxn ang="0">
                  <a:pos x="433" y="857"/>
                </a:cxn>
                <a:cxn ang="0">
                  <a:pos x="500" y="863"/>
                </a:cxn>
                <a:cxn ang="0">
                  <a:pos x="532" y="702"/>
                </a:cxn>
                <a:cxn ang="0">
                  <a:pos x="528" y="376"/>
                </a:cxn>
                <a:cxn ang="0">
                  <a:pos x="538" y="187"/>
                </a:cxn>
                <a:cxn ang="0">
                  <a:pos x="562" y="134"/>
                </a:cxn>
                <a:cxn ang="0">
                  <a:pos x="584" y="80"/>
                </a:cxn>
                <a:cxn ang="0">
                  <a:pos x="608" y="27"/>
                </a:cxn>
              </a:cxnLst>
              <a:rect l="0" t="0" r="r" b="b"/>
              <a:pathLst>
                <a:path w="620" h="866">
                  <a:moveTo>
                    <a:pt x="620" y="0"/>
                  </a:moveTo>
                  <a:lnTo>
                    <a:pt x="597" y="6"/>
                  </a:lnTo>
                  <a:lnTo>
                    <a:pt x="574" y="14"/>
                  </a:lnTo>
                  <a:lnTo>
                    <a:pt x="552" y="20"/>
                  </a:lnTo>
                  <a:lnTo>
                    <a:pt x="529" y="27"/>
                  </a:lnTo>
                  <a:lnTo>
                    <a:pt x="506" y="33"/>
                  </a:lnTo>
                  <a:lnTo>
                    <a:pt x="484" y="40"/>
                  </a:lnTo>
                  <a:lnTo>
                    <a:pt x="461" y="46"/>
                  </a:lnTo>
                  <a:lnTo>
                    <a:pt x="439" y="54"/>
                  </a:lnTo>
                  <a:lnTo>
                    <a:pt x="415" y="60"/>
                  </a:lnTo>
                  <a:lnTo>
                    <a:pt x="393" y="67"/>
                  </a:lnTo>
                  <a:lnTo>
                    <a:pt x="371" y="73"/>
                  </a:lnTo>
                  <a:lnTo>
                    <a:pt x="349" y="80"/>
                  </a:lnTo>
                  <a:lnTo>
                    <a:pt x="327" y="86"/>
                  </a:lnTo>
                  <a:lnTo>
                    <a:pt x="303" y="94"/>
                  </a:lnTo>
                  <a:lnTo>
                    <a:pt x="281" y="99"/>
                  </a:lnTo>
                  <a:lnTo>
                    <a:pt x="259" y="107"/>
                  </a:lnTo>
                  <a:lnTo>
                    <a:pt x="240" y="116"/>
                  </a:lnTo>
                  <a:lnTo>
                    <a:pt x="222" y="125"/>
                  </a:lnTo>
                  <a:lnTo>
                    <a:pt x="203" y="134"/>
                  </a:lnTo>
                  <a:lnTo>
                    <a:pt x="183" y="142"/>
                  </a:lnTo>
                  <a:lnTo>
                    <a:pt x="164" y="151"/>
                  </a:lnTo>
                  <a:lnTo>
                    <a:pt x="146" y="160"/>
                  </a:lnTo>
                  <a:lnTo>
                    <a:pt x="127" y="169"/>
                  </a:lnTo>
                  <a:lnTo>
                    <a:pt x="108" y="178"/>
                  </a:lnTo>
                  <a:lnTo>
                    <a:pt x="96" y="185"/>
                  </a:lnTo>
                  <a:lnTo>
                    <a:pt x="83" y="193"/>
                  </a:lnTo>
                  <a:lnTo>
                    <a:pt x="71" y="200"/>
                  </a:lnTo>
                  <a:lnTo>
                    <a:pt x="58" y="209"/>
                  </a:lnTo>
                  <a:lnTo>
                    <a:pt x="46" y="216"/>
                  </a:lnTo>
                  <a:lnTo>
                    <a:pt x="32" y="224"/>
                  </a:lnTo>
                  <a:lnTo>
                    <a:pt x="21" y="231"/>
                  </a:lnTo>
                  <a:lnTo>
                    <a:pt x="7" y="240"/>
                  </a:lnTo>
                  <a:lnTo>
                    <a:pt x="6" y="385"/>
                  </a:lnTo>
                  <a:lnTo>
                    <a:pt x="4" y="530"/>
                  </a:lnTo>
                  <a:lnTo>
                    <a:pt x="1" y="675"/>
                  </a:lnTo>
                  <a:lnTo>
                    <a:pt x="0" y="820"/>
                  </a:lnTo>
                  <a:lnTo>
                    <a:pt x="34" y="823"/>
                  </a:lnTo>
                  <a:lnTo>
                    <a:pt x="67" y="826"/>
                  </a:lnTo>
                  <a:lnTo>
                    <a:pt x="101" y="829"/>
                  </a:lnTo>
                  <a:lnTo>
                    <a:pt x="133" y="832"/>
                  </a:lnTo>
                  <a:lnTo>
                    <a:pt x="167" y="833"/>
                  </a:lnTo>
                  <a:lnTo>
                    <a:pt x="200" y="836"/>
                  </a:lnTo>
                  <a:lnTo>
                    <a:pt x="234" y="839"/>
                  </a:lnTo>
                  <a:lnTo>
                    <a:pt x="268" y="842"/>
                  </a:lnTo>
                  <a:lnTo>
                    <a:pt x="300" y="845"/>
                  </a:lnTo>
                  <a:lnTo>
                    <a:pt x="334" y="848"/>
                  </a:lnTo>
                  <a:lnTo>
                    <a:pt x="367" y="851"/>
                  </a:lnTo>
                  <a:lnTo>
                    <a:pt x="401" y="854"/>
                  </a:lnTo>
                  <a:lnTo>
                    <a:pt x="433" y="857"/>
                  </a:lnTo>
                  <a:lnTo>
                    <a:pt x="467" y="860"/>
                  </a:lnTo>
                  <a:lnTo>
                    <a:pt x="500" y="863"/>
                  </a:lnTo>
                  <a:lnTo>
                    <a:pt x="534" y="866"/>
                  </a:lnTo>
                  <a:lnTo>
                    <a:pt x="532" y="702"/>
                  </a:lnTo>
                  <a:lnTo>
                    <a:pt x="531" y="539"/>
                  </a:lnTo>
                  <a:lnTo>
                    <a:pt x="528" y="376"/>
                  </a:lnTo>
                  <a:lnTo>
                    <a:pt x="526" y="213"/>
                  </a:lnTo>
                  <a:lnTo>
                    <a:pt x="538" y="187"/>
                  </a:lnTo>
                  <a:lnTo>
                    <a:pt x="550" y="160"/>
                  </a:lnTo>
                  <a:lnTo>
                    <a:pt x="562" y="134"/>
                  </a:lnTo>
                  <a:lnTo>
                    <a:pt x="574" y="107"/>
                  </a:lnTo>
                  <a:lnTo>
                    <a:pt x="584" y="80"/>
                  </a:lnTo>
                  <a:lnTo>
                    <a:pt x="596" y="54"/>
                  </a:lnTo>
                  <a:lnTo>
                    <a:pt x="608" y="27"/>
                  </a:lnTo>
                  <a:lnTo>
                    <a:pt x="620" y="0"/>
                  </a:lnTo>
                  <a:close/>
                </a:path>
              </a:pathLst>
            </a:custGeom>
            <a:solidFill>
              <a:srgbClr val="007C9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1" name="15 Forma libre"/>
            <p:cNvSpPr>
              <a:spLocks/>
            </p:cNvSpPr>
            <p:nvPr/>
          </p:nvSpPr>
          <p:spPr bwMode="auto">
            <a:xfrm>
              <a:off x="91" y="237"/>
              <a:ext cx="185" cy="276"/>
            </a:xfrm>
            <a:custGeom>
              <a:avLst/>
              <a:gdLst/>
              <a:ahLst/>
              <a:cxnLst>
                <a:cxn ang="0">
                  <a:pos x="537" y="4"/>
                </a:cxn>
                <a:cxn ang="0">
                  <a:pos x="498" y="15"/>
                </a:cxn>
                <a:cxn ang="0">
                  <a:pos x="460" y="25"/>
                </a:cxn>
                <a:cxn ang="0">
                  <a:pos x="421" y="35"/>
                </a:cxn>
                <a:cxn ang="0">
                  <a:pos x="383" y="46"/>
                </a:cxn>
                <a:cxn ang="0">
                  <a:pos x="345" y="56"/>
                </a:cxn>
                <a:cxn ang="0">
                  <a:pos x="306" y="67"/>
                </a:cxn>
                <a:cxn ang="0">
                  <a:pos x="268" y="77"/>
                </a:cxn>
                <a:cxn ang="0">
                  <a:pos x="229" y="90"/>
                </a:cxn>
                <a:cxn ang="0">
                  <a:pos x="192" y="106"/>
                </a:cxn>
                <a:cxn ang="0">
                  <a:pos x="155" y="124"/>
                </a:cxn>
                <a:cxn ang="0">
                  <a:pos x="118" y="142"/>
                </a:cxn>
                <a:cxn ang="0">
                  <a:pos x="87" y="158"/>
                </a:cxn>
                <a:cxn ang="0">
                  <a:pos x="64" y="173"/>
                </a:cxn>
                <a:cxn ang="0">
                  <a:pos x="41" y="188"/>
                </a:cxn>
                <a:cxn ang="0">
                  <a:pos x="18" y="203"/>
                </a:cxn>
                <a:cxn ang="0">
                  <a:pos x="4" y="355"/>
                </a:cxn>
                <a:cxn ang="0">
                  <a:pos x="1" y="645"/>
                </a:cxn>
                <a:cxn ang="0">
                  <a:pos x="30" y="793"/>
                </a:cxn>
                <a:cxn ang="0">
                  <a:pos x="89" y="798"/>
                </a:cxn>
                <a:cxn ang="0">
                  <a:pos x="148" y="802"/>
                </a:cxn>
                <a:cxn ang="0">
                  <a:pos x="207" y="806"/>
                </a:cxn>
                <a:cxn ang="0">
                  <a:pos x="266" y="811"/>
                </a:cxn>
                <a:cxn ang="0">
                  <a:pos x="325" y="817"/>
                </a:cxn>
                <a:cxn ang="0">
                  <a:pos x="384" y="821"/>
                </a:cxn>
                <a:cxn ang="0">
                  <a:pos x="444" y="826"/>
                </a:cxn>
                <a:cxn ang="0">
                  <a:pos x="472" y="672"/>
                </a:cxn>
                <a:cxn ang="0">
                  <a:pos x="469" y="361"/>
                </a:cxn>
                <a:cxn ang="0">
                  <a:pos x="479" y="180"/>
                </a:cxn>
                <a:cxn ang="0">
                  <a:pos x="501" y="129"/>
                </a:cxn>
                <a:cxn ang="0">
                  <a:pos x="523" y="77"/>
                </a:cxn>
                <a:cxn ang="0">
                  <a:pos x="546" y="25"/>
                </a:cxn>
              </a:cxnLst>
              <a:rect l="0" t="0" r="r" b="b"/>
              <a:pathLst>
                <a:path w="556" h="829">
                  <a:moveTo>
                    <a:pt x="556" y="0"/>
                  </a:moveTo>
                  <a:lnTo>
                    <a:pt x="537" y="4"/>
                  </a:lnTo>
                  <a:lnTo>
                    <a:pt x="518" y="10"/>
                  </a:lnTo>
                  <a:lnTo>
                    <a:pt x="498" y="15"/>
                  </a:lnTo>
                  <a:lnTo>
                    <a:pt x="479" y="21"/>
                  </a:lnTo>
                  <a:lnTo>
                    <a:pt x="460" y="25"/>
                  </a:lnTo>
                  <a:lnTo>
                    <a:pt x="441" y="31"/>
                  </a:lnTo>
                  <a:lnTo>
                    <a:pt x="421" y="35"/>
                  </a:lnTo>
                  <a:lnTo>
                    <a:pt x="402" y="40"/>
                  </a:lnTo>
                  <a:lnTo>
                    <a:pt x="383" y="46"/>
                  </a:lnTo>
                  <a:lnTo>
                    <a:pt x="364" y="50"/>
                  </a:lnTo>
                  <a:lnTo>
                    <a:pt x="345" y="56"/>
                  </a:lnTo>
                  <a:lnTo>
                    <a:pt x="325" y="61"/>
                  </a:lnTo>
                  <a:lnTo>
                    <a:pt x="306" y="67"/>
                  </a:lnTo>
                  <a:lnTo>
                    <a:pt x="287" y="71"/>
                  </a:lnTo>
                  <a:lnTo>
                    <a:pt x="268" y="77"/>
                  </a:lnTo>
                  <a:lnTo>
                    <a:pt x="248" y="81"/>
                  </a:lnTo>
                  <a:lnTo>
                    <a:pt x="229" y="90"/>
                  </a:lnTo>
                  <a:lnTo>
                    <a:pt x="211" y="99"/>
                  </a:lnTo>
                  <a:lnTo>
                    <a:pt x="192" y="106"/>
                  </a:lnTo>
                  <a:lnTo>
                    <a:pt x="174" y="115"/>
                  </a:lnTo>
                  <a:lnTo>
                    <a:pt x="155" y="124"/>
                  </a:lnTo>
                  <a:lnTo>
                    <a:pt x="136" y="133"/>
                  </a:lnTo>
                  <a:lnTo>
                    <a:pt x="118" y="142"/>
                  </a:lnTo>
                  <a:lnTo>
                    <a:pt x="99" y="151"/>
                  </a:lnTo>
                  <a:lnTo>
                    <a:pt x="87" y="158"/>
                  </a:lnTo>
                  <a:lnTo>
                    <a:pt x="75" y="166"/>
                  </a:lnTo>
                  <a:lnTo>
                    <a:pt x="64" y="173"/>
                  </a:lnTo>
                  <a:lnTo>
                    <a:pt x="53" y="180"/>
                  </a:lnTo>
                  <a:lnTo>
                    <a:pt x="41" y="188"/>
                  </a:lnTo>
                  <a:lnTo>
                    <a:pt x="30" y="195"/>
                  </a:lnTo>
                  <a:lnTo>
                    <a:pt x="18" y="203"/>
                  </a:lnTo>
                  <a:lnTo>
                    <a:pt x="6" y="210"/>
                  </a:lnTo>
                  <a:lnTo>
                    <a:pt x="4" y="355"/>
                  </a:lnTo>
                  <a:lnTo>
                    <a:pt x="3" y="500"/>
                  </a:lnTo>
                  <a:lnTo>
                    <a:pt x="1" y="645"/>
                  </a:lnTo>
                  <a:lnTo>
                    <a:pt x="0" y="790"/>
                  </a:lnTo>
                  <a:lnTo>
                    <a:pt x="30" y="793"/>
                  </a:lnTo>
                  <a:lnTo>
                    <a:pt x="59" y="795"/>
                  </a:lnTo>
                  <a:lnTo>
                    <a:pt x="89" y="798"/>
                  </a:lnTo>
                  <a:lnTo>
                    <a:pt x="118" y="799"/>
                  </a:lnTo>
                  <a:lnTo>
                    <a:pt x="148" y="802"/>
                  </a:lnTo>
                  <a:lnTo>
                    <a:pt x="177" y="803"/>
                  </a:lnTo>
                  <a:lnTo>
                    <a:pt x="207" y="806"/>
                  </a:lnTo>
                  <a:lnTo>
                    <a:pt x="237" y="809"/>
                  </a:lnTo>
                  <a:lnTo>
                    <a:pt x="266" y="811"/>
                  </a:lnTo>
                  <a:lnTo>
                    <a:pt x="296" y="814"/>
                  </a:lnTo>
                  <a:lnTo>
                    <a:pt x="325" y="817"/>
                  </a:lnTo>
                  <a:lnTo>
                    <a:pt x="355" y="818"/>
                  </a:lnTo>
                  <a:lnTo>
                    <a:pt x="384" y="821"/>
                  </a:lnTo>
                  <a:lnTo>
                    <a:pt x="414" y="824"/>
                  </a:lnTo>
                  <a:lnTo>
                    <a:pt x="444" y="826"/>
                  </a:lnTo>
                  <a:lnTo>
                    <a:pt x="473" y="829"/>
                  </a:lnTo>
                  <a:lnTo>
                    <a:pt x="472" y="672"/>
                  </a:lnTo>
                  <a:lnTo>
                    <a:pt x="470" y="516"/>
                  </a:lnTo>
                  <a:lnTo>
                    <a:pt x="469" y="361"/>
                  </a:lnTo>
                  <a:lnTo>
                    <a:pt x="467" y="206"/>
                  </a:lnTo>
                  <a:lnTo>
                    <a:pt x="479" y="180"/>
                  </a:lnTo>
                  <a:lnTo>
                    <a:pt x="489" y="154"/>
                  </a:lnTo>
                  <a:lnTo>
                    <a:pt x="501" y="129"/>
                  </a:lnTo>
                  <a:lnTo>
                    <a:pt x="512" y="102"/>
                  </a:lnTo>
                  <a:lnTo>
                    <a:pt x="523" y="77"/>
                  </a:lnTo>
                  <a:lnTo>
                    <a:pt x="534" y="52"/>
                  </a:lnTo>
                  <a:lnTo>
                    <a:pt x="546" y="25"/>
                  </a:lnTo>
                  <a:lnTo>
                    <a:pt x="556" y="0"/>
                  </a:lnTo>
                  <a:close/>
                </a:path>
              </a:pathLst>
            </a:custGeom>
            <a:solidFill>
              <a:srgbClr val="0084A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2" name="16 Forma libre"/>
            <p:cNvSpPr>
              <a:spLocks/>
            </p:cNvSpPr>
            <p:nvPr/>
          </p:nvSpPr>
          <p:spPr bwMode="auto">
            <a:xfrm>
              <a:off x="91" y="246"/>
              <a:ext cx="164" cy="265"/>
            </a:xfrm>
            <a:custGeom>
              <a:avLst/>
              <a:gdLst/>
              <a:ahLst/>
              <a:cxnLst>
                <a:cxn ang="0">
                  <a:pos x="476" y="3"/>
                </a:cxn>
                <a:cxn ang="0">
                  <a:pos x="445" y="10"/>
                </a:cxn>
                <a:cxn ang="0">
                  <a:pos x="413" y="18"/>
                </a:cxn>
                <a:cxn ang="0">
                  <a:pos x="381" y="25"/>
                </a:cxn>
                <a:cxn ang="0">
                  <a:pos x="349" y="33"/>
                </a:cxn>
                <a:cxn ang="0">
                  <a:pos x="316" y="39"/>
                </a:cxn>
                <a:cxn ang="0">
                  <a:pos x="285" y="46"/>
                </a:cxn>
                <a:cxn ang="0">
                  <a:pos x="253" y="53"/>
                </a:cxn>
                <a:cxn ang="0">
                  <a:pos x="219" y="67"/>
                </a:cxn>
                <a:cxn ang="0">
                  <a:pos x="182" y="83"/>
                </a:cxn>
                <a:cxn ang="0">
                  <a:pos x="145" y="101"/>
                </a:cxn>
                <a:cxn ang="0">
                  <a:pos x="108" y="117"/>
                </a:cxn>
                <a:cxn ang="0">
                  <a:pos x="80" y="133"/>
                </a:cxn>
                <a:cxn ang="0">
                  <a:pos x="59" y="148"/>
                </a:cxn>
                <a:cxn ang="0">
                  <a:pos x="37" y="161"/>
                </a:cxn>
                <a:cxn ang="0">
                  <a:pos x="15" y="176"/>
                </a:cxn>
                <a:cxn ang="0">
                  <a:pos x="3" y="329"/>
                </a:cxn>
                <a:cxn ang="0">
                  <a:pos x="1" y="617"/>
                </a:cxn>
                <a:cxn ang="0">
                  <a:pos x="25" y="764"/>
                </a:cxn>
                <a:cxn ang="0">
                  <a:pos x="77" y="768"/>
                </a:cxn>
                <a:cxn ang="0">
                  <a:pos x="129" y="772"/>
                </a:cxn>
                <a:cxn ang="0">
                  <a:pos x="180" y="775"/>
                </a:cxn>
                <a:cxn ang="0">
                  <a:pos x="232" y="780"/>
                </a:cxn>
                <a:cxn ang="0">
                  <a:pos x="284" y="783"/>
                </a:cxn>
                <a:cxn ang="0">
                  <a:pos x="336" y="787"/>
                </a:cxn>
                <a:cxn ang="0">
                  <a:pos x="387" y="792"/>
                </a:cxn>
                <a:cxn ang="0">
                  <a:pos x="411" y="645"/>
                </a:cxn>
                <a:cxn ang="0">
                  <a:pos x="408" y="348"/>
                </a:cxn>
                <a:cxn ang="0">
                  <a:pos x="417" y="175"/>
                </a:cxn>
                <a:cxn ang="0">
                  <a:pos x="439" y="124"/>
                </a:cxn>
                <a:cxn ang="0">
                  <a:pos x="461" y="76"/>
                </a:cxn>
                <a:cxn ang="0">
                  <a:pos x="482" y="25"/>
                </a:cxn>
              </a:cxnLst>
              <a:rect l="0" t="0" r="r" b="b"/>
              <a:pathLst>
                <a:path w="492" h="793">
                  <a:moveTo>
                    <a:pt x="492" y="0"/>
                  </a:moveTo>
                  <a:lnTo>
                    <a:pt x="476" y="3"/>
                  </a:lnTo>
                  <a:lnTo>
                    <a:pt x="461" y="7"/>
                  </a:lnTo>
                  <a:lnTo>
                    <a:pt x="445" y="10"/>
                  </a:lnTo>
                  <a:lnTo>
                    <a:pt x="429" y="15"/>
                  </a:lnTo>
                  <a:lnTo>
                    <a:pt x="413" y="18"/>
                  </a:lnTo>
                  <a:lnTo>
                    <a:pt x="398" y="21"/>
                  </a:lnTo>
                  <a:lnTo>
                    <a:pt x="381" y="25"/>
                  </a:lnTo>
                  <a:lnTo>
                    <a:pt x="365" y="28"/>
                  </a:lnTo>
                  <a:lnTo>
                    <a:pt x="349" y="33"/>
                  </a:lnTo>
                  <a:lnTo>
                    <a:pt x="333" y="36"/>
                  </a:lnTo>
                  <a:lnTo>
                    <a:pt x="316" y="39"/>
                  </a:lnTo>
                  <a:lnTo>
                    <a:pt x="300" y="43"/>
                  </a:lnTo>
                  <a:lnTo>
                    <a:pt x="285" y="46"/>
                  </a:lnTo>
                  <a:lnTo>
                    <a:pt x="269" y="50"/>
                  </a:lnTo>
                  <a:lnTo>
                    <a:pt x="253" y="53"/>
                  </a:lnTo>
                  <a:lnTo>
                    <a:pt x="237" y="58"/>
                  </a:lnTo>
                  <a:lnTo>
                    <a:pt x="219" y="67"/>
                  </a:lnTo>
                  <a:lnTo>
                    <a:pt x="200" y="76"/>
                  </a:lnTo>
                  <a:lnTo>
                    <a:pt x="182" y="83"/>
                  </a:lnTo>
                  <a:lnTo>
                    <a:pt x="164" y="92"/>
                  </a:lnTo>
                  <a:lnTo>
                    <a:pt x="145" y="101"/>
                  </a:lnTo>
                  <a:lnTo>
                    <a:pt x="127" y="108"/>
                  </a:lnTo>
                  <a:lnTo>
                    <a:pt x="108" y="117"/>
                  </a:lnTo>
                  <a:lnTo>
                    <a:pt x="90" y="126"/>
                  </a:lnTo>
                  <a:lnTo>
                    <a:pt x="80" y="133"/>
                  </a:lnTo>
                  <a:lnTo>
                    <a:pt x="69" y="141"/>
                  </a:lnTo>
                  <a:lnTo>
                    <a:pt x="59" y="148"/>
                  </a:lnTo>
                  <a:lnTo>
                    <a:pt x="47" y="154"/>
                  </a:lnTo>
                  <a:lnTo>
                    <a:pt x="37" y="161"/>
                  </a:lnTo>
                  <a:lnTo>
                    <a:pt x="27" y="169"/>
                  </a:lnTo>
                  <a:lnTo>
                    <a:pt x="15" y="176"/>
                  </a:lnTo>
                  <a:lnTo>
                    <a:pt x="4" y="184"/>
                  </a:lnTo>
                  <a:lnTo>
                    <a:pt x="3" y="329"/>
                  </a:lnTo>
                  <a:lnTo>
                    <a:pt x="3" y="472"/>
                  </a:lnTo>
                  <a:lnTo>
                    <a:pt x="1" y="617"/>
                  </a:lnTo>
                  <a:lnTo>
                    <a:pt x="0" y="762"/>
                  </a:lnTo>
                  <a:lnTo>
                    <a:pt x="25" y="764"/>
                  </a:lnTo>
                  <a:lnTo>
                    <a:pt x="52" y="767"/>
                  </a:lnTo>
                  <a:lnTo>
                    <a:pt x="77" y="768"/>
                  </a:lnTo>
                  <a:lnTo>
                    <a:pt x="103" y="770"/>
                  </a:lnTo>
                  <a:lnTo>
                    <a:pt x="129" y="772"/>
                  </a:lnTo>
                  <a:lnTo>
                    <a:pt x="155" y="774"/>
                  </a:lnTo>
                  <a:lnTo>
                    <a:pt x="180" y="775"/>
                  </a:lnTo>
                  <a:lnTo>
                    <a:pt x="207" y="777"/>
                  </a:lnTo>
                  <a:lnTo>
                    <a:pt x="232" y="780"/>
                  </a:lnTo>
                  <a:lnTo>
                    <a:pt x="257" y="781"/>
                  </a:lnTo>
                  <a:lnTo>
                    <a:pt x="284" y="783"/>
                  </a:lnTo>
                  <a:lnTo>
                    <a:pt x="309" y="786"/>
                  </a:lnTo>
                  <a:lnTo>
                    <a:pt x="336" y="787"/>
                  </a:lnTo>
                  <a:lnTo>
                    <a:pt x="361" y="789"/>
                  </a:lnTo>
                  <a:lnTo>
                    <a:pt x="387" y="792"/>
                  </a:lnTo>
                  <a:lnTo>
                    <a:pt x="413" y="793"/>
                  </a:lnTo>
                  <a:lnTo>
                    <a:pt x="411" y="645"/>
                  </a:lnTo>
                  <a:lnTo>
                    <a:pt x="410" y="496"/>
                  </a:lnTo>
                  <a:lnTo>
                    <a:pt x="408" y="348"/>
                  </a:lnTo>
                  <a:lnTo>
                    <a:pt x="407" y="200"/>
                  </a:lnTo>
                  <a:lnTo>
                    <a:pt x="417" y="175"/>
                  </a:lnTo>
                  <a:lnTo>
                    <a:pt x="429" y="150"/>
                  </a:lnTo>
                  <a:lnTo>
                    <a:pt x="439" y="124"/>
                  </a:lnTo>
                  <a:lnTo>
                    <a:pt x="450" y="99"/>
                  </a:lnTo>
                  <a:lnTo>
                    <a:pt x="461" y="76"/>
                  </a:lnTo>
                  <a:lnTo>
                    <a:pt x="472" y="50"/>
                  </a:lnTo>
                  <a:lnTo>
                    <a:pt x="482" y="2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0087A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3" name="17 Forma libre"/>
            <p:cNvSpPr>
              <a:spLocks/>
            </p:cNvSpPr>
            <p:nvPr/>
          </p:nvSpPr>
          <p:spPr bwMode="auto">
            <a:xfrm>
              <a:off x="90" y="256"/>
              <a:ext cx="144" cy="252"/>
            </a:xfrm>
            <a:custGeom>
              <a:avLst/>
              <a:gdLst/>
              <a:ahLst/>
              <a:cxnLst>
                <a:cxn ang="0">
                  <a:pos x="432" y="0"/>
                </a:cxn>
                <a:cxn ang="0">
                  <a:pos x="407" y="4"/>
                </a:cxn>
                <a:cxn ang="0">
                  <a:pos x="382" y="7"/>
                </a:cxn>
                <a:cxn ang="0">
                  <a:pos x="355" y="11"/>
                </a:cxn>
                <a:cxn ang="0">
                  <a:pos x="330" y="16"/>
                </a:cxn>
                <a:cxn ang="0">
                  <a:pos x="305" y="20"/>
                </a:cxn>
                <a:cxn ang="0">
                  <a:pos x="280" y="25"/>
                </a:cxn>
                <a:cxn ang="0">
                  <a:pos x="253" y="29"/>
                </a:cxn>
                <a:cxn ang="0">
                  <a:pos x="228" y="34"/>
                </a:cxn>
                <a:cxn ang="0">
                  <a:pos x="210" y="43"/>
                </a:cxn>
                <a:cxn ang="0">
                  <a:pos x="191" y="50"/>
                </a:cxn>
                <a:cxn ang="0">
                  <a:pos x="173" y="59"/>
                </a:cxn>
                <a:cxn ang="0">
                  <a:pos x="156" y="66"/>
                </a:cxn>
                <a:cxn ang="0">
                  <a:pos x="138" y="75"/>
                </a:cxn>
                <a:cxn ang="0">
                  <a:pos x="120" y="84"/>
                </a:cxn>
                <a:cxn ang="0">
                  <a:pos x="103" y="91"/>
                </a:cxn>
                <a:cxn ang="0">
                  <a:pos x="85" y="100"/>
                </a:cxn>
                <a:cxn ang="0">
                  <a:pos x="74" y="106"/>
                </a:cxn>
                <a:cxn ang="0">
                  <a:pos x="66" y="114"/>
                </a:cxn>
                <a:cxn ang="0">
                  <a:pos x="55" y="120"/>
                </a:cxn>
                <a:cxn ang="0">
                  <a:pos x="45" y="127"/>
                </a:cxn>
                <a:cxn ang="0">
                  <a:pos x="34" y="133"/>
                </a:cxn>
                <a:cxn ang="0">
                  <a:pos x="26" y="140"/>
                </a:cxn>
                <a:cxn ang="0">
                  <a:pos x="15" y="146"/>
                </a:cxn>
                <a:cxn ang="0">
                  <a:pos x="6" y="154"/>
                </a:cxn>
                <a:cxn ang="0">
                  <a:pos x="5" y="297"/>
                </a:cxn>
                <a:cxn ang="0">
                  <a:pos x="3" y="442"/>
                </a:cxn>
                <a:cxn ang="0">
                  <a:pos x="2" y="586"/>
                </a:cxn>
                <a:cxn ang="0">
                  <a:pos x="0" y="731"/>
                </a:cxn>
                <a:cxn ang="0">
                  <a:pos x="23" y="732"/>
                </a:cxn>
                <a:cxn ang="0">
                  <a:pos x="45" y="734"/>
                </a:cxn>
                <a:cxn ang="0">
                  <a:pos x="67" y="735"/>
                </a:cxn>
                <a:cxn ang="0">
                  <a:pos x="89" y="737"/>
                </a:cxn>
                <a:cxn ang="0">
                  <a:pos x="111" y="738"/>
                </a:cxn>
                <a:cxn ang="0">
                  <a:pos x="134" y="740"/>
                </a:cxn>
                <a:cxn ang="0">
                  <a:pos x="156" y="741"/>
                </a:cxn>
                <a:cxn ang="0">
                  <a:pos x="178" y="742"/>
                </a:cxn>
                <a:cxn ang="0">
                  <a:pos x="200" y="745"/>
                </a:cxn>
                <a:cxn ang="0">
                  <a:pos x="222" y="747"/>
                </a:cxn>
                <a:cxn ang="0">
                  <a:pos x="244" y="748"/>
                </a:cxn>
                <a:cxn ang="0">
                  <a:pos x="267" y="750"/>
                </a:cxn>
                <a:cxn ang="0">
                  <a:pos x="287" y="751"/>
                </a:cxn>
                <a:cxn ang="0">
                  <a:pos x="310" y="753"/>
                </a:cxn>
                <a:cxn ang="0">
                  <a:pos x="332" y="754"/>
                </a:cxn>
                <a:cxn ang="0">
                  <a:pos x="354" y="756"/>
                </a:cxn>
                <a:cxn ang="0">
                  <a:pos x="352" y="615"/>
                </a:cxn>
                <a:cxn ang="0">
                  <a:pos x="352" y="473"/>
                </a:cxn>
                <a:cxn ang="0">
                  <a:pos x="351" y="333"/>
                </a:cxn>
                <a:cxn ang="0">
                  <a:pos x="349" y="192"/>
                </a:cxn>
                <a:cxn ang="0">
                  <a:pos x="360" y="168"/>
                </a:cxn>
                <a:cxn ang="0">
                  <a:pos x="370" y="145"/>
                </a:cxn>
                <a:cxn ang="0">
                  <a:pos x="381" y="120"/>
                </a:cxn>
                <a:cxn ang="0">
                  <a:pos x="391" y="96"/>
                </a:cxn>
                <a:cxn ang="0">
                  <a:pos x="401" y="72"/>
                </a:cxn>
                <a:cxn ang="0">
                  <a:pos x="412" y="47"/>
                </a:cxn>
                <a:cxn ang="0">
                  <a:pos x="422" y="23"/>
                </a:cxn>
                <a:cxn ang="0">
                  <a:pos x="432" y="0"/>
                </a:cxn>
              </a:cxnLst>
              <a:rect l="0" t="0" r="r" b="b"/>
              <a:pathLst>
                <a:path w="432" h="756">
                  <a:moveTo>
                    <a:pt x="432" y="0"/>
                  </a:moveTo>
                  <a:lnTo>
                    <a:pt x="407" y="4"/>
                  </a:lnTo>
                  <a:lnTo>
                    <a:pt x="382" y="7"/>
                  </a:lnTo>
                  <a:lnTo>
                    <a:pt x="355" y="11"/>
                  </a:lnTo>
                  <a:lnTo>
                    <a:pt x="330" y="16"/>
                  </a:lnTo>
                  <a:lnTo>
                    <a:pt x="305" y="20"/>
                  </a:lnTo>
                  <a:lnTo>
                    <a:pt x="280" y="25"/>
                  </a:lnTo>
                  <a:lnTo>
                    <a:pt x="253" y="29"/>
                  </a:lnTo>
                  <a:lnTo>
                    <a:pt x="228" y="34"/>
                  </a:lnTo>
                  <a:lnTo>
                    <a:pt x="210" y="43"/>
                  </a:lnTo>
                  <a:lnTo>
                    <a:pt x="191" y="50"/>
                  </a:lnTo>
                  <a:lnTo>
                    <a:pt x="173" y="59"/>
                  </a:lnTo>
                  <a:lnTo>
                    <a:pt x="156" y="66"/>
                  </a:lnTo>
                  <a:lnTo>
                    <a:pt x="138" y="75"/>
                  </a:lnTo>
                  <a:lnTo>
                    <a:pt x="120" y="84"/>
                  </a:lnTo>
                  <a:lnTo>
                    <a:pt x="103" y="91"/>
                  </a:lnTo>
                  <a:lnTo>
                    <a:pt x="85" y="100"/>
                  </a:lnTo>
                  <a:lnTo>
                    <a:pt x="74" y="106"/>
                  </a:lnTo>
                  <a:lnTo>
                    <a:pt x="66" y="114"/>
                  </a:lnTo>
                  <a:lnTo>
                    <a:pt x="55" y="120"/>
                  </a:lnTo>
                  <a:lnTo>
                    <a:pt x="45" y="127"/>
                  </a:lnTo>
                  <a:lnTo>
                    <a:pt x="34" y="133"/>
                  </a:lnTo>
                  <a:lnTo>
                    <a:pt x="26" y="140"/>
                  </a:lnTo>
                  <a:lnTo>
                    <a:pt x="15" y="146"/>
                  </a:lnTo>
                  <a:lnTo>
                    <a:pt x="6" y="154"/>
                  </a:lnTo>
                  <a:lnTo>
                    <a:pt x="5" y="297"/>
                  </a:lnTo>
                  <a:lnTo>
                    <a:pt x="3" y="442"/>
                  </a:lnTo>
                  <a:lnTo>
                    <a:pt x="2" y="586"/>
                  </a:lnTo>
                  <a:lnTo>
                    <a:pt x="0" y="731"/>
                  </a:lnTo>
                  <a:lnTo>
                    <a:pt x="23" y="732"/>
                  </a:lnTo>
                  <a:lnTo>
                    <a:pt x="45" y="734"/>
                  </a:lnTo>
                  <a:lnTo>
                    <a:pt x="67" y="735"/>
                  </a:lnTo>
                  <a:lnTo>
                    <a:pt x="89" y="737"/>
                  </a:lnTo>
                  <a:lnTo>
                    <a:pt x="111" y="738"/>
                  </a:lnTo>
                  <a:lnTo>
                    <a:pt x="134" y="740"/>
                  </a:lnTo>
                  <a:lnTo>
                    <a:pt x="156" y="741"/>
                  </a:lnTo>
                  <a:lnTo>
                    <a:pt x="178" y="742"/>
                  </a:lnTo>
                  <a:lnTo>
                    <a:pt x="200" y="745"/>
                  </a:lnTo>
                  <a:lnTo>
                    <a:pt x="222" y="747"/>
                  </a:lnTo>
                  <a:lnTo>
                    <a:pt x="244" y="748"/>
                  </a:lnTo>
                  <a:lnTo>
                    <a:pt x="267" y="750"/>
                  </a:lnTo>
                  <a:lnTo>
                    <a:pt x="287" y="751"/>
                  </a:lnTo>
                  <a:lnTo>
                    <a:pt x="310" y="753"/>
                  </a:lnTo>
                  <a:lnTo>
                    <a:pt x="332" y="754"/>
                  </a:lnTo>
                  <a:lnTo>
                    <a:pt x="354" y="756"/>
                  </a:lnTo>
                  <a:lnTo>
                    <a:pt x="352" y="615"/>
                  </a:lnTo>
                  <a:lnTo>
                    <a:pt x="352" y="473"/>
                  </a:lnTo>
                  <a:lnTo>
                    <a:pt x="351" y="333"/>
                  </a:lnTo>
                  <a:lnTo>
                    <a:pt x="349" y="192"/>
                  </a:lnTo>
                  <a:lnTo>
                    <a:pt x="360" y="168"/>
                  </a:lnTo>
                  <a:lnTo>
                    <a:pt x="370" y="145"/>
                  </a:lnTo>
                  <a:lnTo>
                    <a:pt x="381" y="120"/>
                  </a:lnTo>
                  <a:lnTo>
                    <a:pt x="391" y="96"/>
                  </a:lnTo>
                  <a:lnTo>
                    <a:pt x="401" y="72"/>
                  </a:lnTo>
                  <a:lnTo>
                    <a:pt x="412" y="47"/>
                  </a:lnTo>
                  <a:lnTo>
                    <a:pt x="422" y="23"/>
                  </a:lnTo>
                  <a:lnTo>
                    <a:pt x="432" y="0"/>
                  </a:lnTo>
                  <a:close/>
                </a:path>
              </a:pathLst>
            </a:custGeom>
            <a:solidFill>
              <a:srgbClr val="008EA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4" name="18 Forma libre"/>
            <p:cNvSpPr>
              <a:spLocks/>
            </p:cNvSpPr>
            <p:nvPr/>
          </p:nvSpPr>
          <p:spPr bwMode="auto">
            <a:xfrm>
              <a:off x="90" y="266"/>
              <a:ext cx="123" cy="239"/>
            </a:xfrm>
            <a:custGeom>
              <a:avLst/>
              <a:gdLst/>
              <a:ahLst/>
              <a:cxnLst>
                <a:cxn ang="0">
                  <a:pos x="369" y="0"/>
                </a:cxn>
                <a:cxn ang="0">
                  <a:pos x="349" y="1"/>
                </a:cxn>
                <a:cxn ang="0">
                  <a:pos x="332" y="3"/>
                </a:cxn>
                <a:cxn ang="0">
                  <a:pos x="312" y="4"/>
                </a:cxn>
                <a:cxn ang="0">
                  <a:pos x="293" y="4"/>
                </a:cxn>
                <a:cxn ang="0">
                  <a:pos x="274" y="6"/>
                </a:cxn>
                <a:cxn ang="0">
                  <a:pos x="256" y="7"/>
                </a:cxn>
                <a:cxn ang="0">
                  <a:pos x="237" y="9"/>
                </a:cxn>
                <a:cxn ang="0">
                  <a:pos x="218" y="10"/>
                </a:cxn>
                <a:cxn ang="0">
                  <a:pos x="200" y="19"/>
                </a:cxn>
                <a:cxn ang="0">
                  <a:pos x="182" y="26"/>
                </a:cxn>
                <a:cxn ang="0">
                  <a:pos x="165" y="35"/>
                </a:cxn>
                <a:cxn ang="0">
                  <a:pos x="147" y="43"/>
                </a:cxn>
                <a:cxn ang="0">
                  <a:pos x="129" y="50"/>
                </a:cxn>
                <a:cxn ang="0">
                  <a:pos x="111" y="59"/>
                </a:cxn>
                <a:cxn ang="0">
                  <a:pos x="94" y="66"/>
                </a:cxn>
                <a:cxn ang="0">
                  <a:pos x="76" y="75"/>
                </a:cxn>
                <a:cxn ang="0">
                  <a:pos x="67" y="81"/>
                </a:cxn>
                <a:cxn ang="0">
                  <a:pos x="58" y="89"/>
                </a:cxn>
                <a:cxn ang="0">
                  <a:pos x="49" y="94"/>
                </a:cxn>
                <a:cxn ang="0">
                  <a:pos x="40" y="100"/>
                </a:cxn>
                <a:cxn ang="0">
                  <a:pos x="32" y="106"/>
                </a:cxn>
                <a:cxn ang="0">
                  <a:pos x="23" y="114"/>
                </a:cxn>
                <a:cxn ang="0">
                  <a:pos x="14" y="120"/>
                </a:cxn>
                <a:cxn ang="0">
                  <a:pos x="5" y="127"/>
                </a:cxn>
                <a:cxn ang="0">
                  <a:pos x="3" y="271"/>
                </a:cxn>
                <a:cxn ang="0">
                  <a:pos x="3" y="414"/>
                </a:cxn>
                <a:cxn ang="0">
                  <a:pos x="2" y="559"/>
                </a:cxn>
                <a:cxn ang="0">
                  <a:pos x="0" y="703"/>
                </a:cxn>
                <a:cxn ang="0">
                  <a:pos x="18" y="704"/>
                </a:cxn>
                <a:cxn ang="0">
                  <a:pos x="37" y="704"/>
                </a:cxn>
                <a:cxn ang="0">
                  <a:pos x="55" y="706"/>
                </a:cxn>
                <a:cxn ang="0">
                  <a:pos x="74" y="707"/>
                </a:cxn>
                <a:cxn ang="0">
                  <a:pos x="92" y="709"/>
                </a:cxn>
                <a:cxn ang="0">
                  <a:pos x="110" y="709"/>
                </a:cxn>
                <a:cxn ang="0">
                  <a:pos x="129" y="710"/>
                </a:cxn>
                <a:cxn ang="0">
                  <a:pos x="147" y="712"/>
                </a:cxn>
                <a:cxn ang="0">
                  <a:pos x="165" y="713"/>
                </a:cxn>
                <a:cxn ang="0">
                  <a:pos x="184" y="713"/>
                </a:cxn>
                <a:cxn ang="0">
                  <a:pos x="202" y="714"/>
                </a:cxn>
                <a:cxn ang="0">
                  <a:pos x="221" y="716"/>
                </a:cxn>
                <a:cxn ang="0">
                  <a:pos x="239" y="716"/>
                </a:cxn>
                <a:cxn ang="0">
                  <a:pos x="256" y="717"/>
                </a:cxn>
                <a:cxn ang="0">
                  <a:pos x="276" y="717"/>
                </a:cxn>
                <a:cxn ang="0">
                  <a:pos x="293" y="719"/>
                </a:cxn>
                <a:cxn ang="0">
                  <a:pos x="292" y="586"/>
                </a:cxn>
                <a:cxn ang="0">
                  <a:pos x="292" y="453"/>
                </a:cxn>
                <a:cxn ang="0">
                  <a:pos x="292" y="319"/>
                </a:cxn>
                <a:cxn ang="0">
                  <a:pos x="290" y="186"/>
                </a:cxn>
                <a:cxn ang="0">
                  <a:pos x="299" y="163"/>
                </a:cxn>
                <a:cxn ang="0">
                  <a:pos x="310" y="139"/>
                </a:cxn>
                <a:cxn ang="0">
                  <a:pos x="318" y="117"/>
                </a:cxn>
                <a:cxn ang="0">
                  <a:pos x="329" y="93"/>
                </a:cxn>
                <a:cxn ang="0">
                  <a:pos x="339" y="69"/>
                </a:cxn>
                <a:cxn ang="0">
                  <a:pos x="349" y="46"/>
                </a:cxn>
                <a:cxn ang="0">
                  <a:pos x="358" y="23"/>
                </a:cxn>
                <a:cxn ang="0">
                  <a:pos x="369" y="0"/>
                </a:cxn>
              </a:cxnLst>
              <a:rect l="0" t="0" r="r" b="b"/>
              <a:pathLst>
                <a:path w="369" h="719">
                  <a:moveTo>
                    <a:pt x="369" y="0"/>
                  </a:moveTo>
                  <a:lnTo>
                    <a:pt x="349" y="1"/>
                  </a:lnTo>
                  <a:lnTo>
                    <a:pt x="332" y="3"/>
                  </a:lnTo>
                  <a:lnTo>
                    <a:pt x="312" y="4"/>
                  </a:lnTo>
                  <a:lnTo>
                    <a:pt x="293" y="4"/>
                  </a:lnTo>
                  <a:lnTo>
                    <a:pt x="274" y="6"/>
                  </a:lnTo>
                  <a:lnTo>
                    <a:pt x="256" y="7"/>
                  </a:lnTo>
                  <a:lnTo>
                    <a:pt x="237" y="9"/>
                  </a:lnTo>
                  <a:lnTo>
                    <a:pt x="218" y="10"/>
                  </a:lnTo>
                  <a:lnTo>
                    <a:pt x="200" y="19"/>
                  </a:lnTo>
                  <a:lnTo>
                    <a:pt x="182" y="26"/>
                  </a:lnTo>
                  <a:lnTo>
                    <a:pt x="165" y="35"/>
                  </a:lnTo>
                  <a:lnTo>
                    <a:pt x="147" y="43"/>
                  </a:lnTo>
                  <a:lnTo>
                    <a:pt x="129" y="50"/>
                  </a:lnTo>
                  <a:lnTo>
                    <a:pt x="111" y="59"/>
                  </a:lnTo>
                  <a:lnTo>
                    <a:pt x="94" y="66"/>
                  </a:lnTo>
                  <a:lnTo>
                    <a:pt x="76" y="75"/>
                  </a:lnTo>
                  <a:lnTo>
                    <a:pt x="67" y="81"/>
                  </a:lnTo>
                  <a:lnTo>
                    <a:pt x="58" y="89"/>
                  </a:lnTo>
                  <a:lnTo>
                    <a:pt x="49" y="94"/>
                  </a:lnTo>
                  <a:lnTo>
                    <a:pt x="40" y="100"/>
                  </a:lnTo>
                  <a:lnTo>
                    <a:pt x="32" y="106"/>
                  </a:lnTo>
                  <a:lnTo>
                    <a:pt x="23" y="114"/>
                  </a:lnTo>
                  <a:lnTo>
                    <a:pt x="14" y="120"/>
                  </a:lnTo>
                  <a:lnTo>
                    <a:pt x="5" y="127"/>
                  </a:lnTo>
                  <a:lnTo>
                    <a:pt x="3" y="271"/>
                  </a:lnTo>
                  <a:lnTo>
                    <a:pt x="3" y="414"/>
                  </a:lnTo>
                  <a:lnTo>
                    <a:pt x="2" y="559"/>
                  </a:lnTo>
                  <a:lnTo>
                    <a:pt x="0" y="703"/>
                  </a:lnTo>
                  <a:lnTo>
                    <a:pt x="18" y="704"/>
                  </a:lnTo>
                  <a:lnTo>
                    <a:pt x="37" y="704"/>
                  </a:lnTo>
                  <a:lnTo>
                    <a:pt x="55" y="706"/>
                  </a:lnTo>
                  <a:lnTo>
                    <a:pt x="74" y="707"/>
                  </a:lnTo>
                  <a:lnTo>
                    <a:pt x="92" y="709"/>
                  </a:lnTo>
                  <a:lnTo>
                    <a:pt x="110" y="709"/>
                  </a:lnTo>
                  <a:lnTo>
                    <a:pt x="129" y="710"/>
                  </a:lnTo>
                  <a:lnTo>
                    <a:pt x="147" y="712"/>
                  </a:lnTo>
                  <a:lnTo>
                    <a:pt x="165" y="713"/>
                  </a:lnTo>
                  <a:lnTo>
                    <a:pt x="184" y="713"/>
                  </a:lnTo>
                  <a:lnTo>
                    <a:pt x="202" y="714"/>
                  </a:lnTo>
                  <a:lnTo>
                    <a:pt x="221" y="716"/>
                  </a:lnTo>
                  <a:lnTo>
                    <a:pt x="239" y="716"/>
                  </a:lnTo>
                  <a:lnTo>
                    <a:pt x="256" y="717"/>
                  </a:lnTo>
                  <a:lnTo>
                    <a:pt x="276" y="717"/>
                  </a:lnTo>
                  <a:lnTo>
                    <a:pt x="293" y="719"/>
                  </a:lnTo>
                  <a:lnTo>
                    <a:pt x="292" y="586"/>
                  </a:lnTo>
                  <a:lnTo>
                    <a:pt x="292" y="453"/>
                  </a:lnTo>
                  <a:lnTo>
                    <a:pt x="292" y="319"/>
                  </a:lnTo>
                  <a:lnTo>
                    <a:pt x="290" y="186"/>
                  </a:lnTo>
                  <a:lnTo>
                    <a:pt x="299" y="163"/>
                  </a:lnTo>
                  <a:lnTo>
                    <a:pt x="310" y="139"/>
                  </a:lnTo>
                  <a:lnTo>
                    <a:pt x="318" y="117"/>
                  </a:lnTo>
                  <a:lnTo>
                    <a:pt x="329" y="93"/>
                  </a:lnTo>
                  <a:lnTo>
                    <a:pt x="339" y="69"/>
                  </a:lnTo>
                  <a:lnTo>
                    <a:pt x="349" y="46"/>
                  </a:lnTo>
                  <a:lnTo>
                    <a:pt x="358" y="23"/>
                  </a:lnTo>
                  <a:lnTo>
                    <a:pt x="369" y="0"/>
                  </a:lnTo>
                  <a:close/>
                </a:path>
              </a:pathLst>
            </a:custGeom>
            <a:solidFill>
              <a:srgbClr val="0093B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5" name="19 Forma libre"/>
            <p:cNvSpPr>
              <a:spLocks/>
            </p:cNvSpPr>
            <p:nvPr/>
          </p:nvSpPr>
          <p:spPr bwMode="auto">
            <a:xfrm>
              <a:off x="90" y="271"/>
              <a:ext cx="102" cy="233"/>
            </a:xfrm>
            <a:custGeom>
              <a:avLst/>
              <a:gdLst/>
              <a:ahLst/>
              <a:cxnLst>
                <a:cxn ang="0">
                  <a:pos x="305" y="14"/>
                </a:cxn>
                <a:cxn ang="0">
                  <a:pos x="293" y="13"/>
                </a:cxn>
                <a:cxn ang="0">
                  <a:pos x="280" y="10"/>
                </a:cxn>
                <a:cxn ang="0">
                  <a:pos x="268" y="8"/>
                </a:cxn>
                <a:cxn ang="0">
                  <a:pos x="256" y="7"/>
                </a:cxn>
                <a:cxn ang="0">
                  <a:pos x="244" y="4"/>
                </a:cxn>
                <a:cxn ang="0">
                  <a:pos x="231" y="3"/>
                </a:cxn>
                <a:cxn ang="0">
                  <a:pos x="219" y="1"/>
                </a:cxn>
                <a:cxn ang="0">
                  <a:pos x="206" y="0"/>
                </a:cxn>
                <a:cxn ang="0">
                  <a:pos x="188" y="8"/>
                </a:cxn>
                <a:cxn ang="0">
                  <a:pos x="172" y="16"/>
                </a:cxn>
                <a:cxn ang="0">
                  <a:pos x="154" y="25"/>
                </a:cxn>
                <a:cxn ang="0">
                  <a:pos x="137" y="32"/>
                </a:cxn>
                <a:cxn ang="0">
                  <a:pos x="119" y="40"/>
                </a:cxn>
                <a:cxn ang="0">
                  <a:pos x="101" y="48"/>
                </a:cxn>
                <a:cxn ang="0">
                  <a:pos x="85" y="56"/>
                </a:cxn>
                <a:cxn ang="0">
                  <a:pos x="67" y="65"/>
                </a:cxn>
                <a:cxn ang="0">
                  <a:pos x="60" y="71"/>
                </a:cxn>
                <a:cxn ang="0">
                  <a:pos x="51" y="77"/>
                </a:cxn>
                <a:cxn ang="0">
                  <a:pos x="43" y="82"/>
                </a:cxn>
                <a:cxn ang="0">
                  <a:pos x="36" y="88"/>
                </a:cxn>
                <a:cxn ang="0">
                  <a:pos x="27" y="94"/>
                </a:cxn>
                <a:cxn ang="0">
                  <a:pos x="20" y="100"/>
                </a:cxn>
                <a:cxn ang="0">
                  <a:pos x="11" y="106"/>
                </a:cxn>
                <a:cxn ang="0">
                  <a:pos x="3" y="112"/>
                </a:cxn>
                <a:cxn ang="0">
                  <a:pos x="2" y="256"/>
                </a:cxn>
                <a:cxn ang="0">
                  <a:pos x="2" y="399"/>
                </a:cxn>
                <a:cxn ang="0">
                  <a:pos x="2" y="544"/>
                </a:cxn>
                <a:cxn ang="0">
                  <a:pos x="0" y="688"/>
                </a:cxn>
                <a:cxn ang="0">
                  <a:pos x="30" y="689"/>
                </a:cxn>
                <a:cxn ang="0">
                  <a:pos x="58" y="691"/>
                </a:cxn>
                <a:cxn ang="0">
                  <a:pos x="88" y="692"/>
                </a:cxn>
                <a:cxn ang="0">
                  <a:pos x="117" y="694"/>
                </a:cxn>
                <a:cxn ang="0">
                  <a:pos x="145" y="695"/>
                </a:cxn>
                <a:cxn ang="0">
                  <a:pos x="175" y="697"/>
                </a:cxn>
                <a:cxn ang="0">
                  <a:pos x="203" y="698"/>
                </a:cxn>
                <a:cxn ang="0">
                  <a:pos x="233" y="699"/>
                </a:cxn>
                <a:cxn ang="0">
                  <a:pos x="233" y="572"/>
                </a:cxn>
                <a:cxn ang="0">
                  <a:pos x="231" y="446"/>
                </a:cxn>
                <a:cxn ang="0">
                  <a:pos x="231" y="319"/>
                </a:cxn>
                <a:cxn ang="0">
                  <a:pos x="230" y="193"/>
                </a:cxn>
                <a:cxn ang="0">
                  <a:pos x="239" y="171"/>
                </a:cxn>
                <a:cxn ang="0">
                  <a:pos x="249" y="148"/>
                </a:cxn>
                <a:cxn ang="0">
                  <a:pos x="258" y="125"/>
                </a:cxn>
                <a:cxn ang="0">
                  <a:pos x="268" y="103"/>
                </a:cxn>
                <a:cxn ang="0">
                  <a:pos x="277" y="81"/>
                </a:cxn>
                <a:cxn ang="0">
                  <a:pos x="286" y="59"/>
                </a:cxn>
                <a:cxn ang="0">
                  <a:pos x="296" y="37"/>
                </a:cxn>
                <a:cxn ang="0">
                  <a:pos x="305" y="14"/>
                </a:cxn>
              </a:cxnLst>
              <a:rect l="0" t="0" r="r" b="b"/>
              <a:pathLst>
                <a:path w="305" h="699">
                  <a:moveTo>
                    <a:pt x="305" y="14"/>
                  </a:moveTo>
                  <a:lnTo>
                    <a:pt x="293" y="13"/>
                  </a:lnTo>
                  <a:lnTo>
                    <a:pt x="280" y="10"/>
                  </a:lnTo>
                  <a:lnTo>
                    <a:pt x="268" y="8"/>
                  </a:lnTo>
                  <a:lnTo>
                    <a:pt x="256" y="7"/>
                  </a:lnTo>
                  <a:lnTo>
                    <a:pt x="244" y="4"/>
                  </a:lnTo>
                  <a:lnTo>
                    <a:pt x="231" y="3"/>
                  </a:lnTo>
                  <a:lnTo>
                    <a:pt x="219" y="1"/>
                  </a:lnTo>
                  <a:lnTo>
                    <a:pt x="206" y="0"/>
                  </a:lnTo>
                  <a:lnTo>
                    <a:pt x="188" y="8"/>
                  </a:lnTo>
                  <a:lnTo>
                    <a:pt x="172" y="16"/>
                  </a:lnTo>
                  <a:lnTo>
                    <a:pt x="154" y="25"/>
                  </a:lnTo>
                  <a:lnTo>
                    <a:pt x="137" y="32"/>
                  </a:lnTo>
                  <a:lnTo>
                    <a:pt x="119" y="40"/>
                  </a:lnTo>
                  <a:lnTo>
                    <a:pt x="101" y="48"/>
                  </a:lnTo>
                  <a:lnTo>
                    <a:pt x="85" y="56"/>
                  </a:lnTo>
                  <a:lnTo>
                    <a:pt x="67" y="65"/>
                  </a:lnTo>
                  <a:lnTo>
                    <a:pt x="60" y="71"/>
                  </a:lnTo>
                  <a:lnTo>
                    <a:pt x="51" y="77"/>
                  </a:lnTo>
                  <a:lnTo>
                    <a:pt x="43" y="82"/>
                  </a:lnTo>
                  <a:lnTo>
                    <a:pt x="36" y="88"/>
                  </a:lnTo>
                  <a:lnTo>
                    <a:pt x="27" y="94"/>
                  </a:lnTo>
                  <a:lnTo>
                    <a:pt x="20" y="100"/>
                  </a:lnTo>
                  <a:lnTo>
                    <a:pt x="11" y="106"/>
                  </a:lnTo>
                  <a:lnTo>
                    <a:pt x="3" y="112"/>
                  </a:lnTo>
                  <a:lnTo>
                    <a:pt x="2" y="256"/>
                  </a:lnTo>
                  <a:lnTo>
                    <a:pt x="2" y="399"/>
                  </a:lnTo>
                  <a:lnTo>
                    <a:pt x="2" y="544"/>
                  </a:lnTo>
                  <a:lnTo>
                    <a:pt x="0" y="688"/>
                  </a:lnTo>
                  <a:lnTo>
                    <a:pt x="30" y="689"/>
                  </a:lnTo>
                  <a:lnTo>
                    <a:pt x="58" y="691"/>
                  </a:lnTo>
                  <a:lnTo>
                    <a:pt x="88" y="692"/>
                  </a:lnTo>
                  <a:lnTo>
                    <a:pt x="117" y="694"/>
                  </a:lnTo>
                  <a:lnTo>
                    <a:pt x="145" y="695"/>
                  </a:lnTo>
                  <a:lnTo>
                    <a:pt x="175" y="697"/>
                  </a:lnTo>
                  <a:lnTo>
                    <a:pt x="203" y="698"/>
                  </a:lnTo>
                  <a:lnTo>
                    <a:pt x="233" y="699"/>
                  </a:lnTo>
                  <a:lnTo>
                    <a:pt x="233" y="572"/>
                  </a:lnTo>
                  <a:lnTo>
                    <a:pt x="231" y="446"/>
                  </a:lnTo>
                  <a:lnTo>
                    <a:pt x="231" y="319"/>
                  </a:lnTo>
                  <a:lnTo>
                    <a:pt x="230" y="193"/>
                  </a:lnTo>
                  <a:lnTo>
                    <a:pt x="239" y="171"/>
                  </a:lnTo>
                  <a:lnTo>
                    <a:pt x="249" y="148"/>
                  </a:lnTo>
                  <a:lnTo>
                    <a:pt x="258" y="125"/>
                  </a:lnTo>
                  <a:lnTo>
                    <a:pt x="268" y="103"/>
                  </a:lnTo>
                  <a:lnTo>
                    <a:pt x="277" y="81"/>
                  </a:lnTo>
                  <a:lnTo>
                    <a:pt x="286" y="59"/>
                  </a:lnTo>
                  <a:lnTo>
                    <a:pt x="296" y="37"/>
                  </a:lnTo>
                  <a:lnTo>
                    <a:pt x="305" y="14"/>
                  </a:lnTo>
                  <a:close/>
                </a:path>
              </a:pathLst>
            </a:custGeom>
            <a:solidFill>
              <a:srgbClr val="0099B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6" name="20 Forma libre"/>
            <p:cNvSpPr>
              <a:spLocks/>
            </p:cNvSpPr>
            <p:nvPr/>
          </p:nvSpPr>
          <p:spPr bwMode="auto">
            <a:xfrm>
              <a:off x="90" y="272"/>
              <a:ext cx="81" cy="229"/>
            </a:xfrm>
            <a:custGeom>
              <a:avLst/>
              <a:gdLst/>
              <a:ahLst/>
              <a:cxnLst>
                <a:cxn ang="0">
                  <a:pos x="242" y="38"/>
                </a:cxn>
                <a:cxn ang="0">
                  <a:pos x="236" y="33"/>
                </a:cxn>
                <a:cxn ang="0">
                  <a:pos x="230" y="28"/>
                </a:cxn>
                <a:cxn ang="0">
                  <a:pos x="224" y="24"/>
                </a:cxn>
                <a:cxn ang="0">
                  <a:pos x="219" y="19"/>
                </a:cxn>
                <a:cxn ang="0">
                  <a:pos x="213" y="15"/>
                </a:cxn>
                <a:cxn ang="0">
                  <a:pos x="208" y="9"/>
                </a:cxn>
                <a:cxn ang="0">
                  <a:pos x="202" y="4"/>
                </a:cxn>
                <a:cxn ang="0">
                  <a:pos x="196" y="0"/>
                </a:cxn>
                <a:cxn ang="0">
                  <a:pos x="178" y="7"/>
                </a:cxn>
                <a:cxn ang="0">
                  <a:pos x="162" y="16"/>
                </a:cxn>
                <a:cxn ang="0">
                  <a:pos x="144" y="24"/>
                </a:cxn>
                <a:cxn ang="0">
                  <a:pos x="128" y="31"/>
                </a:cxn>
                <a:cxn ang="0">
                  <a:pos x="110" y="40"/>
                </a:cxn>
                <a:cxn ang="0">
                  <a:pos x="92" y="47"/>
                </a:cxn>
                <a:cxn ang="0">
                  <a:pos x="76" y="56"/>
                </a:cxn>
                <a:cxn ang="0">
                  <a:pos x="58" y="64"/>
                </a:cxn>
                <a:cxn ang="0">
                  <a:pos x="51" y="70"/>
                </a:cxn>
                <a:cxn ang="0">
                  <a:pos x="43" y="75"/>
                </a:cxn>
                <a:cxn ang="0">
                  <a:pos x="37" y="81"/>
                </a:cxn>
                <a:cxn ang="0">
                  <a:pos x="30" y="87"/>
                </a:cxn>
                <a:cxn ang="0">
                  <a:pos x="23" y="93"/>
                </a:cxn>
                <a:cxn ang="0">
                  <a:pos x="17" y="98"/>
                </a:cxn>
                <a:cxn ang="0">
                  <a:pos x="9" y="104"/>
                </a:cxn>
                <a:cxn ang="0">
                  <a:pos x="2" y="110"/>
                </a:cxn>
                <a:cxn ang="0">
                  <a:pos x="2" y="253"/>
                </a:cxn>
                <a:cxn ang="0">
                  <a:pos x="2" y="397"/>
                </a:cxn>
                <a:cxn ang="0">
                  <a:pos x="0" y="540"/>
                </a:cxn>
                <a:cxn ang="0">
                  <a:pos x="0" y="684"/>
                </a:cxn>
                <a:cxn ang="0">
                  <a:pos x="21" y="684"/>
                </a:cxn>
                <a:cxn ang="0">
                  <a:pos x="43" y="685"/>
                </a:cxn>
                <a:cxn ang="0">
                  <a:pos x="64" y="685"/>
                </a:cxn>
                <a:cxn ang="0">
                  <a:pos x="86" y="685"/>
                </a:cxn>
                <a:cxn ang="0">
                  <a:pos x="107" y="687"/>
                </a:cxn>
                <a:cxn ang="0">
                  <a:pos x="129" y="687"/>
                </a:cxn>
                <a:cxn ang="0">
                  <a:pos x="150" y="688"/>
                </a:cxn>
                <a:cxn ang="0">
                  <a:pos x="172" y="688"/>
                </a:cxn>
                <a:cxn ang="0">
                  <a:pos x="172" y="568"/>
                </a:cxn>
                <a:cxn ang="0">
                  <a:pos x="172" y="448"/>
                </a:cxn>
                <a:cxn ang="0">
                  <a:pos x="171" y="330"/>
                </a:cxn>
                <a:cxn ang="0">
                  <a:pos x="171" y="210"/>
                </a:cxn>
                <a:cxn ang="0">
                  <a:pos x="179" y="189"/>
                </a:cxn>
                <a:cxn ang="0">
                  <a:pos x="188" y="167"/>
                </a:cxn>
                <a:cxn ang="0">
                  <a:pos x="197" y="147"/>
                </a:cxn>
                <a:cxn ang="0">
                  <a:pos x="206" y="124"/>
                </a:cxn>
                <a:cxn ang="0">
                  <a:pos x="215" y="104"/>
                </a:cxn>
                <a:cxn ang="0">
                  <a:pos x="224" y="81"/>
                </a:cxn>
                <a:cxn ang="0">
                  <a:pos x="233" y="61"/>
                </a:cxn>
                <a:cxn ang="0">
                  <a:pos x="242" y="38"/>
                </a:cxn>
              </a:cxnLst>
              <a:rect l="0" t="0" r="r" b="b"/>
              <a:pathLst>
                <a:path w="242" h="688">
                  <a:moveTo>
                    <a:pt x="242" y="38"/>
                  </a:moveTo>
                  <a:lnTo>
                    <a:pt x="236" y="33"/>
                  </a:lnTo>
                  <a:lnTo>
                    <a:pt x="230" y="28"/>
                  </a:lnTo>
                  <a:lnTo>
                    <a:pt x="224" y="24"/>
                  </a:lnTo>
                  <a:lnTo>
                    <a:pt x="219" y="19"/>
                  </a:lnTo>
                  <a:lnTo>
                    <a:pt x="213" y="15"/>
                  </a:lnTo>
                  <a:lnTo>
                    <a:pt x="208" y="9"/>
                  </a:lnTo>
                  <a:lnTo>
                    <a:pt x="202" y="4"/>
                  </a:lnTo>
                  <a:lnTo>
                    <a:pt x="196" y="0"/>
                  </a:lnTo>
                  <a:lnTo>
                    <a:pt x="178" y="7"/>
                  </a:lnTo>
                  <a:lnTo>
                    <a:pt x="162" y="16"/>
                  </a:lnTo>
                  <a:lnTo>
                    <a:pt x="144" y="24"/>
                  </a:lnTo>
                  <a:lnTo>
                    <a:pt x="128" y="31"/>
                  </a:lnTo>
                  <a:lnTo>
                    <a:pt x="110" y="40"/>
                  </a:lnTo>
                  <a:lnTo>
                    <a:pt x="92" y="47"/>
                  </a:lnTo>
                  <a:lnTo>
                    <a:pt x="76" y="56"/>
                  </a:lnTo>
                  <a:lnTo>
                    <a:pt x="58" y="64"/>
                  </a:lnTo>
                  <a:lnTo>
                    <a:pt x="51" y="70"/>
                  </a:lnTo>
                  <a:lnTo>
                    <a:pt x="43" y="75"/>
                  </a:lnTo>
                  <a:lnTo>
                    <a:pt x="37" y="81"/>
                  </a:lnTo>
                  <a:lnTo>
                    <a:pt x="30" y="87"/>
                  </a:lnTo>
                  <a:lnTo>
                    <a:pt x="23" y="93"/>
                  </a:lnTo>
                  <a:lnTo>
                    <a:pt x="17" y="98"/>
                  </a:lnTo>
                  <a:lnTo>
                    <a:pt x="9" y="104"/>
                  </a:lnTo>
                  <a:lnTo>
                    <a:pt x="2" y="110"/>
                  </a:lnTo>
                  <a:lnTo>
                    <a:pt x="2" y="253"/>
                  </a:lnTo>
                  <a:lnTo>
                    <a:pt x="2" y="397"/>
                  </a:lnTo>
                  <a:lnTo>
                    <a:pt x="0" y="540"/>
                  </a:lnTo>
                  <a:lnTo>
                    <a:pt x="0" y="684"/>
                  </a:lnTo>
                  <a:lnTo>
                    <a:pt x="21" y="684"/>
                  </a:lnTo>
                  <a:lnTo>
                    <a:pt x="43" y="685"/>
                  </a:lnTo>
                  <a:lnTo>
                    <a:pt x="64" y="685"/>
                  </a:lnTo>
                  <a:lnTo>
                    <a:pt x="86" y="685"/>
                  </a:lnTo>
                  <a:lnTo>
                    <a:pt x="107" y="687"/>
                  </a:lnTo>
                  <a:lnTo>
                    <a:pt x="129" y="687"/>
                  </a:lnTo>
                  <a:lnTo>
                    <a:pt x="150" y="688"/>
                  </a:lnTo>
                  <a:lnTo>
                    <a:pt x="172" y="688"/>
                  </a:lnTo>
                  <a:lnTo>
                    <a:pt x="172" y="568"/>
                  </a:lnTo>
                  <a:lnTo>
                    <a:pt x="172" y="448"/>
                  </a:lnTo>
                  <a:lnTo>
                    <a:pt x="171" y="330"/>
                  </a:lnTo>
                  <a:lnTo>
                    <a:pt x="171" y="210"/>
                  </a:lnTo>
                  <a:lnTo>
                    <a:pt x="179" y="189"/>
                  </a:lnTo>
                  <a:lnTo>
                    <a:pt x="188" y="167"/>
                  </a:lnTo>
                  <a:lnTo>
                    <a:pt x="197" y="147"/>
                  </a:lnTo>
                  <a:lnTo>
                    <a:pt x="206" y="124"/>
                  </a:lnTo>
                  <a:lnTo>
                    <a:pt x="215" y="104"/>
                  </a:lnTo>
                  <a:lnTo>
                    <a:pt x="224" y="81"/>
                  </a:lnTo>
                  <a:lnTo>
                    <a:pt x="233" y="61"/>
                  </a:lnTo>
                  <a:lnTo>
                    <a:pt x="242" y="38"/>
                  </a:lnTo>
                  <a:close/>
                </a:path>
              </a:pathLst>
            </a:custGeom>
            <a:solidFill>
              <a:srgbClr val="009EB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7" name="21 Forma libre"/>
            <p:cNvSpPr>
              <a:spLocks/>
            </p:cNvSpPr>
            <p:nvPr/>
          </p:nvSpPr>
          <p:spPr bwMode="auto">
            <a:xfrm>
              <a:off x="90" y="273"/>
              <a:ext cx="62" cy="226"/>
            </a:xfrm>
            <a:custGeom>
              <a:avLst/>
              <a:gdLst/>
              <a:ahLst/>
              <a:cxnLst>
                <a:cxn ang="0">
                  <a:pos x="180" y="64"/>
                </a:cxn>
                <a:cxn ang="0">
                  <a:pos x="186" y="0"/>
                </a:cxn>
                <a:cxn ang="0">
                  <a:pos x="50" y="64"/>
                </a:cxn>
                <a:cxn ang="0">
                  <a:pos x="1" y="106"/>
                </a:cxn>
                <a:cxn ang="0">
                  <a:pos x="0" y="678"/>
                </a:cxn>
                <a:cxn ang="0">
                  <a:pos x="112" y="677"/>
                </a:cxn>
                <a:cxn ang="0">
                  <a:pos x="112" y="230"/>
                </a:cxn>
                <a:cxn ang="0">
                  <a:pos x="180" y="64"/>
                </a:cxn>
              </a:cxnLst>
              <a:rect l="0" t="0" r="r" b="b"/>
              <a:pathLst>
                <a:path w="186" h="678">
                  <a:moveTo>
                    <a:pt x="180" y="64"/>
                  </a:moveTo>
                  <a:lnTo>
                    <a:pt x="186" y="0"/>
                  </a:lnTo>
                  <a:lnTo>
                    <a:pt x="50" y="64"/>
                  </a:lnTo>
                  <a:lnTo>
                    <a:pt x="1" y="106"/>
                  </a:lnTo>
                  <a:lnTo>
                    <a:pt x="0" y="678"/>
                  </a:lnTo>
                  <a:lnTo>
                    <a:pt x="112" y="677"/>
                  </a:lnTo>
                  <a:lnTo>
                    <a:pt x="112" y="230"/>
                  </a:lnTo>
                  <a:lnTo>
                    <a:pt x="180" y="64"/>
                  </a:lnTo>
                  <a:close/>
                </a:path>
              </a:pathLst>
            </a:custGeom>
            <a:solidFill>
              <a:srgbClr val="00A3C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8" name="22 Forma libre"/>
            <p:cNvSpPr>
              <a:spLocks/>
            </p:cNvSpPr>
            <p:nvPr/>
          </p:nvSpPr>
          <p:spPr bwMode="auto">
            <a:xfrm>
              <a:off x="94" y="135"/>
              <a:ext cx="570" cy="257"/>
            </a:xfrm>
            <a:custGeom>
              <a:avLst/>
              <a:gdLst/>
              <a:ahLst/>
              <a:cxnLst>
                <a:cxn ang="0">
                  <a:pos x="1578" y="34"/>
                </a:cxn>
                <a:cxn ang="0">
                  <a:pos x="1709" y="764"/>
                </a:cxn>
                <a:cxn ang="0">
                  <a:pos x="1451" y="770"/>
                </a:cxn>
                <a:cxn ang="0">
                  <a:pos x="1311" y="617"/>
                </a:cxn>
                <a:cxn ang="0">
                  <a:pos x="1152" y="574"/>
                </a:cxn>
                <a:cxn ang="0">
                  <a:pos x="6" y="770"/>
                </a:cxn>
                <a:cxn ang="0">
                  <a:pos x="0" y="530"/>
                </a:cxn>
                <a:cxn ang="0">
                  <a:pos x="1566" y="0"/>
                </a:cxn>
                <a:cxn ang="0">
                  <a:pos x="1578" y="34"/>
                </a:cxn>
              </a:cxnLst>
              <a:rect l="0" t="0" r="r" b="b"/>
              <a:pathLst>
                <a:path w="1709" h="770">
                  <a:moveTo>
                    <a:pt x="1578" y="34"/>
                  </a:moveTo>
                  <a:lnTo>
                    <a:pt x="1709" y="764"/>
                  </a:lnTo>
                  <a:lnTo>
                    <a:pt x="1451" y="770"/>
                  </a:lnTo>
                  <a:lnTo>
                    <a:pt x="1311" y="617"/>
                  </a:lnTo>
                  <a:lnTo>
                    <a:pt x="1152" y="574"/>
                  </a:lnTo>
                  <a:lnTo>
                    <a:pt x="6" y="770"/>
                  </a:lnTo>
                  <a:lnTo>
                    <a:pt x="0" y="530"/>
                  </a:lnTo>
                  <a:lnTo>
                    <a:pt x="1566" y="0"/>
                  </a:lnTo>
                  <a:lnTo>
                    <a:pt x="1578" y="34"/>
                  </a:lnTo>
                  <a:close/>
                </a:path>
              </a:pathLst>
            </a:custGeom>
            <a:solidFill>
              <a:srgbClr val="004C5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9" name="23 Forma libre"/>
            <p:cNvSpPr>
              <a:spLocks/>
            </p:cNvSpPr>
            <p:nvPr/>
          </p:nvSpPr>
          <p:spPr bwMode="auto">
            <a:xfrm>
              <a:off x="613" y="110"/>
              <a:ext cx="243" cy="88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6" y="160"/>
                </a:cxn>
                <a:cxn ang="0">
                  <a:pos x="43" y="185"/>
                </a:cxn>
                <a:cxn ang="0">
                  <a:pos x="83" y="184"/>
                </a:cxn>
                <a:cxn ang="0">
                  <a:pos x="124" y="182"/>
                </a:cxn>
                <a:cxn ang="0">
                  <a:pos x="166" y="184"/>
                </a:cxn>
                <a:cxn ang="0">
                  <a:pos x="207" y="184"/>
                </a:cxn>
                <a:cxn ang="0">
                  <a:pos x="250" y="187"/>
                </a:cxn>
                <a:cxn ang="0">
                  <a:pos x="293" y="190"/>
                </a:cxn>
                <a:cxn ang="0">
                  <a:pos x="336" y="194"/>
                </a:cxn>
                <a:cxn ang="0">
                  <a:pos x="379" y="198"/>
                </a:cxn>
                <a:cxn ang="0">
                  <a:pos x="421" y="204"/>
                </a:cxn>
                <a:cxn ang="0">
                  <a:pos x="464" y="210"/>
                </a:cxn>
                <a:cxn ang="0">
                  <a:pos x="507" y="218"/>
                </a:cxn>
                <a:cxn ang="0">
                  <a:pos x="549" y="227"/>
                </a:cxn>
                <a:cxn ang="0">
                  <a:pos x="590" y="234"/>
                </a:cxn>
                <a:cxn ang="0">
                  <a:pos x="630" y="244"/>
                </a:cxn>
                <a:cxn ang="0">
                  <a:pos x="670" y="255"/>
                </a:cxn>
                <a:cxn ang="0">
                  <a:pos x="708" y="265"/>
                </a:cxn>
                <a:cxn ang="0">
                  <a:pos x="728" y="247"/>
                </a:cxn>
                <a:cxn ang="0">
                  <a:pos x="707" y="145"/>
                </a:cxn>
                <a:cxn ang="0">
                  <a:pos x="689" y="130"/>
                </a:cxn>
                <a:cxn ang="0">
                  <a:pos x="660" y="114"/>
                </a:cxn>
                <a:cxn ang="0">
                  <a:pos x="621" y="98"/>
                </a:cxn>
                <a:cxn ang="0">
                  <a:pos x="575" y="82"/>
                </a:cxn>
                <a:cxn ang="0">
                  <a:pos x="523" y="65"/>
                </a:cxn>
                <a:cxn ang="0">
                  <a:pos x="466" y="50"/>
                </a:cxn>
                <a:cxn ang="0">
                  <a:pos x="405" y="37"/>
                </a:cxn>
                <a:cxn ang="0">
                  <a:pos x="345" y="24"/>
                </a:cxn>
                <a:cxn ang="0">
                  <a:pos x="284" y="15"/>
                </a:cxn>
                <a:cxn ang="0">
                  <a:pos x="225" y="6"/>
                </a:cxn>
                <a:cxn ang="0">
                  <a:pos x="169" y="2"/>
                </a:cxn>
                <a:cxn ang="0">
                  <a:pos x="118" y="0"/>
                </a:cxn>
                <a:cxn ang="0">
                  <a:pos x="74" y="2"/>
                </a:cxn>
                <a:cxn ang="0">
                  <a:pos x="40" y="8"/>
                </a:cxn>
                <a:cxn ang="0">
                  <a:pos x="13" y="16"/>
                </a:cxn>
                <a:cxn ang="0">
                  <a:pos x="0" y="31"/>
                </a:cxn>
              </a:cxnLst>
              <a:rect l="0" t="0" r="r" b="b"/>
              <a:pathLst>
                <a:path w="728" h="265">
                  <a:moveTo>
                    <a:pt x="0" y="31"/>
                  </a:moveTo>
                  <a:lnTo>
                    <a:pt x="6" y="160"/>
                  </a:lnTo>
                  <a:lnTo>
                    <a:pt x="43" y="185"/>
                  </a:lnTo>
                  <a:lnTo>
                    <a:pt x="83" y="184"/>
                  </a:lnTo>
                  <a:lnTo>
                    <a:pt x="124" y="182"/>
                  </a:lnTo>
                  <a:lnTo>
                    <a:pt x="166" y="184"/>
                  </a:lnTo>
                  <a:lnTo>
                    <a:pt x="207" y="184"/>
                  </a:lnTo>
                  <a:lnTo>
                    <a:pt x="250" y="187"/>
                  </a:lnTo>
                  <a:lnTo>
                    <a:pt x="293" y="190"/>
                  </a:lnTo>
                  <a:lnTo>
                    <a:pt x="336" y="194"/>
                  </a:lnTo>
                  <a:lnTo>
                    <a:pt x="379" y="198"/>
                  </a:lnTo>
                  <a:lnTo>
                    <a:pt x="421" y="204"/>
                  </a:lnTo>
                  <a:lnTo>
                    <a:pt x="464" y="210"/>
                  </a:lnTo>
                  <a:lnTo>
                    <a:pt x="507" y="218"/>
                  </a:lnTo>
                  <a:lnTo>
                    <a:pt x="549" y="227"/>
                  </a:lnTo>
                  <a:lnTo>
                    <a:pt x="590" y="234"/>
                  </a:lnTo>
                  <a:lnTo>
                    <a:pt x="630" y="244"/>
                  </a:lnTo>
                  <a:lnTo>
                    <a:pt x="670" y="255"/>
                  </a:lnTo>
                  <a:lnTo>
                    <a:pt x="708" y="265"/>
                  </a:lnTo>
                  <a:lnTo>
                    <a:pt x="728" y="247"/>
                  </a:lnTo>
                  <a:lnTo>
                    <a:pt x="707" y="145"/>
                  </a:lnTo>
                  <a:lnTo>
                    <a:pt x="689" y="130"/>
                  </a:lnTo>
                  <a:lnTo>
                    <a:pt x="660" y="114"/>
                  </a:lnTo>
                  <a:lnTo>
                    <a:pt x="621" y="98"/>
                  </a:lnTo>
                  <a:lnTo>
                    <a:pt x="575" y="82"/>
                  </a:lnTo>
                  <a:lnTo>
                    <a:pt x="523" y="65"/>
                  </a:lnTo>
                  <a:lnTo>
                    <a:pt x="466" y="50"/>
                  </a:lnTo>
                  <a:lnTo>
                    <a:pt x="405" y="37"/>
                  </a:lnTo>
                  <a:lnTo>
                    <a:pt x="345" y="24"/>
                  </a:lnTo>
                  <a:lnTo>
                    <a:pt x="284" y="15"/>
                  </a:lnTo>
                  <a:lnTo>
                    <a:pt x="225" y="6"/>
                  </a:lnTo>
                  <a:lnTo>
                    <a:pt x="169" y="2"/>
                  </a:lnTo>
                  <a:lnTo>
                    <a:pt x="118" y="0"/>
                  </a:lnTo>
                  <a:lnTo>
                    <a:pt x="74" y="2"/>
                  </a:lnTo>
                  <a:lnTo>
                    <a:pt x="40" y="8"/>
                  </a:lnTo>
                  <a:lnTo>
                    <a:pt x="13" y="16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002D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0" name="24 Forma libre"/>
            <p:cNvSpPr>
              <a:spLocks/>
            </p:cNvSpPr>
            <p:nvPr/>
          </p:nvSpPr>
          <p:spPr bwMode="auto">
            <a:xfrm>
              <a:off x="623" y="172"/>
              <a:ext cx="274" cy="310"/>
            </a:xfrm>
            <a:custGeom>
              <a:avLst/>
              <a:gdLst/>
              <a:ahLst/>
              <a:cxnLst>
                <a:cxn ang="0">
                  <a:pos x="661" y="93"/>
                </a:cxn>
                <a:cxn ang="0">
                  <a:pos x="745" y="472"/>
                </a:cxn>
                <a:cxn ang="0">
                  <a:pos x="769" y="630"/>
                </a:cxn>
                <a:cxn ang="0">
                  <a:pos x="632" y="621"/>
                </a:cxn>
                <a:cxn ang="0">
                  <a:pos x="184" y="621"/>
                </a:cxn>
                <a:cxn ang="0">
                  <a:pos x="152" y="565"/>
                </a:cxn>
                <a:cxn ang="0">
                  <a:pos x="56" y="38"/>
                </a:cxn>
                <a:cxn ang="0">
                  <a:pos x="0" y="0"/>
                </a:cxn>
                <a:cxn ang="0">
                  <a:pos x="112" y="605"/>
                </a:cxn>
                <a:cxn ang="0">
                  <a:pos x="122" y="719"/>
                </a:cxn>
                <a:cxn ang="0">
                  <a:pos x="122" y="929"/>
                </a:cxn>
                <a:cxn ang="0">
                  <a:pos x="366" y="929"/>
                </a:cxn>
                <a:cxn ang="0">
                  <a:pos x="366" y="840"/>
                </a:cxn>
                <a:cxn ang="0">
                  <a:pos x="647" y="831"/>
                </a:cxn>
                <a:cxn ang="0">
                  <a:pos x="647" y="920"/>
                </a:cxn>
                <a:cxn ang="0">
                  <a:pos x="823" y="917"/>
                </a:cxn>
                <a:cxn ang="0">
                  <a:pos x="823" y="734"/>
                </a:cxn>
                <a:cxn ang="0">
                  <a:pos x="822" y="617"/>
                </a:cxn>
                <a:cxn ang="0">
                  <a:pos x="698" y="97"/>
                </a:cxn>
                <a:cxn ang="0">
                  <a:pos x="693" y="99"/>
                </a:cxn>
                <a:cxn ang="0">
                  <a:pos x="683" y="102"/>
                </a:cxn>
                <a:cxn ang="0">
                  <a:pos x="669" y="100"/>
                </a:cxn>
                <a:cxn ang="0">
                  <a:pos x="661" y="93"/>
                </a:cxn>
              </a:cxnLst>
              <a:rect l="0" t="0" r="r" b="b"/>
              <a:pathLst>
                <a:path w="823" h="929">
                  <a:moveTo>
                    <a:pt x="661" y="93"/>
                  </a:moveTo>
                  <a:lnTo>
                    <a:pt x="745" y="472"/>
                  </a:lnTo>
                  <a:lnTo>
                    <a:pt x="769" y="630"/>
                  </a:lnTo>
                  <a:lnTo>
                    <a:pt x="632" y="621"/>
                  </a:lnTo>
                  <a:lnTo>
                    <a:pt x="184" y="621"/>
                  </a:lnTo>
                  <a:lnTo>
                    <a:pt x="152" y="565"/>
                  </a:lnTo>
                  <a:lnTo>
                    <a:pt x="56" y="38"/>
                  </a:lnTo>
                  <a:lnTo>
                    <a:pt x="0" y="0"/>
                  </a:lnTo>
                  <a:lnTo>
                    <a:pt x="112" y="605"/>
                  </a:lnTo>
                  <a:lnTo>
                    <a:pt x="122" y="719"/>
                  </a:lnTo>
                  <a:lnTo>
                    <a:pt x="122" y="929"/>
                  </a:lnTo>
                  <a:lnTo>
                    <a:pt x="366" y="929"/>
                  </a:lnTo>
                  <a:lnTo>
                    <a:pt x="366" y="840"/>
                  </a:lnTo>
                  <a:lnTo>
                    <a:pt x="647" y="831"/>
                  </a:lnTo>
                  <a:lnTo>
                    <a:pt x="647" y="920"/>
                  </a:lnTo>
                  <a:lnTo>
                    <a:pt x="823" y="917"/>
                  </a:lnTo>
                  <a:lnTo>
                    <a:pt x="823" y="734"/>
                  </a:lnTo>
                  <a:lnTo>
                    <a:pt x="822" y="617"/>
                  </a:lnTo>
                  <a:lnTo>
                    <a:pt x="698" y="97"/>
                  </a:lnTo>
                  <a:lnTo>
                    <a:pt x="693" y="99"/>
                  </a:lnTo>
                  <a:lnTo>
                    <a:pt x="683" y="102"/>
                  </a:lnTo>
                  <a:lnTo>
                    <a:pt x="669" y="100"/>
                  </a:lnTo>
                  <a:lnTo>
                    <a:pt x="661" y="93"/>
                  </a:lnTo>
                  <a:close/>
                </a:path>
              </a:pathLst>
            </a:custGeom>
            <a:solidFill>
              <a:srgbClr val="002D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1" name="25 Forma libre"/>
            <p:cNvSpPr>
              <a:spLocks/>
            </p:cNvSpPr>
            <p:nvPr/>
          </p:nvSpPr>
          <p:spPr bwMode="auto">
            <a:xfrm>
              <a:off x="546" y="150"/>
              <a:ext cx="101" cy="378"/>
            </a:xfrm>
            <a:custGeom>
              <a:avLst/>
              <a:gdLst/>
              <a:ahLst/>
              <a:cxnLst>
                <a:cxn ang="0">
                  <a:pos x="0" y="65"/>
                </a:cxn>
                <a:cxn ang="0">
                  <a:pos x="6" y="576"/>
                </a:cxn>
                <a:cxn ang="0">
                  <a:pos x="3" y="1136"/>
                </a:cxn>
                <a:cxn ang="0">
                  <a:pos x="287" y="1132"/>
                </a:cxn>
                <a:cxn ang="0">
                  <a:pos x="298" y="1014"/>
                </a:cxn>
                <a:cxn ang="0">
                  <a:pos x="302" y="685"/>
                </a:cxn>
                <a:cxn ang="0">
                  <a:pos x="302" y="653"/>
                </a:cxn>
                <a:cxn ang="0">
                  <a:pos x="172" y="0"/>
                </a:cxn>
                <a:cxn ang="0">
                  <a:pos x="0" y="65"/>
                </a:cxn>
              </a:cxnLst>
              <a:rect l="0" t="0" r="r" b="b"/>
              <a:pathLst>
                <a:path w="302" h="1136">
                  <a:moveTo>
                    <a:pt x="0" y="65"/>
                  </a:moveTo>
                  <a:lnTo>
                    <a:pt x="6" y="576"/>
                  </a:lnTo>
                  <a:lnTo>
                    <a:pt x="3" y="1136"/>
                  </a:lnTo>
                  <a:lnTo>
                    <a:pt x="287" y="1132"/>
                  </a:lnTo>
                  <a:lnTo>
                    <a:pt x="298" y="1014"/>
                  </a:lnTo>
                  <a:lnTo>
                    <a:pt x="302" y="685"/>
                  </a:lnTo>
                  <a:lnTo>
                    <a:pt x="302" y="653"/>
                  </a:lnTo>
                  <a:lnTo>
                    <a:pt x="172" y="0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003D5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2" name="26 Forma libre"/>
            <p:cNvSpPr>
              <a:spLocks/>
            </p:cNvSpPr>
            <p:nvPr/>
          </p:nvSpPr>
          <p:spPr bwMode="auto">
            <a:xfrm>
              <a:off x="554" y="163"/>
              <a:ext cx="83" cy="323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6" y="554"/>
                </a:cxn>
                <a:cxn ang="0">
                  <a:pos x="10" y="970"/>
                </a:cxn>
                <a:cxn ang="0">
                  <a:pos x="217" y="969"/>
                </a:cxn>
                <a:cxn ang="0">
                  <a:pos x="243" y="966"/>
                </a:cxn>
                <a:cxn ang="0">
                  <a:pos x="247" y="677"/>
                </a:cxn>
                <a:cxn ang="0">
                  <a:pos x="247" y="630"/>
                </a:cxn>
                <a:cxn ang="0">
                  <a:pos x="132" y="0"/>
                </a:cxn>
                <a:cxn ang="0">
                  <a:pos x="0" y="47"/>
                </a:cxn>
              </a:cxnLst>
              <a:rect l="0" t="0" r="r" b="b"/>
              <a:pathLst>
                <a:path w="247" h="970">
                  <a:moveTo>
                    <a:pt x="0" y="47"/>
                  </a:moveTo>
                  <a:lnTo>
                    <a:pt x="6" y="554"/>
                  </a:lnTo>
                  <a:lnTo>
                    <a:pt x="10" y="970"/>
                  </a:lnTo>
                  <a:lnTo>
                    <a:pt x="217" y="969"/>
                  </a:lnTo>
                  <a:lnTo>
                    <a:pt x="243" y="966"/>
                  </a:lnTo>
                  <a:lnTo>
                    <a:pt x="247" y="677"/>
                  </a:lnTo>
                  <a:lnTo>
                    <a:pt x="247" y="630"/>
                  </a:lnTo>
                  <a:lnTo>
                    <a:pt x="132" y="0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3" name="27 Forma libre"/>
            <p:cNvSpPr>
              <a:spLocks/>
            </p:cNvSpPr>
            <p:nvPr/>
          </p:nvSpPr>
          <p:spPr bwMode="auto">
            <a:xfrm>
              <a:off x="382" y="445"/>
              <a:ext cx="89" cy="118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0" y="46"/>
                </a:cxn>
                <a:cxn ang="0">
                  <a:pos x="0" y="160"/>
                </a:cxn>
                <a:cxn ang="0">
                  <a:pos x="21" y="257"/>
                </a:cxn>
                <a:cxn ang="0">
                  <a:pos x="25" y="275"/>
                </a:cxn>
                <a:cxn ang="0">
                  <a:pos x="29" y="293"/>
                </a:cxn>
                <a:cxn ang="0">
                  <a:pos x="35" y="309"/>
                </a:cxn>
                <a:cxn ang="0">
                  <a:pos x="43" y="322"/>
                </a:cxn>
                <a:cxn ang="0">
                  <a:pos x="53" y="336"/>
                </a:cxn>
                <a:cxn ang="0">
                  <a:pos x="65" y="345"/>
                </a:cxn>
                <a:cxn ang="0">
                  <a:pos x="80" y="352"/>
                </a:cxn>
                <a:cxn ang="0">
                  <a:pos x="98" y="354"/>
                </a:cxn>
                <a:cxn ang="0">
                  <a:pos x="136" y="354"/>
                </a:cxn>
                <a:cxn ang="0">
                  <a:pos x="167" y="354"/>
                </a:cxn>
                <a:cxn ang="0">
                  <a:pos x="191" y="351"/>
                </a:cxn>
                <a:cxn ang="0">
                  <a:pos x="211" y="346"/>
                </a:cxn>
                <a:cxn ang="0">
                  <a:pos x="226" y="337"/>
                </a:cxn>
                <a:cxn ang="0">
                  <a:pos x="241" y="325"/>
                </a:cxn>
                <a:cxn ang="0">
                  <a:pos x="253" y="306"/>
                </a:cxn>
                <a:cxn ang="0">
                  <a:pos x="266" y="281"/>
                </a:cxn>
                <a:cxn ang="0">
                  <a:pos x="238" y="256"/>
                </a:cxn>
                <a:cxn ang="0">
                  <a:pos x="222" y="223"/>
                </a:cxn>
                <a:cxn ang="0">
                  <a:pos x="222" y="102"/>
                </a:cxn>
                <a:cxn ang="0">
                  <a:pos x="217" y="0"/>
                </a:cxn>
                <a:cxn ang="0">
                  <a:pos x="130" y="6"/>
                </a:cxn>
                <a:cxn ang="0">
                  <a:pos x="25" y="6"/>
                </a:cxn>
              </a:cxnLst>
              <a:rect l="0" t="0" r="r" b="b"/>
              <a:pathLst>
                <a:path w="266" h="354">
                  <a:moveTo>
                    <a:pt x="25" y="6"/>
                  </a:moveTo>
                  <a:lnTo>
                    <a:pt x="0" y="46"/>
                  </a:lnTo>
                  <a:lnTo>
                    <a:pt x="0" y="160"/>
                  </a:lnTo>
                  <a:lnTo>
                    <a:pt x="21" y="257"/>
                  </a:lnTo>
                  <a:lnTo>
                    <a:pt x="25" y="275"/>
                  </a:lnTo>
                  <a:lnTo>
                    <a:pt x="29" y="293"/>
                  </a:lnTo>
                  <a:lnTo>
                    <a:pt x="35" y="309"/>
                  </a:lnTo>
                  <a:lnTo>
                    <a:pt x="43" y="322"/>
                  </a:lnTo>
                  <a:lnTo>
                    <a:pt x="53" y="336"/>
                  </a:lnTo>
                  <a:lnTo>
                    <a:pt x="65" y="345"/>
                  </a:lnTo>
                  <a:lnTo>
                    <a:pt x="80" y="352"/>
                  </a:lnTo>
                  <a:lnTo>
                    <a:pt x="98" y="354"/>
                  </a:lnTo>
                  <a:lnTo>
                    <a:pt x="136" y="354"/>
                  </a:lnTo>
                  <a:lnTo>
                    <a:pt x="167" y="354"/>
                  </a:lnTo>
                  <a:lnTo>
                    <a:pt x="191" y="351"/>
                  </a:lnTo>
                  <a:lnTo>
                    <a:pt x="211" y="346"/>
                  </a:lnTo>
                  <a:lnTo>
                    <a:pt x="226" y="337"/>
                  </a:lnTo>
                  <a:lnTo>
                    <a:pt x="241" y="325"/>
                  </a:lnTo>
                  <a:lnTo>
                    <a:pt x="253" y="306"/>
                  </a:lnTo>
                  <a:lnTo>
                    <a:pt x="266" y="281"/>
                  </a:lnTo>
                  <a:lnTo>
                    <a:pt x="238" y="256"/>
                  </a:lnTo>
                  <a:lnTo>
                    <a:pt x="222" y="223"/>
                  </a:lnTo>
                  <a:lnTo>
                    <a:pt x="222" y="102"/>
                  </a:lnTo>
                  <a:lnTo>
                    <a:pt x="217" y="0"/>
                  </a:lnTo>
                  <a:lnTo>
                    <a:pt x="130" y="6"/>
                  </a:lnTo>
                  <a:lnTo>
                    <a:pt x="25" y="6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4" name="28 Forma libre"/>
            <p:cNvSpPr>
              <a:spLocks/>
            </p:cNvSpPr>
            <p:nvPr/>
          </p:nvSpPr>
          <p:spPr bwMode="auto">
            <a:xfrm>
              <a:off x="155" y="452"/>
              <a:ext cx="62" cy="8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04" y="0"/>
                </a:cxn>
                <a:cxn ang="0">
                  <a:pos x="102" y="89"/>
                </a:cxn>
                <a:cxn ang="0">
                  <a:pos x="101" y="173"/>
                </a:cxn>
                <a:cxn ang="0">
                  <a:pos x="187" y="187"/>
                </a:cxn>
                <a:cxn ang="0">
                  <a:pos x="185" y="195"/>
                </a:cxn>
                <a:cxn ang="0">
                  <a:pos x="181" y="204"/>
                </a:cxn>
                <a:cxn ang="0">
                  <a:pos x="175" y="213"/>
                </a:cxn>
                <a:cxn ang="0">
                  <a:pos x="164" y="221"/>
                </a:cxn>
                <a:cxn ang="0">
                  <a:pos x="153" y="228"/>
                </a:cxn>
                <a:cxn ang="0">
                  <a:pos x="138" y="234"/>
                </a:cxn>
                <a:cxn ang="0">
                  <a:pos x="118" y="238"/>
                </a:cxn>
                <a:cxn ang="0">
                  <a:pos x="98" y="240"/>
                </a:cxn>
                <a:cxn ang="0">
                  <a:pos x="77" y="238"/>
                </a:cxn>
                <a:cxn ang="0">
                  <a:pos x="59" y="235"/>
                </a:cxn>
                <a:cxn ang="0">
                  <a:pos x="45" y="229"/>
                </a:cxn>
                <a:cxn ang="0">
                  <a:pos x="31" y="221"/>
                </a:cxn>
                <a:cxn ang="0">
                  <a:pos x="19" y="207"/>
                </a:cxn>
                <a:cxn ang="0">
                  <a:pos x="11" y="190"/>
                </a:cxn>
                <a:cxn ang="0">
                  <a:pos x="5" y="167"/>
                </a:cxn>
                <a:cxn ang="0">
                  <a:pos x="0" y="138"/>
                </a:cxn>
                <a:cxn ang="0">
                  <a:pos x="2" y="0"/>
                </a:cxn>
              </a:cxnLst>
              <a:rect l="0" t="0" r="r" b="b"/>
              <a:pathLst>
                <a:path w="187" h="240">
                  <a:moveTo>
                    <a:pt x="2" y="0"/>
                  </a:moveTo>
                  <a:lnTo>
                    <a:pt x="104" y="0"/>
                  </a:lnTo>
                  <a:lnTo>
                    <a:pt x="102" y="89"/>
                  </a:lnTo>
                  <a:lnTo>
                    <a:pt x="101" y="173"/>
                  </a:lnTo>
                  <a:lnTo>
                    <a:pt x="187" y="187"/>
                  </a:lnTo>
                  <a:lnTo>
                    <a:pt x="185" y="195"/>
                  </a:lnTo>
                  <a:lnTo>
                    <a:pt x="181" y="204"/>
                  </a:lnTo>
                  <a:lnTo>
                    <a:pt x="175" y="213"/>
                  </a:lnTo>
                  <a:lnTo>
                    <a:pt x="164" y="221"/>
                  </a:lnTo>
                  <a:lnTo>
                    <a:pt x="153" y="228"/>
                  </a:lnTo>
                  <a:lnTo>
                    <a:pt x="138" y="234"/>
                  </a:lnTo>
                  <a:lnTo>
                    <a:pt x="118" y="238"/>
                  </a:lnTo>
                  <a:lnTo>
                    <a:pt x="98" y="240"/>
                  </a:lnTo>
                  <a:lnTo>
                    <a:pt x="77" y="238"/>
                  </a:lnTo>
                  <a:lnTo>
                    <a:pt x="59" y="235"/>
                  </a:lnTo>
                  <a:lnTo>
                    <a:pt x="45" y="229"/>
                  </a:lnTo>
                  <a:lnTo>
                    <a:pt x="31" y="221"/>
                  </a:lnTo>
                  <a:lnTo>
                    <a:pt x="19" y="207"/>
                  </a:lnTo>
                  <a:lnTo>
                    <a:pt x="11" y="190"/>
                  </a:lnTo>
                  <a:lnTo>
                    <a:pt x="5" y="167"/>
                  </a:lnTo>
                  <a:lnTo>
                    <a:pt x="0" y="138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5" name="29 Forma libre"/>
            <p:cNvSpPr>
              <a:spLocks/>
            </p:cNvSpPr>
            <p:nvPr/>
          </p:nvSpPr>
          <p:spPr bwMode="auto">
            <a:xfrm>
              <a:off x="442" y="175"/>
              <a:ext cx="93" cy="158"/>
            </a:xfrm>
            <a:custGeom>
              <a:avLst/>
              <a:gdLst/>
              <a:ahLst/>
              <a:cxnLst>
                <a:cxn ang="0">
                  <a:pos x="275" y="0"/>
                </a:cxn>
                <a:cxn ang="0">
                  <a:pos x="278" y="472"/>
                </a:cxn>
                <a:cxn ang="0">
                  <a:pos x="102" y="426"/>
                </a:cxn>
                <a:cxn ang="0">
                  <a:pos x="0" y="444"/>
                </a:cxn>
                <a:cxn ang="0">
                  <a:pos x="0" y="78"/>
                </a:cxn>
                <a:cxn ang="0">
                  <a:pos x="275" y="0"/>
                </a:cxn>
              </a:cxnLst>
              <a:rect l="0" t="0" r="r" b="b"/>
              <a:pathLst>
                <a:path w="278" h="472">
                  <a:moveTo>
                    <a:pt x="275" y="0"/>
                  </a:moveTo>
                  <a:lnTo>
                    <a:pt x="278" y="472"/>
                  </a:lnTo>
                  <a:lnTo>
                    <a:pt x="102" y="426"/>
                  </a:lnTo>
                  <a:lnTo>
                    <a:pt x="0" y="444"/>
                  </a:lnTo>
                  <a:lnTo>
                    <a:pt x="0" y="78"/>
                  </a:lnTo>
                  <a:lnTo>
                    <a:pt x="275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6" name="30 Forma libre"/>
            <p:cNvSpPr>
              <a:spLocks/>
            </p:cNvSpPr>
            <p:nvPr/>
          </p:nvSpPr>
          <p:spPr bwMode="auto">
            <a:xfrm>
              <a:off x="359" y="207"/>
              <a:ext cx="72" cy="131"/>
            </a:xfrm>
            <a:custGeom>
              <a:avLst/>
              <a:gdLst/>
              <a:ahLst/>
              <a:cxnLst>
                <a:cxn ang="0">
                  <a:pos x="216" y="0"/>
                </a:cxn>
                <a:cxn ang="0">
                  <a:pos x="216" y="356"/>
                </a:cxn>
                <a:cxn ang="0">
                  <a:pos x="0" y="393"/>
                </a:cxn>
                <a:cxn ang="0">
                  <a:pos x="0" y="66"/>
                </a:cxn>
                <a:cxn ang="0">
                  <a:pos x="216" y="0"/>
                </a:cxn>
              </a:cxnLst>
              <a:rect l="0" t="0" r="r" b="b"/>
              <a:pathLst>
                <a:path w="216" h="393">
                  <a:moveTo>
                    <a:pt x="216" y="0"/>
                  </a:moveTo>
                  <a:lnTo>
                    <a:pt x="216" y="356"/>
                  </a:lnTo>
                  <a:lnTo>
                    <a:pt x="0" y="393"/>
                  </a:lnTo>
                  <a:lnTo>
                    <a:pt x="0" y="66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7" name="31 Forma libre"/>
            <p:cNvSpPr>
              <a:spLocks/>
            </p:cNvSpPr>
            <p:nvPr/>
          </p:nvSpPr>
          <p:spPr bwMode="auto">
            <a:xfrm>
              <a:off x="295" y="233"/>
              <a:ext cx="53" cy="116"/>
            </a:xfrm>
            <a:custGeom>
              <a:avLst/>
              <a:gdLst/>
              <a:ahLst/>
              <a:cxnLst>
                <a:cxn ang="0">
                  <a:pos x="159" y="0"/>
                </a:cxn>
                <a:cxn ang="0">
                  <a:pos x="159" y="324"/>
                </a:cxn>
                <a:cxn ang="0">
                  <a:pos x="0" y="350"/>
                </a:cxn>
                <a:cxn ang="0">
                  <a:pos x="0" y="54"/>
                </a:cxn>
                <a:cxn ang="0">
                  <a:pos x="159" y="0"/>
                </a:cxn>
              </a:cxnLst>
              <a:rect l="0" t="0" r="r" b="b"/>
              <a:pathLst>
                <a:path w="159" h="350">
                  <a:moveTo>
                    <a:pt x="159" y="0"/>
                  </a:moveTo>
                  <a:lnTo>
                    <a:pt x="159" y="324"/>
                  </a:lnTo>
                  <a:lnTo>
                    <a:pt x="0" y="350"/>
                  </a:lnTo>
                  <a:lnTo>
                    <a:pt x="0" y="54"/>
                  </a:lnTo>
                  <a:lnTo>
                    <a:pt x="159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8" name="32 Forma libre"/>
            <p:cNvSpPr>
              <a:spLocks/>
            </p:cNvSpPr>
            <p:nvPr/>
          </p:nvSpPr>
          <p:spPr bwMode="auto">
            <a:xfrm>
              <a:off x="231" y="256"/>
              <a:ext cx="51" cy="105"/>
            </a:xfrm>
            <a:custGeom>
              <a:avLst/>
              <a:gdLst/>
              <a:ahLst/>
              <a:cxnLst>
                <a:cxn ang="0">
                  <a:pos x="153" y="0"/>
                </a:cxn>
                <a:cxn ang="0">
                  <a:pos x="153" y="290"/>
                </a:cxn>
                <a:cxn ang="0">
                  <a:pos x="0" y="317"/>
                </a:cxn>
                <a:cxn ang="0">
                  <a:pos x="0" y="50"/>
                </a:cxn>
                <a:cxn ang="0">
                  <a:pos x="153" y="0"/>
                </a:cxn>
              </a:cxnLst>
              <a:rect l="0" t="0" r="r" b="b"/>
              <a:pathLst>
                <a:path w="153" h="317">
                  <a:moveTo>
                    <a:pt x="153" y="0"/>
                  </a:moveTo>
                  <a:lnTo>
                    <a:pt x="153" y="290"/>
                  </a:lnTo>
                  <a:lnTo>
                    <a:pt x="0" y="317"/>
                  </a:lnTo>
                  <a:lnTo>
                    <a:pt x="0" y="50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9" name="33 Forma libre"/>
            <p:cNvSpPr>
              <a:spLocks/>
            </p:cNvSpPr>
            <p:nvPr/>
          </p:nvSpPr>
          <p:spPr bwMode="auto">
            <a:xfrm>
              <a:off x="175" y="277"/>
              <a:ext cx="45" cy="94"/>
            </a:xfrm>
            <a:custGeom>
              <a:avLst/>
              <a:gdLst/>
              <a:ahLst/>
              <a:cxnLst>
                <a:cxn ang="0">
                  <a:pos x="133" y="0"/>
                </a:cxn>
                <a:cxn ang="0">
                  <a:pos x="133" y="257"/>
                </a:cxn>
                <a:cxn ang="0">
                  <a:pos x="0" y="281"/>
                </a:cxn>
                <a:cxn ang="0">
                  <a:pos x="0" y="41"/>
                </a:cxn>
                <a:cxn ang="0">
                  <a:pos x="133" y="0"/>
                </a:cxn>
              </a:cxnLst>
              <a:rect l="0" t="0" r="r" b="b"/>
              <a:pathLst>
                <a:path w="133" h="281">
                  <a:moveTo>
                    <a:pt x="133" y="0"/>
                  </a:moveTo>
                  <a:lnTo>
                    <a:pt x="133" y="257"/>
                  </a:lnTo>
                  <a:lnTo>
                    <a:pt x="0" y="281"/>
                  </a:lnTo>
                  <a:lnTo>
                    <a:pt x="0" y="41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0" name="34 Forma libre"/>
            <p:cNvSpPr>
              <a:spLocks/>
            </p:cNvSpPr>
            <p:nvPr/>
          </p:nvSpPr>
          <p:spPr bwMode="auto">
            <a:xfrm>
              <a:off x="131" y="294"/>
              <a:ext cx="36" cy="84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109" y="235"/>
                </a:cxn>
                <a:cxn ang="0">
                  <a:pos x="0" y="251"/>
                </a:cxn>
                <a:cxn ang="0">
                  <a:pos x="0" y="35"/>
                </a:cxn>
                <a:cxn ang="0">
                  <a:pos x="108" y="0"/>
                </a:cxn>
              </a:cxnLst>
              <a:rect l="0" t="0" r="r" b="b"/>
              <a:pathLst>
                <a:path w="109" h="251">
                  <a:moveTo>
                    <a:pt x="108" y="0"/>
                  </a:moveTo>
                  <a:lnTo>
                    <a:pt x="109" y="235"/>
                  </a:lnTo>
                  <a:lnTo>
                    <a:pt x="0" y="251"/>
                  </a:lnTo>
                  <a:lnTo>
                    <a:pt x="0" y="35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1" name="35 Forma libre"/>
            <p:cNvSpPr>
              <a:spLocks/>
            </p:cNvSpPr>
            <p:nvPr/>
          </p:nvSpPr>
          <p:spPr bwMode="auto">
            <a:xfrm>
              <a:off x="94" y="307"/>
              <a:ext cx="31" cy="78"/>
            </a:xfrm>
            <a:custGeom>
              <a:avLst/>
              <a:gdLst/>
              <a:ahLst/>
              <a:cxnLst>
                <a:cxn ang="0">
                  <a:pos x="0" y="38"/>
                </a:cxn>
                <a:cxn ang="0">
                  <a:pos x="92" y="0"/>
                </a:cxn>
                <a:cxn ang="0">
                  <a:pos x="92" y="217"/>
                </a:cxn>
                <a:cxn ang="0">
                  <a:pos x="0" y="236"/>
                </a:cxn>
                <a:cxn ang="0">
                  <a:pos x="0" y="38"/>
                </a:cxn>
              </a:cxnLst>
              <a:rect l="0" t="0" r="r" b="b"/>
              <a:pathLst>
                <a:path w="92" h="236">
                  <a:moveTo>
                    <a:pt x="0" y="38"/>
                  </a:moveTo>
                  <a:lnTo>
                    <a:pt x="92" y="0"/>
                  </a:lnTo>
                  <a:lnTo>
                    <a:pt x="92" y="217"/>
                  </a:lnTo>
                  <a:lnTo>
                    <a:pt x="0" y="236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2" name="36 Forma libre"/>
            <p:cNvSpPr>
              <a:spLocks/>
            </p:cNvSpPr>
            <p:nvPr/>
          </p:nvSpPr>
          <p:spPr bwMode="auto">
            <a:xfrm>
              <a:off x="706" y="131"/>
              <a:ext cx="91" cy="3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6" y="58"/>
                </a:cxn>
                <a:cxn ang="0">
                  <a:pos x="274" y="90"/>
                </a:cxn>
                <a:cxn ang="0">
                  <a:pos x="265" y="49"/>
                </a:cxn>
                <a:cxn ang="0">
                  <a:pos x="262" y="49"/>
                </a:cxn>
                <a:cxn ang="0">
                  <a:pos x="253" y="46"/>
                </a:cxn>
                <a:cxn ang="0">
                  <a:pos x="240" y="44"/>
                </a:cxn>
                <a:cxn ang="0">
                  <a:pos x="222" y="40"/>
                </a:cxn>
                <a:cxn ang="0">
                  <a:pos x="201" y="35"/>
                </a:cxn>
                <a:cxn ang="0">
                  <a:pos x="179" y="31"/>
                </a:cxn>
                <a:cxn ang="0">
                  <a:pos x="155" y="26"/>
                </a:cxn>
                <a:cxn ang="0">
                  <a:pos x="130" y="22"/>
                </a:cxn>
                <a:cxn ang="0">
                  <a:pos x="105" y="18"/>
                </a:cxn>
                <a:cxn ang="0">
                  <a:pos x="80" y="12"/>
                </a:cxn>
                <a:cxn ang="0">
                  <a:pos x="58" y="9"/>
                </a:cxn>
                <a:cxn ang="0">
                  <a:pos x="38" y="4"/>
                </a:cxn>
                <a:cxn ang="0">
                  <a:pos x="22" y="3"/>
                </a:cxn>
                <a:cxn ang="0">
                  <a:pos x="9" y="1"/>
                </a:cxn>
                <a:cxn ang="0">
                  <a:pos x="1" y="0"/>
                </a:cxn>
                <a:cxn ang="0">
                  <a:pos x="0" y="1"/>
                </a:cxn>
              </a:cxnLst>
              <a:rect l="0" t="0" r="r" b="b"/>
              <a:pathLst>
                <a:path w="274" h="90">
                  <a:moveTo>
                    <a:pt x="0" y="1"/>
                  </a:moveTo>
                  <a:lnTo>
                    <a:pt x="16" y="58"/>
                  </a:lnTo>
                  <a:lnTo>
                    <a:pt x="274" y="90"/>
                  </a:lnTo>
                  <a:lnTo>
                    <a:pt x="265" y="49"/>
                  </a:lnTo>
                  <a:lnTo>
                    <a:pt x="262" y="49"/>
                  </a:lnTo>
                  <a:lnTo>
                    <a:pt x="253" y="46"/>
                  </a:lnTo>
                  <a:lnTo>
                    <a:pt x="240" y="44"/>
                  </a:lnTo>
                  <a:lnTo>
                    <a:pt x="222" y="40"/>
                  </a:lnTo>
                  <a:lnTo>
                    <a:pt x="201" y="35"/>
                  </a:lnTo>
                  <a:lnTo>
                    <a:pt x="179" y="31"/>
                  </a:lnTo>
                  <a:lnTo>
                    <a:pt x="155" y="26"/>
                  </a:lnTo>
                  <a:lnTo>
                    <a:pt x="130" y="22"/>
                  </a:lnTo>
                  <a:lnTo>
                    <a:pt x="105" y="18"/>
                  </a:lnTo>
                  <a:lnTo>
                    <a:pt x="80" y="12"/>
                  </a:lnTo>
                  <a:lnTo>
                    <a:pt x="58" y="9"/>
                  </a:lnTo>
                  <a:lnTo>
                    <a:pt x="38" y="4"/>
                  </a:lnTo>
                  <a:lnTo>
                    <a:pt x="22" y="3"/>
                  </a:lnTo>
                  <a:lnTo>
                    <a:pt x="9" y="1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8928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3" name="37 Forma libre"/>
            <p:cNvSpPr>
              <a:spLocks/>
            </p:cNvSpPr>
            <p:nvPr/>
          </p:nvSpPr>
          <p:spPr bwMode="auto">
            <a:xfrm>
              <a:off x="684" y="433"/>
              <a:ext cx="31" cy="38"/>
            </a:xfrm>
            <a:custGeom>
              <a:avLst/>
              <a:gdLst/>
              <a:ahLst/>
              <a:cxnLst>
                <a:cxn ang="0">
                  <a:pos x="45" y="0"/>
                </a:cxn>
                <a:cxn ang="0">
                  <a:pos x="54" y="2"/>
                </a:cxn>
                <a:cxn ang="0">
                  <a:pos x="63" y="5"/>
                </a:cxn>
                <a:cxn ang="0">
                  <a:pos x="70" y="11"/>
                </a:cxn>
                <a:cxn ang="0">
                  <a:pos x="77" y="18"/>
                </a:cxn>
                <a:cxn ang="0">
                  <a:pos x="82" y="26"/>
                </a:cxn>
                <a:cxn ang="0">
                  <a:pos x="86" y="36"/>
                </a:cxn>
                <a:cxn ang="0">
                  <a:pos x="89" y="46"/>
                </a:cxn>
                <a:cxn ang="0">
                  <a:pos x="91" y="58"/>
                </a:cxn>
                <a:cxn ang="0">
                  <a:pos x="89" y="70"/>
                </a:cxn>
                <a:cxn ang="0">
                  <a:pos x="86" y="80"/>
                </a:cxn>
                <a:cxn ang="0">
                  <a:pos x="82" y="89"/>
                </a:cxn>
                <a:cxn ang="0">
                  <a:pos x="77" y="98"/>
                </a:cxn>
                <a:cxn ang="0">
                  <a:pos x="70" y="105"/>
                </a:cxn>
                <a:cxn ang="0">
                  <a:pos x="63" y="110"/>
                </a:cxn>
                <a:cxn ang="0">
                  <a:pos x="54" y="113"/>
                </a:cxn>
                <a:cxn ang="0">
                  <a:pos x="45" y="114"/>
                </a:cxn>
                <a:cxn ang="0">
                  <a:pos x="36" y="113"/>
                </a:cxn>
                <a:cxn ang="0">
                  <a:pos x="27" y="110"/>
                </a:cxn>
                <a:cxn ang="0">
                  <a:pos x="20" y="105"/>
                </a:cxn>
                <a:cxn ang="0">
                  <a:pos x="14" y="98"/>
                </a:cxn>
                <a:cxn ang="0">
                  <a:pos x="8" y="89"/>
                </a:cxn>
                <a:cxn ang="0">
                  <a:pos x="3" y="80"/>
                </a:cxn>
                <a:cxn ang="0">
                  <a:pos x="2" y="70"/>
                </a:cxn>
                <a:cxn ang="0">
                  <a:pos x="0" y="58"/>
                </a:cxn>
                <a:cxn ang="0">
                  <a:pos x="2" y="46"/>
                </a:cxn>
                <a:cxn ang="0">
                  <a:pos x="3" y="36"/>
                </a:cxn>
                <a:cxn ang="0">
                  <a:pos x="8" y="26"/>
                </a:cxn>
                <a:cxn ang="0">
                  <a:pos x="14" y="18"/>
                </a:cxn>
                <a:cxn ang="0">
                  <a:pos x="20" y="11"/>
                </a:cxn>
                <a:cxn ang="0">
                  <a:pos x="27" y="5"/>
                </a:cxn>
                <a:cxn ang="0">
                  <a:pos x="36" y="2"/>
                </a:cxn>
                <a:cxn ang="0">
                  <a:pos x="45" y="0"/>
                </a:cxn>
              </a:cxnLst>
              <a:rect l="0" t="0" r="r" b="b"/>
              <a:pathLst>
                <a:path w="91" h="114">
                  <a:moveTo>
                    <a:pt x="45" y="0"/>
                  </a:moveTo>
                  <a:lnTo>
                    <a:pt x="54" y="2"/>
                  </a:lnTo>
                  <a:lnTo>
                    <a:pt x="63" y="5"/>
                  </a:lnTo>
                  <a:lnTo>
                    <a:pt x="70" y="11"/>
                  </a:lnTo>
                  <a:lnTo>
                    <a:pt x="77" y="18"/>
                  </a:lnTo>
                  <a:lnTo>
                    <a:pt x="82" y="26"/>
                  </a:lnTo>
                  <a:lnTo>
                    <a:pt x="86" y="36"/>
                  </a:lnTo>
                  <a:lnTo>
                    <a:pt x="89" y="46"/>
                  </a:lnTo>
                  <a:lnTo>
                    <a:pt x="91" y="58"/>
                  </a:lnTo>
                  <a:lnTo>
                    <a:pt x="89" y="70"/>
                  </a:lnTo>
                  <a:lnTo>
                    <a:pt x="86" y="80"/>
                  </a:lnTo>
                  <a:lnTo>
                    <a:pt x="82" y="89"/>
                  </a:lnTo>
                  <a:lnTo>
                    <a:pt x="77" y="98"/>
                  </a:lnTo>
                  <a:lnTo>
                    <a:pt x="70" y="105"/>
                  </a:lnTo>
                  <a:lnTo>
                    <a:pt x="63" y="110"/>
                  </a:lnTo>
                  <a:lnTo>
                    <a:pt x="54" y="113"/>
                  </a:lnTo>
                  <a:lnTo>
                    <a:pt x="45" y="114"/>
                  </a:lnTo>
                  <a:lnTo>
                    <a:pt x="36" y="113"/>
                  </a:lnTo>
                  <a:lnTo>
                    <a:pt x="27" y="110"/>
                  </a:lnTo>
                  <a:lnTo>
                    <a:pt x="20" y="105"/>
                  </a:lnTo>
                  <a:lnTo>
                    <a:pt x="14" y="98"/>
                  </a:lnTo>
                  <a:lnTo>
                    <a:pt x="8" y="89"/>
                  </a:lnTo>
                  <a:lnTo>
                    <a:pt x="3" y="80"/>
                  </a:lnTo>
                  <a:lnTo>
                    <a:pt x="2" y="70"/>
                  </a:lnTo>
                  <a:lnTo>
                    <a:pt x="0" y="58"/>
                  </a:lnTo>
                  <a:lnTo>
                    <a:pt x="2" y="46"/>
                  </a:lnTo>
                  <a:lnTo>
                    <a:pt x="3" y="36"/>
                  </a:lnTo>
                  <a:lnTo>
                    <a:pt x="8" y="26"/>
                  </a:lnTo>
                  <a:lnTo>
                    <a:pt x="14" y="18"/>
                  </a:lnTo>
                  <a:lnTo>
                    <a:pt x="20" y="11"/>
                  </a:lnTo>
                  <a:lnTo>
                    <a:pt x="27" y="5"/>
                  </a:lnTo>
                  <a:lnTo>
                    <a:pt x="36" y="2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60441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4" name="38 Forma libre"/>
            <p:cNvSpPr>
              <a:spLocks/>
            </p:cNvSpPr>
            <p:nvPr/>
          </p:nvSpPr>
          <p:spPr bwMode="auto">
            <a:xfrm>
              <a:off x="850" y="430"/>
              <a:ext cx="21" cy="32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44" y="4"/>
                </a:cxn>
                <a:cxn ang="0">
                  <a:pos x="54" y="15"/>
                </a:cxn>
                <a:cxn ang="0">
                  <a:pos x="60" y="30"/>
                </a:cxn>
                <a:cxn ang="0">
                  <a:pos x="63" y="49"/>
                </a:cxn>
                <a:cxn ang="0">
                  <a:pos x="60" y="68"/>
                </a:cxn>
                <a:cxn ang="0">
                  <a:pos x="54" y="83"/>
                </a:cxn>
                <a:cxn ang="0">
                  <a:pos x="44" y="93"/>
                </a:cxn>
                <a:cxn ang="0">
                  <a:pos x="31" y="96"/>
                </a:cxn>
                <a:cxn ang="0">
                  <a:pos x="19" y="93"/>
                </a:cxn>
                <a:cxn ang="0">
                  <a:pos x="9" y="83"/>
                </a:cxn>
                <a:cxn ang="0">
                  <a:pos x="3" y="68"/>
                </a:cxn>
                <a:cxn ang="0">
                  <a:pos x="0" y="49"/>
                </a:cxn>
                <a:cxn ang="0">
                  <a:pos x="3" y="30"/>
                </a:cxn>
                <a:cxn ang="0">
                  <a:pos x="9" y="15"/>
                </a:cxn>
                <a:cxn ang="0">
                  <a:pos x="19" y="4"/>
                </a:cxn>
                <a:cxn ang="0">
                  <a:pos x="31" y="0"/>
                </a:cxn>
              </a:cxnLst>
              <a:rect l="0" t="0" r="r" b="b"/>
              <a:pathLst>
                <a:path w="63" h="96">
                  <a:moveTo>
                    <a:pt x="31" y="0"/>
                  </a:moveTo>
                  <a:lnTo>
                    <a:pt x="44" y="4"/>
                  </a:lnTo>
                  <a:lnTo>
                    <a:pt x="54" y="15"/>
                  </a:lnTo>
                  <a:lnTo>
                    <a:pt x="60" y="30"/>
                  </a:lnTo>
                  <a:lnTo>
                    <a:pt x="63" y="49"/>
                  </a:lnTo>
                  <a:lnTo>
                    <a:pt x="60" y="68"/>
                  </a:lnTo>
                  <a:lnTo>
                    <a:pt x="54" y="83"/>
                  </a:lnTo>
                  <a:lnTo>
                    <a:pt x="44" y="93"/>
                  </a:lnTo>
                  <a:lnTo>
                    <a:pt x="31" y="96"/>
                  </a:lnTo>
                  <a:lnTo>
                    <a:pt x="19" y="93"/>
                  </a:lnTo>
                  <a:lnTo>
                    <a:pt x="9" y="83"/>
                  </a:lnTo>
                  <a:lnTo>
                    <a:pt x="3" y="68"/>
                  </a:lnTo>
                  <a:lnTo>
                    <a:pt x="0" y="49"/>
                  </a:lnTo>
                  <a:lnTo>
                    <a:pt x="3" y="30"/>
                  </a:lnTo>
                  <a:lnTo>
                    <a:pt x="9" y="15"/>
                  </a:lnTo>
                  <a:lnTo>
                    <a:pt x="19" y="4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60441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5" name="39 Forma libre"/>
            <p:cNvSpPr>
              <a:spLocks/>
            </p:cNvSpPr>
            <p:nvPr/>
          </p:nvSpPr>
          <p:spPr bwMode="auto">
            <a:xfrm>
              <a:off x="644" y="493"/>
              <a:ext cx="264" cy="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14"/>
                </a:cxn>
                <a:cxn ang="0">
                  <a:pos x="44" y="150"/>
                </a:cxn>
                <a:cxn ang="0">
                  <a:pos x="769" y="132"/>
                </a:cxn>
                <a:cxn ang="0">
                  <a:pos x="791" y="97"/>
                </a:cxn>
                <a:cxn ang="0">
                  <a:pos x="792" y="2"/>
                </a:cxn>
                <a:cxn ang="0">
                  <a:pos x="0" y="0"/>
                </a:cxn>
              </a:cxnLst>
              <a:rect l="0" t="0" r="r" b="b"/>
              <a:pathLst>
                <a:path w="792" h="150">
                  <a:moveTo>
                    <a:pt x="0" y="0"/>
                  </a:moveTo>
                  <a:lnTo>
                    <a:pt x="0" y="114"/>
                  </a:lnTo>
                  <a:lnTo>
                    <a:pt x="44" y="150"/>
                  </a:lnTo>
                  <a:lnTo>
                    <a:pt x="769" y="132"/>
                  </a:lnTo>
                  <a:lnTo>
                    <a:pt x="791" y="97"/>
                  </a:lnTo>
                  <a:lnTo>
                    <a:pt x="79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D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6" name="40 Forma libre"/>
            <p:cNvSpPr>
              <a:spLocks/>
            </p:cNvSpPr>
            <p:nvPr/>
          </p:nvSpPr>
          <p:spPr bwMode="auto">
            <a:xfrm>
              <a:off x="164" y="464"/>
              <a:ext cx="17" cy="45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34" y="6"/>
                </a:cxn>
                <a:cxn ang="0">
                  <a:pos x="43" y="19"/>
                </a:cxn>
                <a:cxn ang="0">
                  <a:pos x="49" y="40"/>
                </a:cxn>
                <a:cxn ang="0">
                  <a:pos x="50" y="66"/>
                </a:cxn>
                <a:cxn ang="0">
                  <a:pos x="49" y="93"/>
                </a:cxn>
                <a:cxn ang="0">
                  <a:pos x="43" y="115"/>
                </a:cxn>
                <a:cxn ang="0">
                  <a:pos x="34" y="130"/>
                </a:cxn>
                <a:cxn ang="0">
                  <a:pos x="25" y="136"/>
                </a:cxn>
                <a:cxn ang="0">
                  <a:pos x="16" y="130"/>
                </a:cxn>
                <a:cxn ang="0">
                  <a:pos x="7" y="115"/>
                </a:cxn>
                <a:cxn ang="0">
                  <a:pos x="1" y="93"/>
                </a:cxn>
                <a:cxn ang="0">
                  <a:pos x="0" y="66"/>
                </a:cxn>
                <a:cxn ang="0">
                  <a:pos x="1" y="40"/>
                </a:cxn>
                <a:cxn ang="0">
                  <a:pos x="7" y="19"/>
                </a:cxn>
                <a:cxn ang="0">
                  <a:pos x="16" y="6"/>
                </a:cxn>
                <a:cxn ang="0">
                  <a:pos x="25" y="0"/>
                </a:cxn>
              </a:cxnLst>
              <a:rect l="0" t="0" r="r" b="b"/>
              <a:pathLst>
                <a:path w="50" h="136">
                  <a:moveTo>
                    <a:pt x="25" y="0"/>
                  </a:moveTo>
                  <a:lnTo>
                    <a:pt x="34" y="6"/>
                  </a:lnTo>
                  <a:lnTo>
                    <a:pt x="43" y="19"/>
                  </a:lnTo>
                  <a:lnTo>
                    <a:pt x="49" y="40"/>
                  </a:lnTo>
                  <a:lnTo>
                    <a:pt x="50" y="66"/>
                  </a:lnTo>
                  <a:lnTo>
                    <a:pt x="49" y="93"/>
                  </a:lnTo>
                  <a:lnTo>
                    <a:pt x="43" y="115"/>
                  </a:lnTo>
                  <a:lnTo>
                    <a:pt x="34" y="130"/>
                  </a:lnTo>
                  <a:lnTo>
                    <a:pt x="25" y="136"/>
                  </a:lnTo>
                  <a:lnTo>
                    <a:pt x="16" y="130"/>
                  </a:lnTo>
                  <a:lnTo>
                    <a:pt x="7" y="115"/>
                  </a:lnTo>
                  <a:lnTo>
                    <a:pt x="1" y="93"/>
                  </a:lnTo>
                  <a:lnTo>
                    <a:pt x="0" y="66"/>
                  </a:lnTo>
                  <a:lnTo>
                    <a:pt x="1" y="40"/>
                  </a:lnTo>
                  <a:lnTo>
                    <a:pt x="7" y="19"/>
                  </a:lnTo>
                  <a:lnTo>
                    <a:pt x="16" y="6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B5BAC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7" name="41 Forma libre"/>
            <p:cNvSpPr>
              <a:spLocks/>
            </p:cNvSpPr>
            <p:nvPr/>
          </p:nvSpPr>
          <p:spPr bwMode="auto">
            <a:xfrm>
              <a:off x="680" y="391"/>
              <a:ext cx="14" cy="19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31" y="3"/>
                </a:cxn>
                <a:cxn ang="0">
                  <a:pos x="38" y="9"/>
                </a:cxn>
                <a:cxn ang="0">
                  <a:pos x="42" y="18"/>
                </a:cxn>
                <a:cxn ang="0">
                  <a:pos x="44" y="28"/>
                </a:cxn>
                <a:cxn ang="0">
                  <a:pos x="42" y="39"/>
                </a:cxn>
                <a:cxn ang="0">
                  <a:pos x="38" y="47"/>
                </a:cxn>
                <a:cxn ang="0">
                  <a:pos x="31" y="53"/>
                </a:cxn>
                <a:cxn ang="0">
                  <a:pos x="22" y="55"/>
                </a:cxn>
                <a:cxn ang="0">
                  <a:pos x="13" y="53"/>
                </a:cxn>
                <a:cxn ang="0">
                  <a:pos x="7" y="47"/>
                </a:cxn>
                <a:cxn ang="0">
                  <a:pos x="1" y="39"/>
                </a:cxn>
                <a:cxn ang="0">
                  <a:pos x="0" y="28"/>
                </a:cxn>
                <a:cxn ang="0">
                  <a:pos x="1" y="18"/>
                </a:cxn>
                <a:cxn ang="0">
                  <a:pos x="7" y="9"/>
                </a:cxn>
                <a:cxn ang="0">
                  <a:pos x="13" y="3"/>
                </a:cxn>
                <a:cxn ang="0">
                  <a:pos x="22" y="0"/>
                </a:cxn>
              </a:cxnLst>
              <a:rect l="0" t="0" r="r" b="b"/>
              <a:pathLst>
                <a:path w="44" h="55">
                  <a:moveTo>
                    <a:pt x="22" y="0"/>
                  </a:moveTo>
                  <a:lnTo>
                    <a:pt x="31" y="3"/>
                  </a:lnTo>
                  <a:lnTo>
                    <a:pt x="38" y="9"/>
                  </a:lnTo>
                  <a:lnTo>
                    <a:pt x="42" y="18"/>
                  </a:lnTo>
                  <a:lnTo>
                    <a:pt x="44" y="28"/>
                  </a:lnTo>
                  <a:lnTo>
                    <a:pt x="42" y="39"/>
                  </a:lnTo>
                  <a:lnTo>
                    <a:pt x="38" y="47"/>
                  </a:lnTo>
                  <a:lnTo>
                    <a:pt x="31" y="53"/>
                  </a:lnTo>
                  <a:lnTo>
                    <a:pt x="22" y="55"/>
                  </a:lnTo>
                  <a:lnTo>
                    <a:pt x="13" y="53"/>
                  </a:lnTo>
                  <a:lnTo>
                    <a:pt x="7" y="47"/>
                  </a:lnTo>
                  <a:lnTo>
                    <a:pt x="1" y="39"/>
                  </a:lnTo>
                  <a:lnTo>
                    <a:pt x="0" y="28"/>
                  </a:lnTo>
                  <a:lnTo>
                    <a:pt x="1" y="18"/>
                  </a:lnTo>
                  <a:lnTo>
                    <a:pt x="7" y="9"/>
                  </a:lnTo>
                  <a:lnTo>
                    <a:pt x="13" y="3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8C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8" name="42 Forma libre"/>
            <p:cNvSpPr>
              <a:spLocks/>
            </p:cNvSpPr>
            <p:nvPr/>
          </p:nvSpPr>
          <p:spPr bwMode="auto">
            <a:xfrm>
              <a:off x="869" y="393"/>
              <a:ext cx="15" cy="18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30" y="1"/>
                </a:cxn>
                <a:cxn ang="0">
                  <a:pos x="37" y="7"/>
                </a:cxn>
                <a:cxn ang="0">
                  <a:pos x="41" y="16"/>
                </a:cxn>
                <a:cxn ang="0">
                  <a:pos x="43" y="28"/>
                </a:cxn>
                <a:cxn ang="0">
                  <a:pos x="41" y="38"/>
                </a:cxn>
                <a:cxn ang="0">
                  <a:pos x="37" y="47"/>
                </a:cxn>
                <a:cxn ang="0">
                  <a:pos x="30" y="53"/>
                </a:cxn>
                <a:cxn ang="0">
                  <a:pos x="21" y="54"/>
                </a:cxn>
                <a:cxn ang="0">
                  <a:pos x="12" y="53"/>
                </a:cxn>
                <a:cxn ang="0">
                  <a:pos x="6" y="47"/>
                </a:cxn>
                <a:cxn ang="0">
                  <a:pos x="1" y="38"/>
                </a:cxn>
                <a:cxn ang="0">
                  <a:pos x="0" y="28"/>
                </a:cxn>
                <a:cxn ang="0">
                  <a:pos x="1" y="16"/>
                </a:cxn>
                <a:cxn ang="0">
                  <a:pos x="6" y="7"/>
                </a:cxn>
                <a:cxn ang="0">
                  <a:pos x="12" y="1"/>
                </a:cxn>
                <a:cxn ang="0">
                  <a:pos x="21" y="0"/>
                </a:cxn>
              </a:cxnLst>
              <a:rect l="0" t="0" r="r" b="b"/>
              <a:pathLst>
                <a:path w="43" h="54">
                  <a:moveTo>
                    <a:pt x="21" y="0"/>
                  </a:moveTo>
                  <a:lnTo>
                    <a:pt x="30" y="1"/>
                  </a:lnTo>
                  <a:lnTo>
                    <a:pt x="37" y="7"/>
                  </a:lnTo>
                  <a:lnTo>
                    <a:pt x="41" y="16"/>
                  </a:lnTo>
                  <a:lnTo>
                    <a:pt x="43" y="28"/>
                  </a:lnTo>
                  <a:lnTo>
                    <a:pt x="41" y="38"/>
                  </a:lnTo>
                  <a:lnTo>
                    <a:pt x="37" y="47"/>
                  </a:lnTo>
                  <a:lnTo>
                    <a:pt x="30" y="53"/>
                  </a:lnTo>
                  <a:lnTo>
                    <a:pt x="21" y="54"/>
                  </a:lnTo>
                  <a:lnTo>
                    <a:pt x="12" y="53"/>
                  </a:lnTo>
                  <a:lnTo>
                    <a:pt x="6" y="47"/>
                  </a:lnTo>
                  <a:lnTo>
                    <a:pt x="1" y="38"/>
                  </a:lnTo>
                  <a:lnTo>
                    <a:pt x="0" y="28"/>
                  </a:lnTo>
                  <a:lnTo>
                    <a:pt x="1" y="16"/>
                  </a:lnTo>
                  <a:lnTo>
                    <a:pt x="6" y="7"/>
                  </a:lnTo>
                  <a:lnTo>
                    <a:pt x="12" y="1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8C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9" name="43 Forma libre"/>
            <p:cNvSpPr>
              <a:spLocks/>
            </p:cNvSpPr>
            <p:nvPr/>
          </p:nvSpPr>
          <p:spPr bwMode="auto">
            <a:xfrm>
              <a:off x="646" y="485"/>
              <a:ext cx="256" cy="10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0" y="4"/>
                </a:cxn>
                <a:cxn ang="0">
                  <a:pos x="769" y="0"/>
                </a:cxn>
                <a:cxn ang="0">
                  <a:pos x="769" y="18"/>
                </a:cxn>
                <a:cxn ang="0">
                  <a:pos x="0" y="32"/>
                </a:cxn>
              </a:cxnLst>
              <a:rect l="0" t="0" r="r" b="b"/>
              <a:pathLst>
                <a:path w="769" h="32">
                  <a:moveTo>
                    <a:pt x="0" y="32"/>
                  </a:moveTo>
                  <a:lnTo>
                    <a:pt x="0" y="4"/>
                  </a:lnTo>
                  <a:lnTo>
                    <a:pt x="769" y="0"/>
                  </a:lnTo>
                  <a:lnTo>
                    <a:pt x="769" y="18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75727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0" name="44 Forma libre"/>
            <p:cNvSpPr>
              <a:spLocks/>
            </p:cNvSpPr>
            <p:nvPr/>
          </p:nvSpPr>
          <p:spPr bwMode="auto">
            <a:xfrm>
              <a:off x="746" y="427"/>
              <a:ext cx="91" cy="10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272" y="0"/>
                </a:cxn>
                <a:cxn ang="0">
                  <a:pos x="272" y="24"/>
                </a:cxn>
                <a:cxn ang="0">
                  <a:pos x="0" y="30"/>
                </a:cxn>
                <a:cxn ang="0">
                  <a:pos x="3" y="0"/>
                </a:cxn>
              </a:cxnLst>
              <a:rect l="0" t="0" r="r" b="b"/>
              <a:pathLst>
                <a:path w="272" h="30">
                  <a:moveTo>
                    <a:pt x="3" y="0"/>
                  </a:moveTo>
                  <a:lnTo>
                    <a:pt x="272" y="0"/>
                  </a:lnTo>
                  <a:lnTo>
                    <a:pt x="272" y="24"/>
                  </a:lnTo>
                  <a:lnTo>
                    <a:pt x="0" y="3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2020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1" name="45 Forma libre"/>
            <p:cNvSpPr>
              <a:spLocks/>
            </p:cNvSpPr>
            <p:nvPr/>
          </p:nvSpPr>
          <p:spPr bwMode="auto">
            <a:xfrm>
              <a:off x="661" y="265"/>
              <a:ext cx="217" cy="113"/>
            </a:xfrm>
            <a:custGeom>
              <a:avLst/>
              <a:gdLst/>
              <a:ahLst/>
              <a:cxnLst>
                <a:cxn ang="0">
                  <a:pos x="623" y="231"/>
                </a:cxn>
                <a:cxn ang="0">
                  <a:pos x="499" y="231"/>
                </a:cxn>
                <a:cxn ang="0">
                  <a:pos x="499" y="164"/>
                </a:cxn>
                <a:cxn ang="0">
                  <a:pos x="471" y="105"/>
                </a:cxn>
                <a:cxn ang="0">
                  <a:pos x="383" y="105"/>
                </a:cxn>
                <a:cxn ang="0">
                  <a:pos x="336" y="183"/>
                </a:cxn>
                <a:cxn ang="0">
                  <a:pos x="326" y="29"/>
                </a:cxn>
                <a:cxn ang="0">
                  <a:pos x="202" y="0"/>
                </a:cxn>
                <a:cxn ang="0">
                  <a:pos x="144" y="58"/>
                </a:cxn>
                <a:cxn ang="0">
                  <a:pos x="95" y="10"/>
                </a:cxn>
                <a:cxn ang="0">
                  <a:pos x="0" y="10"/>
                </a:cxn>
                <a:cxn ang="0">
                  <a:pos x="67" y="328"/>
                </a:cxn>
                <a:cxn ang="0">
                  <a:pos x="259" y="319"/>
                </a:cxn>
                <a:cxn ang="0">
                  <a:pos x="653" y="339"/>
                </a:cxn>
                <a:cxn ang="0">
                  <a:pos x="623" y="231"/>
                </a:cxn>
              </a:cxnLst>
              <a:rect l="0" t="0" r="r" b="b"/>
              <a:pathLst>
                <a:path w="653" h="339">
                  <a:moveTo>
                    <a:pt x="623" y="231"/>
                  </a:moveTo>
                  <a:lnTo>
                    <a:pt x="499" y="231"/>
                  </a:lnTo>
                  <a:lnTo>
                    <a:pt x="499" y="164"/>
                  </a:lnTo>
                  <a:lnTo>
                    <a:pt x="471" y="105"/>
                  </a:lnTo>
                  <a:lnTo>
                    <a:pt x="383" y="105"/>
                  </a:lnTo>
                  <a:lnTo>
                    <a:pt x="336" y="183"/>
                  </a:lnTo>
                  <a:lnTo>
                    <a:pt x="326" y="29"/>
                  </a:lnTo>
                  <a:lnTo>
                    <a:pt x="202" y="0"/>
                  </a:lnTo>
                  <a:lnTo>
                    <a:pt x="144" y="58"/>
                  </a:lnTo>
                  <a:lnTo>
                    <a:pt x="95" y="10"/>
                  </a:lnTo>
                  <a:lnTo>
                    <a:pt x="0" y="10"/>
                  </a:lnTo>
                  <a:lnTo>
                    <a:pt x="67" y="328"/>
                  </a:lnTo>
                  <a:lnTo>
                    <a:pt x="259" y="319"/>
                  </a:lnTo>
                  <a:lnTo>
                    <a:pt x="653" y="339"/>
                  </a:lnTo>
                  <a:lnTo>
                    <a:pt x="623" y="231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2" name="46 Forma libre"/>
            <p:cNvSpPr>
              <a:spLocks/>
            </p:cNvSpPr>
            <p:nvPr/>
          </p:nvSpPr>
          <p:spPr bwMode="auto">
            <a:xfrm>
              <a:off x="741" y="220"/>
              <a:ext cx="86" cy="64"/>
            </a:xfrm>
            <a:custGeom>
              <a:avLst/>
              <a:gdLst/>
              <a:ahLst/>
              <a:cxnLst>
                <a:cxn ang="0">
                  <a:pos x="182" y="0"/>
                </a:cxn>
                <a:cxn ang="0">
                  <a:pos x="0" y="154"/>
                </a:cxn>
                <a:cxn ang="0">
                  <a:pos x="78" y="145"/>
                </a:cxn>
                <a:cxn ang="0">
                  <a:pos x="38" y="193"/>
                </a:cxn>
                <a:cxn ang="0">
                  <a:pos x="259" y="0"/>
                </a:cxn>
                <a:cxn ang="0">
                  <a:pos x="182" y="0"/>
                </a:cxn>
              </a:cxnLst>
              <a:rect l="0" t="0" r="r" b="b"/>
              <a:pathLst>
                <a:path w="259" h="193">
                  <a:moveTo>
                    <a:pt x="182" y="0"/>
                  </a:moveTo>
                  <a:lnTo>
                    <a:pt x="0" y="154"/>
                  </a:lnTo>
                  <a:lnTo>
                    <a:pt x="78" y="145"/>
                  </a:lnTo>
                  <a:lnTo>
                    <a:pt x="38" y="193"/>
                  </a:lnTo>
                  <a:lnTo>
                    <a:pt x="259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007AD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3" name="47 Forma libre"/>
            <p:cNvSpPr>
              <a:spLocks/>
            </p:cNvSpPr>
            <p:nvPr/>
          </p:nvSpPr>
          <p:spPr bwMode="auto">
            <a:xfrm>
              <a:off x="750" y="284"/>
              <a:ext cx="90" cy="58"/>
            </a:xfrm>
            <a:custGeom>
              <a:avLst/>
              <a:gdLst/>
              <a:ahLst/>
              <a:cxnLst>
                <a:cxn ang="0">
                  <a:pos x="231" y="10"/>
                </a:cxn>
                <a:cxn ang="0">
                  <a:pos x="0" y="173"/>
                </a:cxn>
                <a:cxn ang="0">
                  <a:pos x="107" y="125"/>
                </a:cxn>
                <a:cxn ang="0">
                  <a:pos x="269" y="0"/>
                </a:cxn>
                <a:cxn ang="0">
                  <a:pos x="231" y="10"/>
                </a:cxn>
              </a:cxnLst>
              <a:rect l="0" t="0" r="r" b="b"/>
              <a:pathLst>
                <a:path w="269" h="173">
                  <a:moveTo>
                    <a:pt x="231" y="10"/>
                  </a:moveTo>
                  <a:lnTo>
                    <a:pt x="0" y="173"/>
                  </a:lnTo>
                  <a:lnTo>
                    <a:pt x="107" y="125"/>
                  </a:lnTo>
                  <a:lnTo>
                    <a:pt x="269" y="0"/>
                  </a:lnTo>
                  <a:lnTo>
                    <a:pt x="231" y="10"/>
                  </a:lnTo>
                  <a:close/>
                </a:path>
              </a:pathLst>
            </a:custGeom>
            <a:solidFill>
              <a:srgbClr val="007AD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4" name="48 Forma libre"/>
            <p:cNvSpPr>
              <a:spLocks/>
            </p:cNvSpPr>
            <p:nvPr/>
          </p:nvSpPr>
          <p:spPr bwMode="auto">
            <a:xfrm>
              <a:off x="446" y="187"/>
              <a:ext cx="53" cy="80"/>
            </a:xfrm>
            <a:custGeom>
              <a:avLst/>
              <a:gdLst/>
              <a:ahLst/>
              <a:cxnLst>
                <a:cxn ang="0">
                  <a:pos x="4" y="50"/>
                </a:cxn>
                <a:cxn ang="0">
                  <a:pos x="159" y="0"/>
                </a:cxn>
                <a:cxn ang="0">
                  <a:pos x="159" y="239"/>
                </a:cxn>
                <a:cxn ang="0">
                  <a:pos x="134" y="193"/>
                </a:cxn>
                <a:cxn ang="0">
                  <a:pos x="134" y="121"/>
                </a:cxn>
                <a:cxn ang="0">
                  <a:pos x="125" y="75"/>
                </a:cxn>
                <a:cxn ang="0">
                  <a:pos x="93" y="91"/>
                </a:cxn>
                <a:cxn ang="0">
                  <a:pos x="88" y="176"/>
                </a:cxn>
                <a:cxn ang="0">
                  <a:pos x="26" y="226"/>
                </a:cxn>
                <a:cxn ang="0">
                  <a:pos x="26" y="171"/>
                </a:cxn>
                <a:cxn ang="0">
                  <a:pos x="32" y="88"/>
                </a:cxn>
                <a:cxn ang="0">
                  <a:pos x="0" y="113"/>
                </a:cxn>
                <a:cxn ang="0">
                  <a:pos x="0" y="105"/>
                </a:cxn>
                <a:cxn ang="0">
                  <a:pos x="0" y="85"/>
                </a:cxn>
                <a:cxn ang="0">
                  <a:pos x="1" y="63"/>
                </a:cxn>
                <a:cxn ang="0">
                  <a:pos x="4" y="50"/>
                </a:cxn>
              </a:cxnLst>
              <a:rect l="0" t="0" r="r" b="b"/>
              <a:pathLst>
                <a:path w="159" h="239">
                  <a:moveTo>
                    <a:pt x="4" y="50"/>
                  </a:moveTo>
                  <a:lnTo>
                    <a:pt x="159" y="0"/>
                  </a:lnTo>
                  <a:lnTo>
                    <a:pt x="159" y="239"/>
                  </a:lnTo>
                  <a:lnTo>
                    <a:pt x="134" y="193"/>
                  </a:lnTo>
                  <a:lnTo>
                    <a:pt x="134" y="121"/>
                  </a:lnTo>
                  <a:lnTo>
                    <a:pt x="125" y="75"/>
                  </a:lnTo>
                  <a:lnTo>
                    <a:pt x="93" y="91"/>
                  </a:lnTo>
                  <a:lnTo>
                    <a:pt x="88" y="176"/>
                  </a:lnTo>
                  <a:lnTo>
                    <a:pt x="26" y="226"/>
                  </a:lnTo>
                  <a:lnTo>
                    <a:pt x="26" y="171"/>
                  </a:lnTo>
                  <a:lnTo>
                    <a:pt x="32" y="88"/>
                  </a:lnTo>
                  <a:lnTo>
                    <a:pt x="0" y="113"/>
                  </a:lnTo>
                  <a:lnTo>
                    <a:pt x="0" y="105"/>
                  </a:lnTo>
                  <a:lnTo>
                    <a:pt x="0" y="85"/>
                  </a:lnTo>
                  <a:lnTo>
                    <a:pt x="1" y="63"/>
                  </a:lnTo>
                  <a:lnTo>
                    <a:pt x="4" y="5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5" name="49 Forma libre"/>
            <p:cNvSpPr>
              <a:spLocks/>
            </p:cNvSpPr>
            <p:nvPr/>
          </p:nvSpPr>
          <p:spPr bwMode="auto">
            <a:xfrm>
              <a:off x="450" y="268"/>
              <a:ext cx="31" cy="42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127"/>
                </a:cxn>
                <a:cxn ang="0">
                  <a:pos x="50" y="114"/>
                </a:cxn>
                <a:cxn ang="0">
                  <a:pos x="92" y="0"/>
                </a:cxn>
                <a:cxn ang="0">
                  <a:pos x="50" y="9"/>
                </a:cxn>
                <a:cxn ang="0">
                  <a:pos x="25" y="72"/>
                </a:cxn>
                <a:cxn ang="0">
                  <a:pos x="0" y="4"/>
                </a:cxn>
              </a:cxnLst>
              <a:rect l="0" t="0" r="r" b="b"/>
              <a:pathLst>
                <a:path w="92" h="127">
                  <a:moveTo>
                    <a:pt x="0" y="4"/>
                  </a:moveTo>
                  <a:lnTo>
                    <a:pt x="0" y="127"/>
                  </a:lnTo>
                  <a:lnTo>
                    <a:pt x="50" y="114"/>
                  </a:lnTo>
                  <a:lnTo>
                    <a:pt x="92" y="0"/>
                  </a:lnTo>
                  <a:lnTo>
                    <a:pt x="50" y="9"/>
                  </a:lnTo>
                  <a:lnTo>
                    <a:pt x="25" y="7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6" name="50 Forma libre"/>
            <p:cNvSpPr>
              <a:spLocks/>
            </p:cNvSpPr>
            <p:nvPr/>
          </p:nvSpPr>
          <p:spPr bwMode="auto">
            <a:xfrm>
              <a:off x="470" y="227"/>
              <a:ext cx="9" cy="24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71"/>
                </a:cxn>
                <a:cxn ang="0">
                  <a:pos x="20" y="33"/>
                </a:cxn>
                <a:cxn ang="0">
                  <a:pos x="29" y="0"/>
                </a:cxn>
                <a:cxn ang="0">
                  <a:pos x="0" y="8"/>
                </a:cxn>
              </a:cxnLst>
              <a:rect l="0" t="0" r="r" b="b"/>
              <a:pathLst>
                <a:path w="29" h="71">
                  <a:moveTo>
                    <a:pt x="0" y="8"/>
                  </a:moveTo>
                  <a:lnTo>
                    <a:pt x="0" y="71"/>
                  </a:lnTo>
                  <a:lnTo>
                    <a:pt x="20" y="33"/>
                  </a:lnTo>
                  <a:lnTo>
                    <a:pt x="29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7AD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7" name="51 Forma libre"/>
            <p:cNvSpPr>
              <a:spLocks/>
            </p:cNvSpPr>
            <p:nvPr/>
          </p:nvSpPr>
          <p:spPr bwMode="auto">
            <a:xfrm>
              <a:off x="365" y="248"/>
              <a:ext cx="36" cy="89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265"/>
                </a:cxn>
                <a:cxn ang="0">
                  <a:pos x="54" y="247"/>
                </a:cxn>
                <a:cxn ang="0">
                  <a:pos x="87" y="148"/>
                </a:cxn>
                <a:cxn ang="0">
                  <a:pos x="109" y="44"/>
                </a:cxn>
                <a:cxn ang="0">
                  <a:pos x="77" y="44"/>
                </a:cxn>
                <a:cxn ang="0">
                  <a:pos x="16" y="144"/>
                </a:cxn>
                <a:cxn ang="0">
                  <a:pos x="38" y="12"/>
                </a:cxn>
                <a:cxn ang="0">
                  <a:pos x="6" y="0"/>
                </a:cxn>
              </a:cxnLst>
              <a:rect l="0" t="0" r="r" b="b"/>
              <a:pathLst>
                <a:path w="109" h="265">
                  <a:moveTo>
                    <a:pt x="6" y="0"/>
                  </a:moveTo>
                  <a:lnTo>
                    <a:pt x="0" y="265"/>
                  </a:lnTo>
                  <a:lnTo>
                    <a:pt x="54" y="247"/>
                  </a:lnTo>
                  <a:lnTo>
                    <a:pt x="87" y="148"/>
                  </a:lnTo>
                  <a:lnTo>
                    <a:pt x="109" y="44"/>
                  </a:lnTo>
                  <a:lnTo>
                    <a:pt x="77" y="44"/>
                  </a:lnTo>
                  <a:lnTo>
                    <a:pt x="16" y="144"/>
                  </a:lnTo>
                  <a:lnTo>
                    <a:pt x="38" y="12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8" name="52 Forma libre"/>
            <p:cNvSpPr>
              <a:spLocks/>
            </p:cNvSpPr>
            <p:nvPr/>
          </p:nvSpPr>
          <p:spPr bwMode="auto">
            <a:xfrm>
              <a:off x="369" y="287"/>
              <a:ext cx="14" cy="34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0" y="55"/>
                </a:cxn>
                <a:cxn ang="0">
                  <a:pos x="0" y="104"/>
                </a:cxn>
                <a:cxn ang="0">
                  <a:pos x="38" y="51"/>
                </a:cxn>
                <a:cxn ang="0">
                  <a:pos x="42" y="0"/>
                </a:cxn>
              </a:cxnLst>
              <a:rect l="0" t="0" r="r" b="b"/>
              <a:pathLst>
                <a:path w="42" h="104">
                  <a:moveTo>
                    <a:pt x="42" y="0"/>
                  </a:moveTo>
                  <a:lnTo>
                    <a:pt x="0" y="55"/>
                  </a:lnTo>
                  <a:lnTo>
                    <a:pt x="0" y="104"/>
                  </a:lnTo>
                  <a:lnTo>
                    <a:pt x="38" y="5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007AD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9" name="53 Forma libre"/>
            <p:cNvSpPr>
              <a:spLocks/>
            </p:cNvSpPr>
            <p:nvPr/>
          </p:nvSpPr>
          <p:spPr bwMode="auto">
            <a:xfrm>
              <a:off x="303" y="263"/>
              <a:ext cx="36" cy="53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109" y="0"/>
                </a:cxn>
                <a:cxn ang="0">
                  <a:pos x="109" y="48"/>
                </a:cxn>
                <a:cxn ang="0">
                  <a:pos x="109" y="110"/>
                </a:cxn>
                <a:cxn ang="0">
                  <a:pos x="55" y="48"/>
                </a:cxn>
                <a:cxn ang="0">
                  <a:pos x="32" y="77"/>
                </a:cxn>
                <a:cxn ang="0">
                  <a:pos x="38" y="142"/>
                </a:cxn>
                <a:cxn ang="0">
                  <a:pos x="10" y="160"/>
                </a:cxn>
                <a:cxn ang="0">
                  <a:pos x="0" y="23"/>
                </a:cxn>
              </a:cxnLst>
              <a:rect l="0" t="0" r="r" b="b"/>
              <a:pathLst>
                <a:path w="109" h="160">
                  <a:moveTo>
                    <a:pt x="0" y="23"/>
                  </a:moveTo>
                  <a:lnTo>
                    <a:pt x="109" y="0"/>
                  </a:lnTo>
                  <a:lnTo>
                    <a:pt x="109" y="48"/>
                  </a:lnTo>
                  <a:lnTo>
                    <a:pt x="109" y="110"/>
                  </a:lnTo>
                  <a:lnTo>
                    <a:pt x="55" y="48"/>
                  </a:lnTo>
                  <a:lnTo>
                    <a:pt x="32" y="77"/>
                  </a:lnTo>
                  <a:lnTo>
                    <a:pt x="38" y="142"/>
                  </a:lnTo>
                  <a:lnTo>
                    <a:pt x="10" y="16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0" name="54 Forma libre"/>
            <p:cNvSpPr>
              <a:spLocks/>
            </p:cNvSpPr>
            <p:nvPr/>
          </p:nvSpPr>
          <p:spPr bwMode="auto">
            <a:xfrm>
              <a:off x="241" y="273"/>
              <a:ext cx="11" cy="47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140"/>
                </a:cxn>
                <a:cxn ang="0">
                  <a:pos x="25" y="97"/>
                </a:cxn>
                <a:cxn ang="0">
                  <a:pos x="31" y="0"/>
                </a:cxn>
                <a:cxn ang="0">
                  <a:pos x="0" y="30"/>
                </a:cxn>
              </a:cxnLst>
              <a:rect l="0" t="0" r="r" b="b"/>
              <a:pathLst>
                <a:path w="31" h="140">
                  <a:moveTo>
                    <a:pt x="0" y="30"/>
                  </a:moveTo>
                  <a:lnTo>
                    <a:pt x="0" y="140"/>
                  </a:lnTo>
                  <a:lnTo>
                    <a:pt x="25" y="97"/>
                  </a:lnTo>
                  <a:lnTo>
                    <a:pt x="31" y="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1" name="55 Forma libre"/>
            <p:cNvSpPr>
              <a:spLocks/>
            </p:cNvSpPr>
            <p:nvPr/>
          </p:nvSpPr>
          <p:spPr bwMode="auto">
            <a:xfrm>
              <a:off x="586" y="178"/>
              <a:ext cx="24" cy="1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493"/>
                </a:cxn>
                <a:cxn ang="0">
                  <a:pos x="71" y="523"/>
                </a:cxn>
                <a:cxn ang="0">
                  <a:pos x="71" y="469"/>
                </a:cxn>
                <a:cxn ang="0">
                  <a:pos x="71" y="370"/>
                </a:cxn>
                <a:cxn ang="0">
                  <a:pos x="61" y="191"/>
                </a:cxn>
                <a:cxn ang="0">
                  <a:pos x="0" y="0"/>
                </a:cxn>
              </a:cxnLst>
              <a:rect l="0" t="0" r="r" b="b"/>
              <a:pathLst>
                <a:path w="71" h="523">
                  <a:moveTo>
                    <a:pt x="0" y="0"/>
                  </a:moveTo>
                  <a:lnTo>
                    <a:pt x="10" y="493"/>
                  </a:lnTo>
                  <a:lnTo>
                    <a:pt x="71" y="523"/>
                  </a:lnTo>
                  <a:lnTo>
                    <a:pt x="71" y="469"/>
                  </a:lnTo>
                  <a:lnTo>
                    <a:pt x="71" y="370"/>
                  </a:lnTo>
                  <a:lnTo>
                    <a:pt x="61" y="1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2" name="56 Forma libre"/>
            <p:cNvSpPr>
              <a:spLocks/>
            </p:cNvSpPr>
            <p:nvPr/>
          </p:nvSpPr>
          <p:spPr bwMode="auto">
            <a:xfrm>
              <a:off x="745" y="451"/>
              <a:ext cx="93" cy="30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278" y="0"/>
                </a:cxn>
                <a:cxn ang="0">
                  <a:pos x="278" y="89"/>
                </a:cxn>
                <a:cxn ang="0">
                  <a:pos x="0" y="89"/>
                </a:cxn>
                <a:cxn ang="0">
                  <a:pos x="0" y="3"/>
                </a:cxn>
              </a:cxnLst>
              <a:rect l="0" t="0" r="r" b="b"/>
              <a:pathLst>
                <a:path w="278" h="89">
                  <a:moveTo>
                    <a:pt x="0" y="3"/>
                  </a:moveTo>
                  <a:lnTo>
                    <a:pt x="278" y="0"/>
                  </a:lnTo>
                  <a:lnTo>
                    <a:pt x="278" y="89"/>
                  </a:lnTo>
                  <a:lnTo>
                    <a:pt x="0" y="89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2020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3" name="57 Forma libre"/>
            <p:cNvSpPr>
              <a:spLocks/>
            </p:cNvSpPr>
            <p:nvPr/>
          </p:nvSpPr>
          <p:spPr bwMode="auto">
            <a:xfrm>
              <a:off x="99" y="317"/>
              <a:ext cx="9" cy="6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2"/>
                </a:cxn>
                <a:cxn ang="0">
                  <a:pos x="21" y="188"/>
                </a:cxn>
                <a:cxn ang="0">
                  <a:pos x="25" y="149"/>
                </a:cxn>
                <a:cxn ang="0">
                  <a:pos x="25" y="3"/>
                </a:cxn>
                <a:cxn ang="0">
                  <a:pos x="0" y="0"/>
                </a:cxn>
              </a:cxnLst>
              <a:rect l="0" t="0" r="r" b="b"/>
              <a:pathLst>
                <a:path w="25" h="192">
                  <a:moveTo>
                    <a:pt x="0" y="0"/>
                  </a:moveTo>
                  <a:lnTo>
                    <a:pt x="0" y="192"/>
                  </a:lnTo>
                  <a:lnTo>
                    <a:pt x="21" y="188"/>
                  </a:lnTo>
                  <a:lnTo>
                    <a:pt x="25" y="149"/>
                  </a:lnTo>
                  <a:lnTo>
                    <a:pt x="2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4" name="58 Forma libre"/>
            <p:cNvSpPr>
              <a:spLocks/>
            </p:cNvSpPr>
            <p:nvPr/>
          </p:nvSpPr>
          <p:spPr bwMode="auto">
            <a:xfrm>
              <a:off x="151" y="311"/>
              <a:ext cx="9" cy="49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0" y="148"/>
                </a:cxn>
                <a:cxn ang="0">
                  <a:pos x="16" y="132"/>
                </a:cxn>
                <a:cxn ang="0">
                  <a:pos x="9" y="68"/>
                </a:cxn>
                <a:cxn ang="0">
                  <a:pos x="27" y="103"/>
                </a:cxn>
                <a:cxn ang="0">
                  <a:pos x="24" y="0"/>
                </a:cxn>
                <a:cxn ang="0">
                  <a:pos x="19" y="1"/>
                </a:cxn>
                <a:cxn ang="0">
                  <a:pos x="12" y="6"/>
                </a:cxn>
                <a:cxn ang="0">
                  <a:pos x="3" y="9"/>
                </a:cxn>
                <a:cxn ang="0">
                  <a:pos x="0" y="9"/>
                </a:cxn>
              </a:cxnLst>
              <a:rect l="0" t="0" r="r" b="b"/>
              <a:pathLst>
                <a:path w="27" h="148">
                  <a:moveTo>
                    <a:pt x="0" y="9"/>
                  </a:moveTo>
                  <a:lnTo>
                    <a:pt x="0" y="148"/>
                  </a:lnTo>
                  <a:lnTo>
                    <a:pt x="16" y="132"/>
                  </a:lnTo>
                  <a:lnTo>
                    <a:pt x="9" y="68"/>
                  </a:lnTo>
                  <a:lnTo>
                    <a:pt x="27" y="103"/>
                  </a:lnTo>
                  <a:lnTo>
                    <a:pt x="24" y="0"/>
                  </a:lnTo>
                  <a:lnTo>
                    <a:pt x="19" y="1"/>
                  </a:lnTo>
                  <a:lnTo>
                    <a:pt x="12" y="6"/>
                  </a:lnTo>
                  <a:lnTo>
                    <a:pt x="3" y="9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5" name="59 Forma libre"/>
            <p:cNvSpPr>
              <a:spLocks/>
            </p:cNvSpPr>
            <p:nvPr/>
          </p:nvSpPr>
          <p:spPr bwMode="auto">
            <a:xfrm>
              <a:off x="185" y="320"/>
              <a:ext cx="13" cy="47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0" y="65"/>
                </a:cxn>
                <a:cxn ang="0">
                  <a:pos x="12" y="50"/>
                </a:cxn>
                <a:cxn ang="0">
                  <a:pos x="0" y="90"/>
                </a:cxn>
                <a:cxn ang="0">
                  <a:pos x="3" y="141"/>
                </a:cxn>
                <a:cxn ang="0">
                  <a:pos x="37" y="138"/>
                </a:cxn>
                <a:cxn ang="0">
                  <a:pos x="39" y="21"/>
                </a:cxn>
                <a:cxn ang="0">
                  <a:pos x="31" y="0"/>
                </a:cxn>
              </a:cxnLst>
              <a:rect l="0" t="0" r="r" b="b"/>
              <a:pathLst>
                <a:path w="39" h="141">
                  <a:moveTo>
                    <a:pt x="31" y="0"/>
                  </a:moveTo>
                  <a:lnTo>
                    <a:pt x="30" y="65"/>
                  </a:lnTo>
                  <a:lnTo>
                    <a:pt x="12" y="50"/>
                  </a:lnTo>
                  <a:lnTo>
                    <a:pt x="0" y="90"/>
                  </a:lnTo>
                  <a:lnTo>
                    <a:pt x="3" y="141"/>
                  </a:lnTo>
                  <a:lnTo>
                    <a:pt x="37" y="138"/>
                  </a:lnTo>
                  <a:lnTo>
                    <a:pt x="39" y="21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6" name="60 Forma libre"/>
            <p:cNvSpPr>
              <a:spLocks/>
            </p:cNvSpPr>
            <p:nvPr/>
          </p:nvSpPr>
          <p:spPr bwMode="auto">
            <a:xfrm>
              <a:off x="650" y="189"/>
              <a:ext cx="145" cy="46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166" y="0"/>
                </a:cxn>
                <a:cxn ang="0">
                  <a:pos x="435" y="37"/>
                </a:cxn>
                <a:cxn ang="0">
                  <a:pos x="362" y="83"/>
                </a:cxn>
                <a:cxn ang="0">
                  <a:pos x="290" y="92"/>
                </a:cxn>
                <a:cxn ang="0">
                  <a:pos x="100" y="92"/>
                </a:cxn>
                <a:cxn ang="0">
                  <a:pos x="46" y="138"/>
                </a:cxn>
                <a:cxn ang="0">
                  <a:pos x="0" y="0"/>
                </a:cxn>
                <a:cxn ang="0">
                  <a:pos x="46" y="0"/>
                </a:cxn>
              </a:cxnLst>
              <a:rect l="0" t="0" r="r" b="b"/>
              <a:pathLst>
                <a:path w="435" h="138">
                  <a:moveTo>
                    <a:pt x="46" y="0"/>
                  </a:moveTo>
                  <a:lnTo>
                    <a:pt x="166" y="0"/>
                  </a:lnTo>
                  <a:lnTo>
                    <a:pt x="435" y="37"/>
                  </a:lnTo>
                  <a:lnTo>
                    <a:pt x="362" y="83"/>
                  </a:lnTo>
                  <a:lnTo>
                    <a:pt x="290" y="92"/>
                  </a:lnTo>
                  <a:lnTo>
                    <a:pt x="100" y="92"/>
                  </a:lnTo>
                  <a:lnTo>
                    <a:pt x="46" y="138"/>
                  </a:lnTo>
                  <a:lnTo>
                    <a:pt x="0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7" name="61 Forma libre"/>
            <p:cNvSpPr>
              <a:spLocks/>
            </p:cNvSpPr>
            <p:nvPr/>
          </p:nvSpPr>
          <p:spPr bwMode="auto">
            <a:xfrm>
              <a:off x="141" y="411"/>
              <a:ext cx="403" cy="94"/>
            </a:xfrm>
            <a:custGeom>
              <a:avLst/>
              <a:gdLst/>
              <a:ahLst/>
              <a:cxnLst>
                <a:cxn ang="0">
                  <a:pos x="1202" y="0"/>
                </a:cxn>
                <a:cxn ang="0">
                  <a:pos x="1" y="96"/>
                </a:cxn>
                <a:cxn ang="0">
                  <a:pos x="0" y="281"/>
                </a:cxn>
                <a:cxn ang="0">
                  <a:pos x="10" y="284"/>
                </a:cxn>
                <a:cxn ang="0">
                  <a:pos x="12" y="105"/>
                </a:cxn>
                <a:cxn ang="0">
                  <a:pos x="1209" y="10"/>
                </a:cxn>
                <a:cxn ang="0">
                  <a:pos x="1208" y="9"/>
                </a:cxn>
                <a:cxn ang="0">
                  <a:pos x="1204" y="4"/>
                </a:cxn>
                <a:cxn ang="0">
                  <a:pos x="1201" y="1"/>
                </a:cxn>
                <a:cxn ang="0">
                  <a:pos x="1202" y="0"/>
                </a:cxn>
              </a:cxnLst>
              <a:rect l="0" t="0" r="r" b="b"/>
              <a:pathLst>
                <a:path w="1209" h="284">
                  <a:moveTo>
                    <a:pt x="1202" y="0"/>
                  </a:moveTo>
                  <a:lnTo>
                    <a:pt x="1" y="96"/>
                  </a:lnTo>
                  <a:lnTo>
                    <a:pt x="0" y="281"/>
                  </a:lnTo>
                  <a:lnTo>
                    <a:pt x="10" y="284"/>
                  </a:lnTo>
                  <a:lnTo>
                    <a:pt x="12" y="105"/>
                  </a:lnTo>
                  <a:lnTo>
                    <a:pt x="1209" y="10"/>
                  </a:lnTo>
                  <a:lnTo>
                    <a:pt x="1208" y="9"/>
                  </a:lnTo>
                  <a:lnTo>
                    <a:pt x="1204" y="4"/>
                  </a:lnTo>
                  <a:lnTo>
                    <a:pt x="1201" y="1"/>
                  </a:lnTo>
                  <a:lnTo>
                    <a:pt x="1202" y="0"/>
                  </a:lnTo>
                  <a:close/>
                </a:path>
              </a:pathLst>
            </a:custGeom>
            <a:solidFill>
              <a:srgbClr val="4751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8" name="62 Rectángulo"/>
            <p:cNvSpPr>
              <a:spLocks noChangeArrowheads="1"/>
            </p:cNvSpPr>
            <p:nvPr/>
          </p:nvSpPr>
          <p:spPr bwMode="auto">
            <a:xfrm>
              <a:off x="240" y="436"/>
              <a:ext cx="4" cy="80"/>
            </a:xfrm>
            <a:prstGeom prst="rect">
              <a:avLst/>
            </a:prstGeom>
            <a:solidFill>
              <a:srgbClr val="47516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9" name="63 Rectángulo"/>
            <p:cNvSpPr>
              <a:spLocks noChangeArrowheads="1"/>
            </p:cNvSpPr>
            <p:nvPr/>
          </p:nvSpPr>
          <p:spPr bwMode="auto">
            <a:xfrm>
              <a:off x="343" y="431"/>
              <a:ext cx="4" cy="98"/>
            </a:xfrm>
            <a:prstGeom prst="rect">
              <a:avLst/>
            </a:prstGeom>
            <a:solidFill>
              <a:srgbClr val="47516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60" name="64 Forma libre"/>
            <p:cNvSpPr>
              <a:spLocks/>
            </p:cNvSpPr>
            <p:nvPr/>
          </p:nvSpPr>
          <p:spPr bwMode="auto">
            <a:xfrm>
              <a:off x="818" y="174"/>
              <a:ext cx="10" cy="13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0" y="1"/>
                </a:cxn>
                <a:cxn ang="0">
                  <a:pos x="4" y="4"/>
                </a:cxn>
                <a:cxn ang="0">
                  <a:pos x="1" y="11"/>
                </a:cxn>
                <a:cxn ang="0">
                  <a:pos x="0" y="19"/>
                </a:cxn>
                <a:cxn ang="0">
                  <a:pos x="1" y="26"/>
                </a:cxn>
                <a:cxn ang="0">
                  <a:pos x="4" y="32"/>
                </a:cxn>
                <a:cxn ang="0">
                  <a:pos x="10" y="37"/>
                </a:cxn>
                <a:cxn ang="0">
                  <a:pos x="16" y="38"/>
                </a:cxn>
                <a:cxn ang="0">
                  <a:pos x="22" y="37"/>
                </a:cxn>
                <a:cxn ang="0">
                  <a:pos x="28" y="32"/>
                </a:cxn>
                <a:cxn ang="0">
                  <a:pos x="31" y="26"/>
                </a:cxn>
                <a:cxn ang="0">
                  <a:pos x="32" y="19"/>
                </a:cxn>
                <a:cxn ang="0">
                  <a:pos x="31" y="11"/>
                </a:cxn>
                <a:cxn ang="0">
                  <a:pos x="28" y="4"/>
                </a:cxn>
                <a:cxn ang="0">
                  <a:pos x="22" y="1"/>
                </a:cxn>
                <a:cxn ang="0">
                  <a:pos x="16" y="0"/>
                </a:cxn>
              </a:cxnLst>
              <a:rect l="0" t="0" r="r" b="b"/>
              <a:pathLst>
                <a:path w="32" h="38">
                  <a:moveTo>
                    <a:pt x="16" y="0"/>
                  </a:moveTo>
                  <a:lnTo>
                    <a:pt x="10" y="1"/>
                  </a:lnTo>
                  <a:lnTo>
                    <a:pt x="4" y="4"/>
                  </a:lnTo>
                  <a:lnTo>
                    <a:pt x="1" y="11"/>
                  </a:lnTo>
                  <a:lnTo>
                    <a:pt x="0" y="19"/>
                  </a:lnTo>
                  <a:lnTo>
                    <a:pt x="1" y="26"/>
                  </a:lnTo>
                  <a:lnTo>
                    <a:pt x="4" y="32"/>
                  </a:lnTo>
                  <a:lnTo>
                    <a:pt x="10" y="37"/>
                  </a:lnTo>
                  <a:lnTo>
                    <a:pt x="16" y="38"/>
                  </a:lnTo>
                  <a:lnTo>
                    <a:pt x="22" y="37"/>
                  </a:lnTo>
                  <a:lnTo>
                    <a:pt x="28" y="32"/>
                  </a:lnTo>
                  <a:lnTo>
                    <a:pt x="31" y="26"/>
                  </a:lnTo>
                  <a:lnTo>
                    <a:pt x="32" y="19"/>
                  </a:lnTo>
                  <a:lnTo>
                    <a:pt x="31" y="11"/>
                  </a:lnTo>
                  <a:lnTo>
                    <a:pt x="28" y="4"/>
                  </a:lnTo>
                  <a:lnTo>
                    <a:pt x="22" y="1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61" name="65 Forma libre"/>
            <p:cNvSpPr>
              <a:spLocks/>
            </p:cNvSpPr>
            <p:nvPr/>
          </p:nvSpPr>
          <p:spPr bwMode="auto">
            <a:xfrm>
              <a:off x="759" y="165"/>
              <a:ext cx="11" cy="13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0" y="2"/>
                </a:cxn>
                <a:cxn ang="0">
                  <a:pos x="4" y="5"/>
                </a:cxn>
                <a:cxn ang="0">
                  <a:pos x="1" y="12"/>
                </a:cxn>
                <a:cxn ang="0">
                  <a:pos x="0" y="20"/>
                </a:cxn>
                <a:cxn ang="0">
                  <a:pos x="1" y="27"/>
                </a:cxn>
                <a:cxn ang="0">
                  <a:pos x="4" y="33"/>
                </a:cxn>
                <a:cxn ang="0">
                  <a:pos x="10" y="36"/>
                </a:cxn>
                <a:cxn ang="0">
                  <a:pos x="16" y="37"/>
                </a:cxn>
                <a:cxn ang="0">
                  <a:pos x="22" y="36"/>
                </a:cxn>
                <a:cxn ang="0">
                  <a:pos x="28" y="33"/>
                </a:cxn>
                <a:cxn ang="0">
                  <a:pos x="31" y="27"/>
                </a:cxn>
                <a:cxn ang="0">
                  <a:pos x="32" y="20"/>
                </a:cxn>
                <a:cxn ang="0">
                  <a:pos x="31" y="12"/>
                </a:cxn>
                <a:cxn ang="0">
                  <a:pos x="28" y="5"/>
                </a:cxn>
                <a:cxn ang="0">
                  <a:pos x="22" y="2"/>
                </a:cxn>
                <a:cxn ang="0">
                  <a:pos x="16" y="0"/>
                </a:cxn>
              </a:cxnLst>
              <a:rect l="0" t="0" r="r" b="b"/>
              <a:pathLst>
                <a:path w="32" h="37">
                  <a:moveTo>
                    <a:pt x="16" y="0"/>
                  </a:moveTo>
                  <a:lnTo>
                    <a:pt x="10" y="2"/>
                  </a:lnTo>
                  <a:lnTo>
                    <a:pt x="4" y="5"/>
                  </a:lnTo>
                  <a:lnTo>
                    <a:pt x="1" y="12"/>
                  </a:lnTo>
                  <a:lnTo>
                    <a:pt x="0" y="20"/>
                  </a:lnTo>
                  <a:lnTo>
                    <a:pt x="1" y="27"/>
                  </a:lnTo>
                  <a:lnTo>
                    <a:pt x="4" y="33"/>
                  </a:lnTo>
                  <a:lnTo>
                    <a:pt x="10" y="36"/>
                  </a:lnTo>
                  <a:lnTo>
                    <a:pt x="16" y="37"/>
                  </a:lnTo>
                  <a:lnTo>
                    <a:pt x="22" y="36"/>
                  </a:lnTo>
                  <a:lnTo>
                    <a:pt x="28" y="33"/>
                  </a:lnTo>
                  <a:lnTo>
                    <a:pt x="31" y="27"/>
                  </a:lnTo>
                  <a:lnTo>
                    <a:pt x="32" y="20"/>
                  </a:lnTo>
                  <a:lnTo>
                    <a:pt x="31" y="12"/>
                  </a:lnTo>
                  <a:lnTo>
                    <a:pt x="28" y="5"/>
                  </a:lnTo>
                  <a:lnTo>
                    <a:pt x="22" y="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62" name="66 Forma libre"/>
            <p:cNvSpPr>
              <a:spLocks/>
            </p:cNvSpPr>
            <p:nvPr/>
          </p:nvSpPr>
          <p:spPr bwMode="auto">
            <a:xfrm>
              <a:off x="691" y="156"/>
              <a:ext cx="10" cy="13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8" y="2"/>
                </a:cxn>
                <a:cxn ang="0">
                  <a:pos x="4" y="6"/>
                </a:cxn>
                <a:cxn ang="0">
                  <a:pos x="1" y="14"/>
                </a:cxn>
                <a:cxn ang="0">
                  <a:pos x="0" y="21"/>
                </a:cxn>
                <a:cxn ang="0">
                  <a:pos x="1" y="28"/>
                </a:cxn>
                <a:cxn ang="0">
                  <a:pos x="4" y="34"/>
                </a:cxn>
                <a:cxn ang="0">
                  <a:pos x="8" y="39"/>
                </a:cxn>
                <a:cxn ang="0">
                  <a:pos x="14" y="40"/>
                </a:cxn>
                <a:cxn ang="0">
                  <a:pos x="20" y="39"/>
                </a:cxn>
                <a:cxn ang="0">
                  <a:pos x="26" y="34"/>
                </a:cxn>
                <a:cxn ang="0">
                  <a:pos x="29" y="28"/>
                </a:cxn>
                <a:cxn ang="0">
                  <a:pos x="31" y="21"/>
                </a:cxn>
                <a:cxn ang="0">
                  <a:pos x="29" y="14"/>
                </a:cxn>
                <a:cxn ang="0">
                  <a:pos x="26" y="6"/>
                </a:cxn>
                <a:cxn ang="0">
                  <a:pos x="20" y="2"/>
                </a:cxn>
                <a:cxn ang="0">
                  <a:pos x="14" y="0"/>
                </a:cxn>
              </a:cxnLst>
              <a:rect l="0" t="0" r="r" b="b"/>
              <a:pathLst>
                <a:path w="31" h="40">
                  <a:moveTo>
                    <a:pt x="14" y="0"/>
                  </a:moveTo>
                  <a:lnTo>
                    <a:pt x="8" y="2"/>
                  </a:lnTo>
                  <a:lnTo>
                    <a:pt x="4" y="6"/>
                  </a:lnTo>
                  <a:lnTo>
                    <a:pt x="1" y="14"/>
                  </a:lnTo>
                  <a:lnTo>
                    <a:pt x="0" y="21"/>
                  </a:lnTo>
                  <a:lnTo>
                    <a:pt x="1" y="28"/>
                  </a:lnTo>
                  <a:lnTo>
                    <a:pt x="4" y="34"/>
                  </a:lnTo>
                  <a:lnTo>
                    <a:pt x="8" y="39"/>
                  </a:lnTo>
                  <a:lnTo>
                    <a:pt x="14" y="40"/>
                  </a:lnTo>
                  <a:lnTo>
                    <a:pt x="20" y="39"/>
                  </a:lnTo>
                  <a:lnTo>
                    <a:pt x="26" y="34"/>
                  </a:lnTo>
                  <a:lnTo>
                    <a:pt x="29" y="28"/>
                  </a:lnTo>
                  <a:lnTo>
                    <a:pt x="31" y="21"/>
                  </a:lnTo>
                  <a:lnTo>
                    <a:pt x="29" y="14"/>
                  </a:lnTo>
                  <a:lnTo>
                    <a:pt x="26" y="6"/>
                  </a:lnTo>
                  <a:lnTo>
                    <a:pt x="20" y="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63" name="67 Forma libre"/>
            <p:cNvSpPr>
              <a:spLocks/>
            </p:cNvSpPr>
            <p:nvPr/>
          </p:nvSpPr>
          <p:spPr bwMode="auto">
            <a:xfrm>
              <a:off x="384" y="447"/>
              <a:ext cx="65" cy="115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117" y="3"/>
                </a:cxn>
                <a:cxn ang="0">
                  <a:pos x="136" y="14"/>
                </a:cxn>
                <a:cxn ang="0">
                  <a:pos x="153" y="30"/>
                </a:cxn>
                <a:cxn ang="0">
                  <a:pos x="167" y="51"/>
                </a:cxn>
                <a:cxn ang="0">
                  <a:pos x="179" y="76"/>
                </a:cxn>
                <a:cxn ang="0">
                  <a:pos x="188" y="105"/>
                </a:cxn>
                <a:cxn ang="0">
                  <a:pos x="194" y="138"/>
                </a:cxn>
                <a:cxn ang="0">
                  <a:pos x="196" y="172"/>
                </a:cxn>
                <a:cxn ang="0">
                  <a:pos x="194" y="206"/>
                </a:cxn>
                <a:cxn ang="0">
                  <a:pos x="188" y="239"/>
                </a:cxn>
                <a:cxn ang="0">
                  <a:pos x="179" y="268"/>
                </a:cxn>
                <a:cxn ang="0">
                  <a:pos x="167" y="293"/>
                </a:cxn>
                <a:cxn ang="0">
                  <a:pos x="153" y="315"/>
                </a:cxn>
                <a:cxn ang="0">
                  <a:pos x="136" y="332"/>
                </a:cxn>
                <a:cxn ang="0">
                  <a:pos x="117" y="342"/>
                </a:cxn>
                <a:cxn ang="0">
                  <a:pos x="98" y="345"/>
                </a:cxn>
                <a:cxn ang="0">
                  <a:pos x="79" y="342"/>
                </a:cxn>
                <a:cxn ang="0">
                  <a:pos x="61" y="332"/>
                </a:cxn>
                <a:cxn ang="0">
                  <a:pos x="43" y="315"/>
                </a:cxn>
                <a:cxn ang="0">
                  <a:pos x="30" y="293"/>
                </a:cxn>
                <a:cxn ang="0">
                  <a:pos x="17" y="268"/>
                </a:cxn>
                <a:cxn ang="0">
                  <a:pos x="8" y="239"/>
                </a:cxn>
                <a:cxn ang="0">
                  <a:pos x="2" y="206"/>
                </a:cxn>
                <a:cxn ang="0">
                  <a:pos x="0" y="172"/>
                </a:cxn>
                <a:cxn ang="0">
                  <a:pos x="2" y="138"/>
                </a:cxn>
                <a:cxn ang="0">
                  <a:pos x="8" y="105"/>
                </a:cxn>
                <a:cxn ang="0">
                  <a:pos x="17" y="76"/>
                </a:cxn>
                <a:cxn ang="0">
                  <a:pos x="30" y="51"/>
                </a:cxn>
                <a:cxn ang="0">
                  <a:pos x="43" y="30"/>
                </a:cxn>
                <a:cxn ang="0">
                  <a:pos x="61" y="14"/>
                </a:cxn>
                <a:cxn ang="0">
                  <a:pos x="79" y="3"/>
                </a:cxn>
                <a:cxn ang="0">
                  <a:pos x="98" y="0"/>
                </a:cxn>
              </a:cxnLst>
              <a:rect l="0" t="0" r="r" b="b"/>
              <a:pathLst>
                <a:path w="196" h="345">
                  <a:moveTo>
                    <a:pt x="98" y="0"/>
                  </a:moveTo>
                  <a:lnTo>
                    <a:pt x="117" y="3"/>
                  </a:lnTo>
                  <a:lnTo>
                    <a:pt x="136" y="14"/>
                  </a:lnTo>
                  <a:lnTo>
                    <a:pt x="153" y="30"/>
                  </a:lnTo>
                  <a:lnTo>
                    <a:pt x="167" y="51"/>
                  </a:lnTo>
                  <a:lnTo>
                    <a:pt x="179" y="76"/>
                  </a:lnTo>
                  <a:lnTo>
                    <a:pt x="188" y="105"/>
                  </a:lnTo>
                  <a:lnTo>
                    <a:pt x="194" y="138"/>
                  </a:lnTo>
                  <a:lnTo>
                    <a:pt x="196" y="172"/>
                  </a:lnTo>
                  <a:lnTo>
                    <a:pt x="194" y="206"/>
                  </a:lnTo>
                  <a:lnTo>
                    <a:pt x="188" y="239"/>
                  </a:lnTo>
                  <a:lnTo>
                    <a:pt x="179" y="268"/>
                  </a:lnTo>
                  <a:lnTo>
                    <a:pt x="167" y="293"/>
                  </a:lnTo>
                  <a:lnTo>
                    <a:pt x="153" y="315"/>
                  </a:lnTo>
                  <a:lnTo>
                    <a:pt x="136" y="332"/>
                  </a:lnTo>
                  <a:lnTo>
                    <a:pt x="117" y="342"/>
                  </a:lnTo>
                  <a:lnTo>
                    <a:pt x="98" y="345"/>
                  </a:lnTo>
                  <a:lnTo>
                    <a:pt x="79" y="342"/>
                  </a:lnTo>
                  <a:lnTo>
                    <a:pt x="61" y="332"/>
                  </a:lnTo>
                  <a:lnTo>
                    <a:pt x="43" y="315"/>
                  </a:lnTo>
                  <a:lnTo>
                    <a:pt x="30" y="293"/>
                  </a:lnTo>
                  <a:lnTo>
                    <a:pt x="17" y="268"/>
                  </a:lnTo>
                  <a:lnTo>
                    <a:pt x="8" y="239"/>
                  </a:lnTo>
                  <a:lnTo>
                    <a:pt x="2" y="206"/>
                  </a:lnTo>
                  <a:lnTo>
                    <a:pt x="0" y="172"/>
                  </a:lnTo>
                  <a:lnTo>
                    <a:pt x="2" y="138"/>
                  </a:lnTo>
                  <a:lnTo>
                    <a:pt x="8" y="105"/>
                  </a:lnTo>
                  <a:lnTo>
                    <a:pt x="17" y="76"/>
                  </a:lnTo>
                  <a:lnTo>
                    <a:pt x="30" y="51"/>
                  </a:lnTo>
                  <a:lnTo>
                    <a:pt x="43" y="30"/>
                  </a:lnTo>
                  <a:lnTo>
                    <a:pt x="61" y="14"/>
                  </a:lnTo>
                  <a:lnTo>
                    <a:pt x="79" y="3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473D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64" name="68 Forma libre"/>
            <p:cNvSpPr>
              <a:spLocks/>
            </p:cNvSpPr>
            <p:nvPr/>
          </p:nvSpPr>
          <p:spPr bwMode="auto">
            <a:xfrm>
              <a:off x="403" y="476"/>
              <a:ext cx="21" cy="52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44" y="6"/>
                </a:cxn>
                <a:cxn ang="0">
                  <a:pos x="55" y="23"/>
                </a:cxn>
                <a:cxn ang="0">
                  <a:pos x="61" y="47"/>
                </a:cxn>
                <a:cxn ang="0">
                  <a:pos x="64" y="78"/>
                </a:cxn>
                <a:cxn ang="0">
                  <a:pos x="61" y="108"/>
                </a:cxn>
                <a:cxn ang="0">
                  <a:pos x="55" y="133"/>
                </a:cxn>
                <a:cxn ang="0">
                  <a:pos x="44" y="149"/>
                </a:cxn>
                <a:cxn ang="0">
                  <a:pos x="31" y="155"/>
                </a:cxn>
                <a:cxn ang="0">
                  <a:pos x="19" y="149"/>
                </a:cxn>
                <a:cxn ang="0">
                  <a:pos x="9" y="133"/>
                </a:cxn>
                <a:cxn ang="0">
                  <a:pos x="3" y="108"/>
                </a:cxn>
                <a:cxn ang="0">
                  <a:pos x="0" y="78"/>
                </a:cxn>
                <a:cxn ang="0">
                  <a:pos x="3" y="47"/>
                </a:cxn>
                <a:cxn ang="0">
                  <a:pos x="9" y="23"/>
                </a:cxn>
                <a:cxn ang="0">
                  <a:pos x="19" y="6"/>
                </a:cxn>
                <a:cxn ang="0">
                  <a:pos x="31" y="0"/>
                </a:cxn>
              </a:cxnLst>
              <a:rect l="0" t="0" r="r" b="b"/>
              <a:pathLst>
                <a:path w="64" h="155">
                  <a:moveTo>
                    <a:pt x="31" y="0"/>
                  </a:moveTo>
                  <a:lnTo>
                    <a:pt x="44" y="6"/>
                  </a:lnTo>
                  <a:lnTo>
                    <a:pt x="55" y="23"/>
                  </a:lnTo>
                  <a:lnTo>
                    <a:pt x="61" y="47"/>
                  </a:lnTo>
                  <a:lnTo>
                    <a:pt x="64" y="78"/>
                  </a:lnTo>
                  <a:lnTo>
                    <a:pt x="61" y="108"/>
                  </a:lnTo>
                  <a:lnTo>
                    <a:pt x="55" y="133"/>
                  </a:lnTo>
                  <a:lnTo>
                    <a:pt x="44" y="149"/>
                  </a:lnTo>
                  <a:lnTo>
                    <a:pt x="31" y="155"/>
                  </a:lnTo>
                  <a:lnTo>
                    <a:pt x="19" y="149"/>
                  </a:lnTo>
                  <a:lnTo>
                    <a:pt x="9" y="133"/>
                  </a:lnTo>
                  <a:lnTo>
                    <a:pt x="3" y="108"/>
                  </a:lnTo>
                  <a:lnTo>
                    <a:pt x="0" y="78"/>
                  </a:lnTo>
                  <a:lnTo>
                    <a:pt x="3" y="47"/>
                  </a:lnTo>
                  <a:lnTo>
                    <a:pt x="9" y="23"/>
                  </a:lnTo>
                  <a:lnTo>
                    <a:pt x="19" y="6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B5BAC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65" name="69 Forma libre"/>
            <p:cNvSpPr>
              <a:spLocks/>
            </p:cNvSpPr>
            <p:nvPr/>
          </p:nvSpPr>
          <p:spPr bwMode="auto">
            <a:xfrm>
              <a:off x="882" y="288"/>
              <a:ext cx="50" cy="59"/>
            </a:xfrm>
            <a:custGeom>
              <a:avLst/>
              <a:gdLst/>
              <a:ahLst/>
              <a:cxnLst>
                <a:cxn ang="0">
                  <a:pos x="11" y="124"/>
                </a:cxn>
                <a:cxn ang="0">
                  <a:pos x="30" y="99"/>
                </a:cxn>
                <a:cxn ang="0">
                  <a:pos x="30" y="68"/>
                </a:cxn>
                <a:cxn ang="0">
                  <a:pos x="34" y="41"/>
                </a:cxn>
                <a:cxn ang="0">
                  <a:pos x="43" y="22"/>
                </a:cxn>
                <a:cxn ang="0">
                  <a:pos x="55" y="7"/>
                </a:cxn>
                <a:cxn ang="0">
                  <a:pos x="71" y="0"/>
                </a:cxn>
                <a:cxn ang="0">
                  <a:pos x="91" y="0"/>
                </a:cxn>
                <a:cxn ang="0">
                  <a:pos x="113" y="6"/>
                </a:cxn>
                <a:cxn ang="0">
                  <a:pos x="138" y="21"/>
                </a:cxn>
                <a:cxn ang="0">
                  <a:pos x="147" y="53"/>
                </a:cxn>
                <a:cxn ang="0">
                  <a:pos x="150" y="81"/>
                </a:cxn>
                <a:cxn ang="0">
                  <a:pos x="147" y="103"/>
                </a:cxn>
                <a:cxn ang="0">
                  <a:pos x="138" y="121"/>
                </a:cxn>
                <a:cxn ang="0">
                  <a:pos x="126" y="134"/>
                </a:cxn>
                <a:cxn ang="0">
                  <a:pos x="111" y="142"/>
                </a:cxn>
                <a:cxn ang="0">
                  <a:pos x="95" y="146"/>
                </a:cxn>
                <a:cxn ang="0">
                  <a:pos x="77" y="145"/>
                </a:cxn>
                <a:cxn ang="0">
                  <a:pos x="46" y="118"/>
                </a:cxn>
                <a:cxn ang="0">
                  <a:pos x="0" y="176"/>
                </a:cxn>
                <a:cxn ang="0">
                  <a:pos x="2" y="170"/>
                </a:cxn>
                <a:cxn ang="0">
                  <a:pos x="3" y="154"/>
                </a:cxn>
                <a:cxn ang="0">
                  <a:pos x="6" y="136"/>
                </a:cxn>
                <a:cxn ang="0">
                  <a:pos x="11" y="124"/>
                </a:cxn>
              </a:cxnLst>
              <a:rect l="0" t="0" r="r" b="b"/>
              <a:pathLst>
                <a:path w="150" h="176">
                  <a:moveTo>
                    <a:pt x="11" y="124"/>
                  </a:moveTo>
                  <a:lnTo>
                    <a:pt x="30" y="99"/>
                  </a:lnTo>
                  <a:lnTo>
                    <a:pt x="30" y="68"/>
                  </a:lnTo>
                  <a:lnTo>
                    <a:pt x="34" y="41"/>
                  </a:lnTo>
                  <a:lnTo>
                    <a:pt x="43" y="22"/>
                  </a:lnTo>
                  <a:lnTo>
                    <a:pt x="55" y="7"/>
                  </a:lnTo>
                  <a:lnTo>
                    <a:pt x="71" y="0"/>
                  </a:lnTo>
                  <a:lnTo>
                    <a:pt x="91" y="0"/>
                  </a:lnTo>
                  <a:lnTo>
                    <a:pt x="113" y="6"/>
                  </a:lnTo>
                  <a:lnTo>
                    <a:pt x="138" y="21"/>
                  </a:lnTo>
                  <a:lnTo>
                    <a:pt x="147" y="53"/>
                  </a:lnTo>
                  <a:lnTo>
                    <a:pt x="150" y="81"/>
                  </a:lnTo>
                  <a:lnTo>
                    <a:pt x="147" y="103"/>
                  </a:lnTo>
                  <a:lnTo>
                    <a:pt x="138" y="121"/>
                  </a:lnTo>
                  <a:lnTo>
                    <a:pt x="126" y="134"/>
                  </a:lnTo>
                  <a:lnTo>
                    <a:pt x="111" y="142"/>
                  </a:lnTo>
                  <a:lnTo>
                    <a:pt x="95" y="146"/>
                  </a:lnTo>
                  <a:lnTo>
                    <a:pt x="77" y="145"/>
                  </a:lnTo>
                  <a:lnTo>
                    <a:pt x="46" y="118"/>
                  </a:lnTo>
                  <a:lnTo>
                    <a:pt x="0" y="176"/>
                  </a:lnTo>
                  <a:lnTo>
                    <a:pt x="2" y="170"/>
                  </a:lnTo>
                  <a:lnTo>
                    <a:pt x="3" y="154"/>
                  </a:lnTo>
                  <a:lnTo>
                    <a:pt x="6" y="136"/>
                  </a:lnTo>
                  <a:lnTo>
                    <a:pt x="11" y="124"/>
                  </a:lnTo>
                  <a:close/>
                </a:path>
              </a:pathLst>
            </a:custGeom>
            <a:solidFill>
              <a:srgbClr val="002D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667082106"/>
      </p:ext>
    </p:extLst>
  </p:cSld>
  <p:clrMapOvr>
    <a:masterClrMapping/>
  </p:clrMapOvr>
  <p:transition spd="slow">
    <p:blinds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MPj03169140000[1].jpg"/>
          <p:cNvPicPr>
            <a:picLocks noGrp="1" noChangeAspect="1"/>
          </p:cNvPicPr>
          <p:nvPr isPhoto="1"/>
        </p:nvPicPr>
        <p:blipFill>
          <a:blip r:embed="rId2" cstate="email">
            <a:lum/>
          </a:blip>
          <a:stretch>
            <a:fillRect/>
          </a:stretch>
        </p:blipFill>
        <p:spPr>
          <a:xfrm>
            <a:off x="685800" y="850901"/>
            <a:ext cx="7772400" cy="5156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Organigramme : Bande perforée 4"/>
          <p:cNvSpPr/>
          <p:nvPr/>
        </p:nvSpPr>
        <p:spPr>
          <a:xfrm>
            <a:off x="5500694" y="285728"/>
            <a:ext cx="3348000" cy="1224000"/>
          </a:xfrm>
          <a:prstGeom prst="flowChartPunchedTape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900" dirty="0">
                <a:latin typeface="Lucida Handwriting" pitchFamily="66" charset="0"/>
              </a:rPr>
              <a:t>históricos…</a:t>
            </a:r>
          </a:p>
        </p:txBody>
      </p:sp>
      <p:grpSp>
        <p:nvGrpSpPr>
          <p:cNvPr id="135" name="4 Grupo"/>
          <p:cNvGrpSpPr>
            <a:grpSpLocks noChangeAspect="1"/>
          </p:cNvGrpSpPr>
          <p:nvPr/>
        </p:nvGrpSpPr>
        <p:grpSpPr bwMode="auto">
          <a:xfrm>
            <a:off x="4572002" y="104402"/>
            <a:ext cx="1547813" cy="752475"/>
            <a:chOff x="90" y="90"/>
            <a:chExt cx="975" cy="474"/>
          </a:xfrm>
        </p:grpSpPr>
        <p:sp>
          <p:nvSpPr>
            <p:cNvPr id="201" name="AutoShape 3"/>
            <p:cNvSpPr>
              <a:spLocks noChangeAspect="1" noChangeArrowheads="1" noTextEdit="1"/>
            </p:cNvSpPr>
            <p:nvPr/>
          </p:nvSpPr>
          <p:spPr bwMode="auto">
            <a:xfrm>
              <a:off x="90" y="90"/>
              <a:ext cx="975" cy="4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2" name="6 Forma libre"/>
            <p:cNvSpPr>
              <a:spLocks/>
            </p:cNvSpPr>
            <p:nvPr/>
          </p:nvSpPr>
          <p:spPr bwMode="auto">
            <a:xfrm>
              <a:off x="699" y="450"/>
              <a:ext cx="96" cy="113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8" y="40"/>
                </a:cxn>
                <a:cxn ang="0">
                  <a:pos x="0" y="154"/>
                </a:cxn>
                <a:cxn ang="0">
                  <a:pos x="8" y="259"/>
                </a:cxn>
                <a:cxn ang="0">
                  <a:pos x="14" y="276"/>
                </a:cxn>
                <a:cxn ang="0">
                  <a:pos x="24" y="293"/>
                </a:cxn>
                <a:cxn ang="0">
                  <a:pos x="37" y="306"/>
                </a:cxn>
                <a:cxn ang="0">
                  <a:pos x="52" y="318"/>
                </a:cxn>
                <a:cxn ang="0">
                  <a:pos x="70" y="327"/>
                </a:cxn>
                <a:cxn ang="0">
                  <a:pos x="89" y="334"/>
                </a:cxn>
                <a:cxn ang="0">
                  <a:pos x="108" y="339"/>
                </a:cxn>
                <a:cxn ang="0">
                  <a:pos x="127" y="340"/>
                </a:cxn>
                <a:cxn ang="0">
                  <a:pos x="166" y="340"/>
                </a:cxn>
                <a:cxn ang="0">
                  <a:pos x="195" y="339"/>
                </a:cxn>
                <a:cxn ang="0">
                  <a:pos x="219" y="337"/>
                </a:cxn>
                <a:cxn ang="0">
                  <a:pos x="237" y="331"/>
                </a:cxn>
                <a:cxn ang="0">
                  <a:pos x="252" y="324"/>
                </a:cxn>
                <a:cxn ang="0">
                  <a:pos x="265" y="310"/>
                </a:cxn>
                <a:cxn ang="0">
                  <a:pos x="277" y="291"/>
                </a:cxn>
                <a:cxn ang="0">
                  <a:pos x="289" y="266"/>
                </a:cxn>
                <a:cxn ang="0">
                  <a:pos x="224" y="259"/>
                </a:cxn>
                <a:cxn ang="0">
                  <a:pos x="224" y="219"/>
                </a:cxn>
                <a:cxn ang="0">
                  <a:pos x="224" y="96"/>
                </a:cxn>
                <a:cxn ang="0">
                  <a:pos x="209" y="23"/>
                </a:cxn>
                <a:cxn ang="0">
                  <a:pos x="153" y="0"/>
                </a:cxn>
                <a:cxn ang="0">
                  <a:pos x="49" y="0"/>
                </a:cxn>
              </a:cxnLst>
              <a:rect l="0" t="0" r="r" b="b"/>
              <a:pathLst>
                <a:path w="289" h="340">
                  <a:moveTo>
                    <a:pt x="49" y="0"/>
                  </a:moveTo>
                  <a:lnTo>
                    <a:pt x="8" y="40"/>
                  </a:lnTo>
                  <a:lnTo>
                    <a:pt x="0" y="154"/>
                  </a:lnTo>
                  <a:lnTo>
                    <a:pt x="8" y="259"/>
                  </a:lnTo>
                  <a:lnTo>
                    <a:pt x="14" y="276"/>
                  </a:lnTo>
                  <a:lnTo>
                    <a:pt x="24" y="293"/>
                  </a:lnTo>
                  <a:lnTo>
                    <a:pt x="37" y="306"/>
                  </a:lnTo>
                  <a:lnTo>
                    <a:pt x="52" y="318"/>
                  </a:lnTo>
                  <a:lnTo>
                    <a:pt x="70" y="327"/>
                  </a:lnTo>
                  <a:lnTo>
                    <a:pt x="89" y="334"/>
                  </a:lnTo>
                  <a:lnTo>
                    <a:pt x="108" y="339"/>
                  </a:lnTo>
                  <a:lnTo>
                    <a:pt x="127" y="340"/>
                  </a:lnTo>
                  <a:lnTo>
                    <a:pt x="166" y="340"/>
                  </a:lnTo>
                  <a:lnTo>
                    <a:pt x="195" y="339"/>
                  </a:lnTo>
                  <a:lnTo>
                    <a:pt x="219" y="337"/>
                  </a:lnTo>
                  <a:lnTo>
                    <a:pt x="237" y="331"/>
                  </a:lnTo>
                  <a:lnTo>
                    <a:pt x="252" y="324"/>
                  </a:lnTo>
                  <a:lnTo>
                    <a:pt x="265" y="310"/>
                  </a:lnTo>
                  <a:lnTo>
                    <a:pt x="277" y="291"/>
                  </a:lnTo>
                  <a:lnTo>
                    <a:pt x="289" y="266"/>
                  </a:lnTo>
                  <a:lnTo>
                    <a:pt x="224" y="259"/>
                  </a:lnTo>
                  <a:lnTo>
                    <a:pt x="224" y="219"/>
                  </a:lnTo>
                  <a:lnTo>
                    <a:pt x="224" y="96"/>
                  </a:lnTo>
                  <a:lnTo>
                    <a:pt x="209" y="23"/>
                  </a:lnTo>
                  <a:lnTo>
                    <a:pt x="153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3" name="7 Forma libre"/>
            <p:cNvSpPr>
              <a:spLocks/>
            </p:cNvSpPr>
            <p:nvPr/>
          </p:nvSpPr>
          <p:spPr bwMode="auto">
            <a:xfrm>
              <a:off x="92" y="112"/>
              <a:ext cx="815" cy="433"/>
            </a:xfrm>
            <a:custGeom>
              <a:avLst/>
              <a:gdLst/>
              <a:ahLst/>
              <a:cxnLst>
                <a:cxn ang="0">
                  <a:pos x="1625" y="0"/>
                </a:cxn>
                <a:cxn ang="0">
                  <a:pos x="1695" y="3"/>
                </a:cxn>
                <a:cxn ang="0">
                  <a:pos x="1766" y="6"/>
                </a:cxn>
                <a:cxn ang="0">
                  <a:pos x="1840" y="10"/>
                </a:cxn>
                <a:cxn ang="0">
                  <a:pos x="1916" y="19"/>
                </a:cxn>
                <a:cxn ang="0">
                  <a:pos x="1995" y="31"/>
                </a:cxn>
                <a:cxn ang="0">
                  <a:pos x="2073" y="50"/>
                </a:cxn>
                <a:cxn ang="0">
                  <a:pos x="2153" y="77"/>
                </a:cxn>
                <a:cxn ang="0">
                  <a:pos x="2231" y="111"/>
                </a:cxn>
                <a:cxn ang="0">
                  <a:pos x="2356" y="543"/>
                </a:cxn>
                <a:cxn ang="0">
                  <a:pos x="2396" y="989"/>
                </a:cxn>
                <a:cxn ang="0">
                  <a:pos x="2444" y="1094"/>
                </a:cxn>
                <a:cxn ang="0">
                  <a:pos x="2424" y="1270"/>
                </a:cxn>
                <a:cxn ang="0">
                  <a:pos x="1625" y="1295"/>
                </a:cxn>
                <a:cxn ang="0">
                  <a:pos x="1443" y="1287"/>
                </a:cxn>
                <a:cxn ang="0">
                  <a:pos x="0" y="1162"/>
                </a:cxn>
                <a:cxn ang="0">
                  <a:pos x="31" y="1065"/>
                </a:cxn>
                <a:cxn ang="0">
                  <a:pos x="31" y="576"/>
                </a:cxn>
                <a:cxn ang="0">
                  <a:pos x="108" y="542"/>
                </a:cxn>
                <a:cxn ang="0">
                  <a:pos x="188" y="506"/>
                </a:cxn>
                <a:cxn ang="0">
                  <a:pos x="268" y="472"/>
                </a:cxn>
                <a:cxn ang="0">
                  <a:pos x="349" y="438"/>
                </a:cxn>
                <a:cxn ang="0">
                  <a:pos x="432" y="404"/>
                </a:cxn>
                <a:cxn ang="0">
                  <a:pos x="517" y="369"/>
                </a:cxn>
                <a:cxn ang="0">
                  <a:pos x="605" y="335"/>
                </a:cxn>
                <a:cxn ang="0">
                  <a:pos x="693" y="299"/>
                </a:cxn>
                <a:cxn ang="0">
                  <a:pos x="785" y="265"/>
                </a:cxn>
                <a:cxn ang="0">
                  <a:pos x="880" y="231"/>
                </a:cxn>
                <a:cxn ang="0">
                  <a:pos x="977" y="195"/>
                </a:cxn>
                <a:cxn ang="0">
                  <a:pos x="1078" y="161"/>
                </a:cxn>
                <a:cxn ang="0">
                  <a:pos x="1181" y="127"/>
                </a:cxn>
                <a:cxn ang="0">
                  <a:pos x="1288" y="93"/>
                </a:cxn>
                <a:cxn ang="0">
                  <a:pos x="1399" y="58"/>
                </a:cxn>
                <a:cxn ang="0">
                  <a:pos x="1513" y="24"/>
                </a:cxn>
              </a:cxnLst>
              <a:rect l="0" t="0" r="r" b="b"/>
              <a:pathLst>
                <a:path w="2444" h="1299">
                  <a:moveTo>
                    <a:pt x="1513" y="24"/>
                  </a:moveTo>
                  <a:lnTo>
                    <a:pt x="1625" y="0"/>
                  </a:lnTo>
                  <a:lnTo>
                    <a:pt x="1659" y="2"/>
                  </a:lnTo>
                  <a:lnTo>
                    <a:pt x="1695" y="3"/>
                  </a:lnTo>
                  <a:lnTo>
                    <a:pt x="1730" y="5"/>
                  </a:lnTo>
                  <a:lnTo>
                    <a:pt x="1766" y="6"/>
                  </a:lnTo>
                  <a:lnTo>
                    <a:pt x="1803" y="8"/>
                  </a:lnTo>
                  <a:lnTo>
                    <a:pt x="1840" y="10"/>
                  </a:lnTo>
                  <a:lnTo>
                    <a:pt x="1878" y="15"/>
                  </a:lnTo>
                  <a:lnTo>
                    <a:pt x="1916" y="19"/>
                  </a:lnTo>
                  <a:lnTo>
                    <a:pt x="1955" y="25"/>
                  </a:lnTo>
                  <a:lnTo>
                    <a:pt x="1995" y="31"/>
                  </a:lnTo>
                  <a:lnTo>
                    <a:pt x="2033" y="40"/>
                  </a:lnTo>
                  <a:lnTo>
                    <a:pt x="2073" y="50"/>
                  </a:lnTo>
                  <a:lnTo>
                    <a:pt x="2113" y="62"/>
                  </a:lnTo>
                  <a:lnTo>
                    <a:pt x="2153" y="77"/>
                  </a:lnTo>
                  <a:lnTo>
                    <a:pt x="2191" y="93"/>
                  </a:lnTo>
                  <a:lnTo>
                    <a:pt x="2231" y="111"/>
                  </a:lnTo>
                  <a:lnTo>
                    <a:pt x="2282" y="232"/>
                  </a:lnTo>
                  <a:lnTo>
                    <a:pt x="2356" y="543"/>
                  </a:lnTo>
                  <a:lnTo>
                    <a:pt x="2396" y="786"/>
                  </a:lnTo>
                  <a:lnTo>
                    <a:pt x="2396" y="989"/>
                  </a:lnTo>
                  <a:lnTo>
                    <a:pt x="2396" y="1095"/>
                  </a:lnTo>
                  <a:lnTo>
                    <a:pt x="2444" y="1094"/>
                  </a:lnTo>
                  <a:lnTo>
                    <a:pt x="2444" y="1234"/>
                  </a:lnTo>
                  <a:lnTo>
                    <a:pt x="2424" y="1270"/>
                  </a:lnTo>
                  <a:lnTo>
                    <a:pt x="1727" y="1295"/>
                  </a:lnTo>
                  <a:lnTo>
                    <a:pt x="1625" y="1295"/>
                  </a:lnTo>
                  <a:lnTo>
                    <a:pt x="1582" y="1299"/>
                  </a:lnTo>
                  <a:lnTo>
                    <a:pt x="1443" y="1287"/>
                  </a:lnTo>
                  <a:lnTo>
                    <a:pt x="1102" y="1276"/>
                  </a:lnTo>
                  <a:lnTo>
                    <a:pt x="0" y="1162"/>
                  </a:lnTo>
                  <a:lnTo>
                    <a:pt x="0" y="1073"/>
                  </a:lnTo>
                  <a:lnTo>
                    <a:pt x="31" y="1065"/>
                  </a:lnTo>
                  <a:lnTo>
                    <a:pt x="7" y="616"/>
                  </a:lnTo>
                  <a:lnTo>
                    <a:pt x="31" y="576"/>
                  </a:lnTo>
                  <a:lnTo>
                    <a:pt x="69" y="558"/>
                  </a:lnTo>
                  <a:lnTo>
                    <a:pt x="108" y="542"/>
                  </a:lnTo>
                  <a:lnTo>
                    <a:pt x="148" y="524"/>
                  </a:lnTo>
                  <a:lnTo>
                    <a:pt x="188" y="506"/>
                  </a:lnTo>
                  <a:lnTo>
                    <a:pt x="228" y="490"/>
                  </a:lnTo>
                  <a:lnTo>
                    <a:pt x="268" y="472"/>
                  </a:lnTo>
                  <a:lnTo>
                    <a:pt x="307" y="456"/>
                  </a:lnTo>
                  <a:lnTo>
                    <a:pt x="349" y="438"/>
                  </a:lnTo>
                  <a:lnTo>
                    <a:pt x="390" y="420"/>
                  </a:lnTo>
                  <a:lnTo>
                    <a:pt x="432" y="404"/>
                  </a:lnTo>
                  <a:lnTo>
                    <a:pt x="475" y="386"/>
                  </a:lnTo>
                  <a:lnTo>
                    <a:pt x="517" y="369"/>
                  </a:lnTo>
                  <a:lnTo>
                    <a:pt x="560" y="352"/>
                  </a:lnTo>
                  <a:lnTo>
                    <a:pt x="605" y="335"/>
                  </a:lnTo>
                  <a:lnTo>
                    <a:pt x="649" y="317"/>
                  </a:lnTo>
                  <a:lnTo>
                    <a:pt x="693" y="299"/>
                  </a:lnTo>
                  <a:lnTo>
                    <a:pt x="739" y="283"/>
                  </a:lnTo>
                  <a:lnTo>
                    <a:pt x="785" y="265"/>
                  </a:lnTo>
                  <a:lnTo>
                    <a:pt x="832" y="247"/>
                  </a:lnTo>
                  <a:lnTo>
                    <a:pt x="880" y="231"/>
                  </a:lnTo>
                  <a:lnTo>
                    <a:pt x="929" y="213"/>
                  </a:lnTo>
                  <a:lnTo>
                    <a:pt x="977" y="195"/>
                  </a:lnTo>
                  <a:lnTo>
                    <a:pt x="1028" y="179"/>
                  </a:lnTo>
                  <a:lnTo>
                    <a:pt x="1078" y="161"/>
                  </a:lnTo>
                  <a:lnTo>
                    <a:pt x="1128" y="144"/>
                  </a:lnTo>
                  <a:lnTo>
                    <a:pt x="1181" y="127"/>
                  </a:lnTo>
                  <a:lnTo>
                    <a:pt x="1235" y="110"/>
                  </a:lnTo>
                  <a:lnTo>
                    <a:pt x="1288" y="93"/>
                  </a:lnTo>
                  <a:lnTo>
                    <a:pt x="1343" y="76"/>
                  </a:lnTo>
                  <a:lnTo>
                    <a:pt x="1399" y="58"/>
                  </a:lnTo>
                  <a:lnTo>
                    <a:pt x="1455" y="42"/>
                  </a:lnTo>
                  <a:lnTo>
                    <a:pt x="1513" y="24"/>
                  </a:lnTo>
                  <a:close/>
                </a:path>
              </a:pathLst>
            </a:custGeom>
            <a:solidFill>
              <a:srgbClr val="4751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4" name="8 Forma libre"/>
            <p:cNvSpPr>
              <a:spLocks/>
            </p:cNvSpPr>
            <p:nvPr/>
          </p:nvSpPr>
          <p:spPr bwMode="auto">
            <a:xfrm>
              <a:off x="646" y="178"/>
              <a:ext cx="231" cy="19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587" y="67"/>
                </a:cxn>
                <a:cxn ang="0">
                  <a:pos x="695" y="585"/>
                </a:cxn>
                <a:cxn ang="0">
                  <a:pos x="116" y="573"/>
                </a:cxn>
                <a:cxn ang="0">
                  <a:pos x="1" y="14"/>
                </a:cxn>
                <a:cxn ang="0">
                  <a:pos x="1" y="12"/>
                </a:cxn>
                <a:cxn ang="0">
                  <a:pos x="0" y="9"/>
                </a:cxn>
                <a:cxn ang="0">
                  <a:pos x="1" y="6"/>
                </a:cxn>
                <a:cxn ang="0">
                  <a:pos x="7" y="0"/>
                </a:cxn>
              </a:cxnLst>
              <a:rect l="0" t="0" r="r" b="b"/>
              <a:pathLst>
                <a:path w="695" h="585">
                  <a:moveTo>
                    <a:pt x="7" y="0"/>
                  </a:moveTo>
                  <a:lnTo>
                    <a:pt x="587" y="67"/>
                  </a:lnTo>
                  <a:lnTo>
                    <a:pt x="695" y="585"/>
                  </a:lnTo>
                  <a:lnTo>
                    <a:pt x="116" y="573"/>
                  </a:lnTo>
                  <a:lnTo>
                    <a:pt x="1" y="14"/>
                  </a:lnTo>
                  <a:lnTo>
                    <a:pt x="1" y="12"/>
                  </a:lnTo>
                  <a:lnTo>
                    <a:pt x="0" y="9"/>
                  </a:lnTo>
                  <a:lnTo>
                    <a:pt x="1" y="6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21264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5" name="9 Forma libre"/>
            <p:cNvSpPr>
              <a:spLocks/>
            </p:cNvSpPr>
            <p:nvPr/>
          </p:nvSpPr>
          <p:spPr bwMode="auto">
            <a:xfrm>
              <a:off x="93" y="114"/>
              <a:ext cx="571" cy="427"/>
            </a:xfrm>
            <a:custGeom>
              <a:avLst/>
              <a:gdLst/>
              <a:ahLst/>
              <a:cxnLst>
                <a:cxn ang="0">
                  <a:pos x="1581" y="0"/>
                </a:cxn>
                <a:cxn ang="0">
                  <a:pos x="1590" y="92"/>
                </a:cxn>
                <a:cxn ang="0">
                  <a:pos x="1712" y="764"/>
                </a:cxn>
                <a:cxn ang="0">
                  <a:pos x="1712" y="885"/>
                </a:cxn>
                <a:cxn ang="0">
                  <a:pos x="1712" y="1128"/>
                </a:cxn>
                <a:cxn ang="0">
                  <a:pos x="1641" y="1128"/>
                </a:cxn>
                <a:cxn ang="0">
                  <a:pos x="1659" y="1281"/>
                </a:cxn>
                <a:cxn ang="0">
                  <a:pos x="1331" y="1271"/>
                </a:cxn>
                <a:cxn ang="0">
                  <a:pos x="1334" y="906"/>
                </a:cxn>
                <a:cxn ang="0">
                  <a:pos x="1294" y="907"/>
                </a:cxn>
                <a:cxn ang="0">
                  <a:pos x="1294" y="1276"/>
                </a:cxn>
                <a:cxn ang="0">
                  <a:pos x="1096" y="1274"/>
                </a:cxn>
                <a:cxn ang="0">
                  <a:pos x="1096" y="1033"/>
                </a:cxn>
                <a:cxn ang="0">
                  <a:pos x="1059" y="983"/>
                </a:cxn>
                <a:cxn ang="0">
                  <a:pos x="872" y="990"/>
                </a:cxn>
                <a:cxn ang="0">
                  <a:pos x="872" y="1253"/>
                </a:cxn>
                <a:cxn ang="0">
                  <a:pos x="284" y="1196"/>
                </a:cxn>
                <a:cxn ang="0">
                  <a:pos x="284" y="990"/>
                </a:cxn>
                <a:cxn ang="0">
                  <a:pos x="183" y="990"/>
                </a:cxn>
                <a:cxn ang="0">
                  <a:pos x="179" y="1165"/>
                </a:cxn>
                <a:cxn ang="0">
                  <a:pos x="0" y="1162"/>
                </a:cxn>
                <a:cxn ang="0">
                  <a:pos x="4" y="650"/>
                </a:cxn>
                <a:cxn ang="0">
                  <a:pos x="4" y="577"/>
                </a:cxn>
                <a:cxn ang="0">
                  <a:pos x="32" y="558"/>
                </a:cxn>
                <a:cxn ang="0">
                  <a:pos x="63" y="537"/>
                </a:cxn>
                <a:cxn ang="0">
                  <a:pos x="100" y="516"/>
                </a:cxn>
                <a:cxn ang="0">
                  <a:pos x="142" y="494"/>
                </a:cxn>
                <a:cxn ang="0">
                  <a:pos x="186" y="472"/>
                </a:cxn>
                <a:cxn ang="0">
                  <a:pos x="234" y="450"/>
                </a:cxn>
                <a:cxn ang="0">
                  <a:pos x="285" y="426"/>
                </a:cxn>
                <a:cxn ang="0">
                  <a:pos x="339" y="404"/>
                </a:cxn>
                <a:cxn ang="0">
                  <a:pos x="395" y="380"/>
                </a:cxn>
                <a:cxn ang="0">
                  <a:pos x="452" y="357"/>
                </a:cxn>
                <a:cxn ang="0">
                  <a:pos x="512" y="334"/>
                </a:cxn>
                <a:cxn ang="0">
                  <a:pos x="574" y="311"/>
                </a:cxn>
                <a:cxn ang="0">
                  <a:pos x="636" y="287"/>
                </a:cxn>
                <a:cxn ang="0">
                  <a:pos x="698" y="265"/>
                </a:cxn>
                <a:cxn ang="0">
                  <a:pos x="761" y="243"/>
                </a:cxn>
                <a:cxn ang="0">
                  <a:pos x="825" y="221"/>
                </a:cxn>
                <a:cxn ang="0">
                  <a:pos x="889" y="200"/>
                </a:cxn>
                <a:cxn ang="0">
                  <a:pos x="951" y="179"/>
                </a:cxn>
                <a:cxn ang="0">
                  <a:pos x="1013" y="158"/>
                </a:cxn>
                <a:cxn ang="0">
                  <a:pos x="1073" y="139"/>
                </a:cxn>
                <a:cxn ang="0">
                  <a:pos x="1133" y="121"/>
                </a:cxn>
                <a:cxn ang="0">
                  <a:pos x="1189" y="104"/>
                </a:cxn>
                <a:cxn ang="0">
                  <a:pos x="1244" y="87"/>
                </a:cxn>
                <a:cxn ang="0">
                  <a:pos x="1295" y="73"/>
                </a:cxn>
                <a:cxn ang="0">
                  <a:pos x="1346" y="58"/>
                </a:cxn>
                <a:cxn ang="0">
                  <a:pos x="1391" y="44"/>
                </a:cxn>
                <a:cxn ang="0">
                  <a:pos x="1434" y="34"/>
                </a:cxn>
                <a:cxn ang="0">
                  <a:pos x="1473" y="24"/>
                </a:cxn>
                <a:cxn ang="0">
                  <a:pos x="1507" y="15"/>
                </a:cxn>
                <a:cxn ang="0">
                  <a:pos x="1536" y="9"/>
                </a:cxn>
                <a:cxn ang="0">
                  <a:pos x="1561" y="3"/>
                </a:cxn>
                <a:cxn ang="0">
                  <a:pos x="1581" y="0"/>
                </a:cxn>
              </a:cxnLst>
              <a:rect l="0" t="0" r="r" b="b"/>
              <a:pathLst>
                <a:path w="1712" h="1281">
                  <a:moveTo>
                    <a:pt x="1581" y="0"/>
                  </a:moveTo>
                  <a:lnTo>
                    <a:pt x="1590" y="92"/>
                  </a:lnTo>
                  <a:lnTo>
                    <a:pt x="1712" y="764"/>
                  </a:lnTo>
                  <a:lnTo>
                    <a:pt x="1712" y="885"/>
                  </a:lnTo>
                  <a:lnTo>
                    <a:pt x="1712" y="1128"/>
                  </a:lnTo>
                  <a:lnTo>
                    <a:pt x="1641" y="1128"/>
                  </a:lnTo>
                  <a:lnTo>
                    <a:pt x="1659" y="1281"/>
                  </a:lnTo>
                  <a:lnTo>
                    <a:pt x="1331" y="1271"/>
                  </a:lnTo>
                  <a:lnTo>
                    <a:pt x="1334" y="906"/>
                  </a:lnTo>
                  <a:lnTo>
                    <a:pt x="1294" y="907"/>
                  </a:lnTo>
                  <a:lnTo>
                    <a:pt x="1294" y="1276"/>
                  </a:lnTo>
                  <a:lnTo>
                    <a:pt x="1096" y="1274"/>
                  </a:lnTo>
                  <a:lnTo>
                    <a:pt x="1096" y="1033"/>
                  </a:lnTo>
                  <a:lnTo>
                    <a:pt x="1059" y="983"/>
                  </a:lnTo>
                  <a:lnTo>
                    <a:pt x="872" y="990"/>
                  </a:lnTo>
                  <a:lnTo>
                    <a:pt x="872" y="1253"/>
                  </a:lnTo>
                  <a:lnTo>
                    <a:pt x="284" y="1196"/>
                  </a:lnTo>
                  <a:lnTo>
                    <a:pt x="284" y="990"/>
                  </a:lnTo>
                  <a:lnTo>
                    <a:pt x="183" y="990"/>
                  </a:lnTo>
                  <a:lnTo>
                    <a:pt x="179" y="1165"/>
                  </a:lnTo>
                  <a:lnTo>
                    <a:pt x="0" y="1162"/>
                  </a:lnTo>
                  <a:lnTo>
                    <a:pt x="4" y="650"/>
                  </a:lnTo>
                  <a:lnTo>
                    <a:pt x="4" y="577"/>
                  </a:lnTo>
                  <a:lnTo>
                    <a:pt x="32" y="558"/>
                  </a:lnTo>
                  <a:lnTo>
                    <a:pt x="63" y="537"/>
                  </a:lnTo>
                  <a:lnTo>
                    <a:pt x="100" y="516"/>
                  </a:lnTo>
                  <a:lnTo>
                    <a:pt x="142" y="494"/>
                  </a:lnTo>
                  <a:lnTo>
                    <a:pt x="186" y="472"/>
                  </a:lnTo>
                  <a:lnTo>
                    <a:pt x="234" y="450"/>
                  </a:lnTo>
                  <a:lnTo>
                    <a:pt x="285" y="426"/>
                  </a:lnTo>
                  <a:lnTo>
                    <a:pt x="339" y="404"/>
                  </a:lnTo>
                  <a:lnTo>
                    <a:pt x="395" y="380"/>
                  </a:lnTo>
                  <a:lnTo>
                    <a:pt x="452" y="357"/>
                  </a:lnTo>
                  <a:lnTo>
                    <a:pt x="512" y="334"/>
                  </a:lnTo>
                  <a:lnTo>
                    <a:pt x="574" y="311"/>
                  </a:lnTo>
                  <a:lnTo>
                    <a:pt x="636" y="287"/>
                  </a:lnTo>
                  <a:lnTo>
                    <a:pt x="698" y="265"/>
                  </a:lnTo>
                  <a:lnTo>
                    <a:pt x="761" y="243"/>
                  </a:lnTo>
                  <a:lnTo>
                    <a:pt x="825" y="221"/>
                  </a:lnTo>
                  <a:lnTo>
                    <a:pt x="889" y="200"/>
                  </a:lnTo>
                  <a:lnTo>
                    <a:pt x="951" y="179"/>
                  </a:lnTo>
                  <a:lnTo>
                    <a:pt x="1013" y="158"/>
                  </a:lnTo>
                  <a:lnTo>
                    <a:pt x="1073" y="139"/>
                  </a:lnTo>
                  <a:lnTo>
                    <a:pt x="1133" y="121"/>
                  </a:lnTo>
                  <a:lnTo>
                    <a:pt x="1189" y="104"/>
                  </a:lnTo>
                  <a:lnTo>
                    <a:pt x="1244" y="87"/>
                  </a:lnTo>
                  <a:lnTo>
                    <a:pt x="1295" y="73"/>
                  </a:lnTo>
                  <a:lnTo>
                    <a:pt x="1346" y="58"/>
                  </a:lnTo>
                  <a:lnTo>
                    <a:pt x="1391" y="44"/>
                  </a:lnTo>
                  <a:lnTo>
                    <a:pt x="1434" y="34"/>
                  </a:lnTo>
                  <a:lnTo>
                    <a:pt x="1473" y="24"/>
                  </a:lnTo>
                  <a:lnTo>
                    <a:pt x="1507" y="15"/>
                  </a:lnTo>
                  <a:lnTo>
                    <a:pt x="1536" y="9"/>
                  </a:lnTo>
                  <a:lnTo>
                    <a:pt x="1561" y="3"/>
                  </a:lnTo>
                  <a:lnTo>
                    <a:pt x="1581" y="0"/>
                  </a:lnTo>
                  <a:close/>
                </a:path>
              </a:pathLst>
            </a:custGeom>
            <a:solidFill>
              <a:srgbClr val="00688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6" name="10 Forma libre"/>
            <p:cNvSpPr>
              <a:spLocks/>
            </p:cNvSpPr>
            <p:nvPr/>
          </p:nvSpPr>
          <p:spPr bwMode="auto">
            <a:xfrm>
              <a:off x="91" y="189"/>
              <a:ext cx="290" cy="336"/>
            </a:xfrm>
            <a:custGeom>
              <a:avLst/>
              <a:gdLst/>
              <a:ahLst/>
              <a:cxnLst>
                <a:cxn ang="0">
                  <a:pos x="870" y="0"/>
                </a:cxn>
                <a:cxn ang="0">
                  <a:pos x="301" y="204"/>
                </a:cxn>
                <a:cxn ang="0">
                  <a:pos x="142" y="278"/>
                </a:cxn>
                <a:cxn ang="0">
                  <a:pos x="12" y="352"/>
                </a:cxn>
                <a:cxn ang="0">
                  <a:pos x="0" y="937"/>
                </a:cxn>
                <a:cxn ang="0">
                  <a:pos x="777" y="1009"/>
                </a:cxn>
                <a:cxn ang="0">
                  <a:pos x="763" y="241"/>
                </a:cxn>
                <a:cxn ang="0">
                  <a:pos x="870" y="0"/>
                </a:cxn>
              </a:cxnLst>
              <a:rect l="0" t="0" r="r" b="b"/>
              <a:pathLst>
                <a:path w="870" h="1009">
                  <a:moveTo>
                    <a:pt x="870" y="0"/>
                  </a:moveTo>
                  <a:lnTo>
                    <a:pt x="301" y="204"/>
                  </a:lnTo>
                  <a:lnTo>
                    <a:pt x="142" y="278"/>
                  </a:lnTo>
                  <a:lnTo>
                    <a:pt x="12" y="352"/>
                  </a:lnTo>
                  <a:lnTo>
                    <a:pt x="0" y="937"/>
                  </a:lnTo>
                  <a:lnTo>
                    <a:pt x="777" y="1009"/>
                  </a:lnTo>
                  <a:lnTo>
                    <a:pt x="763" y="241"/>
                  </a:lnTo>
                  <a:lnTo>
                    <a:pt x="870" y="0"/>
                  </a:lnTo>
                  <a:close/>
                </a:path>
              </a:pathLst>
            </a:custGeom>
            <a:solidFill>
              <a:srgbClr val="00688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7" name="11 Forma libre"/>
            <p:cNvSpPr>
              <a:spLocks/>
            </p:cNvSpPr>
            <p:nvPr/>
          </p:nvSpPr>
          <p:spPr bwMode="auto">
            <a:xfrm>
              <a:off x="91" y="198"/>
              <a:ext cx="270" cy="325"/>
            </a:xfrm>
            <a:custGeom>
              <a:avLst/>
              <a:gdLst/>
              <a:ahLst/>
              <a:cxnLst>
                <a:cxn ang="0">
                  <a:pos x="775" y="12"/>
                </a:cxn>
                <a:cxn ang="0">
                  <a:pos x="710" y="34"/>
                </a:cxn>
                <a:cxn ang="0">
                  <a:pos x="645" y="56"/>
                </a:cxn>
                <a:cxn ang="0">
                  <a:pos x="582" y="78"/>
                </a:cxn>
                <a:cxn ang="0">
                  <a:pos x="517" y="101"/>
                </a:cxn>
                <a:cxn ang="0">
                  <a:pos x="451" y="124"/>
                </a:cxn>
                <a:cxn ang="0">
                  <a:pos x="386" y="147"/>
                </a:cxn>
                <a:cxn ang="0">
                  <a:pos x="323" y="169"/>
                </a:cxn>
                <a:cxn ang="0">
                  <a:pos x="271" y="189"/>
                </a:cxn>
                <a:cxn ang="0">
                  <a:pos x="231" y="207"/>
                </a:cxn>
                <a:cxn ang="0">
                  <a:pos x="193" y="226"/>
                </a:cxn>
                <a:cxn ang="0">
                  <a:pos x="153" y="244"/>
                </a:cxn>
                <a:cxn ang="0">
                  <a:pos x="119" y="262"/>
                </a:cxn>
                <a:cxn ang="0">
                  <a:pos x="88" y="280"/>
                </a:cxn>
                <a:cxn ang="0">
                  <a:pos x="57" y="297"/>
                </a:cxn>
                <a:cxn ang="0">
                  <a:pos x="26" y="315"/>
                </a:cxn>
                <a:cxn ang="0">
                  <a:pos x="8" y="471"/>
                </a:cxn>
                <a:cxn ang="0">
                  <a:pos x="3" y="762"/>
                </a:cxn>
                <a:cxn ang="0">
                  <a:pos x="45" y="913"/>
                </a:cxn>
                <a:cxn ang="0">
                  <a:pos x="135" y="920"/>
                </a:cxn>
                <a:cxn ang="0">
                  <a:pos x="224" y="928"/>
                </a:cxn>
                <a:cxn ang="0">
                  <a:pos x="312" y="937"/>
                </a:cxn>
                <a:cxn ang="0">
                  <a:pos x="403" y="944"/>
                </a:cxn>
                <a:cxn ang="0">
                  <a:pos x="491" y="953"/>
                </a:cxn>
                <a:cxn ang="0">
                  <a:pos x="582" y="962"/>
                </a:cxn>
                <a:cxn ang="0">
                  <a:pos x="672" y="969"/>
                </a:cxn>
                <a:cxn ang="0">
                  <a:pos x="713" y="789"/>
                </a:cxn>
                <a:cxn ang="0">
                  <a:pos x="707" y="420"/>
                </a:cxn>
                <a:cxn ang="0">
                  <a:pos x="718" y="206"/>
                </a:cxn>
                <a:cxn ang="0">
                  <a:pos x="743" y="147"/>
                </a:cxn>
                <a:cxn ang="0">
                  <a:pos x="768" y="89"/>
                </a:cxn>
                <a:cxn ang="0">
                  <a:pos x="795" y="30"/>
                </a:cxn>
              </a:cxnLst>
              <a:rect l="0" t="0" r="r" b="b"/>
              <a:pathLst>
                <a:path w="808" h="974">
                  <a:moveTo>
                    <a:pt x="808" y="0"/>
                  </a:moveTo>
                  <a:lnTo>
                    <a:pt x="775" y="12"/>
                  </a:lnTo>
                  <a:lnTo>
                    <a:pt x="743" y="22"/>
                  </a:lnTo>
                  <a:lnTo>
                    <a:pt x="710" y="34"/>
                  </a:lnTo>
                  <a:lnTo>
                    <a:pt x="678" y="44"/>
                  </a:lnTo>
                  <a:lnTo>
                    <a:pt x="645" y="56"/>
                  </a:lnTo>
                  <a:lnTo>
                    <a:pt x="613" y="67"/>
                  </a:lnTo>
                  <a:lnTo>
                    <a:pt x="582" y="78"/>
                  </a:lnTo>
                  <a:lnTo>
                    <a:pt x="549" y="90"/>
                  </a:lnTo>
                  <a:lnTo>
                    <a:pt x="517" y="101"/>
                  </a:lnTo>
                  <a:lnTo>
                    <a:pt x="484" y="113"/>
                  </a:lnTo>
                  <a:lnTo>
                    <a:pt x="451" y="124"/>
                  </a:lnTo>
                  <a:lnTo>
                    <a:pt x="419" y="135"/>
                  </a:lnTo>
                  <a:lnTo>
                    <a:pt x="386" y="147"/>
                  </a:lnTo>
                  <a:lnTo>
                    <a:pt x="355" y="158"/>
                  </a:lnTo>
                  <a:lnTo>
                    <a:pt x="323" y="169"/>
                  </a:lnTo>
                  <a:lnTo>
                    <a:pt x="290" y="181"/>
                  </a:lnTo>
                  <a:lnTo>
                    <a:pt x="271" y="189"/>
                  </a:lnTo>
                  <a:lnTo>
                    <a:pt x="252" y="198"/>
                  </a:lnTo>
                  <a:lnTo>
                    <a:pt x="231" y="207"/>
                  </a:lnTo>
                  <a:lnTo>
                    <a:pt x="212" y="216"/>
                  </a:lnTo>
                  <a:lnTo>
                    <a:pt x="193" y="226"/>
                  </a:lnTo>
                  <a:lnTo>
                    <a:pt x="172" y="235"/>
                  </a:lnTo>
                  <a:lnTo>
                    <a:pt x="153" y="244"/>
                  </a:lnTo>
                  <a:lnTo>
                    <a:pt x="134" y="253"/>
                  </a:lnTo>
                  <a:lnTo>
                    <a:pt x="119" y="262"/>
                  </a:lnTo>
                  <a:lnTo>
                    <a:pt x="102" y="271"/>
                  </a:lnTo>
                  <a:lnTo>
                    <a:pt x="88" y="280"/>
                  </a:lnTo>
                  <a:lnTo>
                    <a:pt x="71" y="289"/>
                  </a:lnTo>
                  <a:lnTo>
                    <a:pt x="57" y="297"/>
                  </a:lnTo>
                  <a:lnTo>
                    <a:pt x="40" y="306"/>
                  </a:lnTo>
                  <a:lnTo>
                    <a:pt x="26" y="315"/>
                  </a:lnTo>
                  <a:lnTo>
                    <a:pt x="11" y="324"/>
                  </a:lnTo>
                  <a:lnTo>
                    <a:pt x="8" y="471"/>
                  </a:lnTo>
                  <a:lnTo>
                    <a:pt x="5" y="616"/>
                  </a:lnTo>
                  <a:lnTo>
                    <a:pt x="3" y="762"/>
                  </a:lnTo>
                  <a:lnTo>
                    <a:pt x="0" y="909"/>
                  </a:lnTo>
                  <a:lnTo>
                    <a:pt x="45" y="913"/>
                  </a:lnTo>
                  <a:lnTo>
                    <a:pt x="89" y="916"/>
                  </a:lnTo>
                  <a:lnTo>
                    <a:pt x="135" y="920"/>
                  </a:lnTo>
                  <a:lnTo>
                    <a:pt x="179" y="925"/>
                  </a:lnTo>
                  <a:lnTo>
                    <a:pt x="224" y="928"/>
                  </a:lnTo>
                  <a:lnTo>
                    <a:pt x="268" y="932"/>
                  </a:lnTo>
                  <a:lnTo>
                    <a:pt x="312" y="937"/>
                  </a:lnTo>
                  <a:lnTo>
                    <a:pt x="358" y="941"/>
                  </a:lnTo>
                  <a:lnTo>
                    <a:pt x="403" y="944"/>
                  </a:lnTo>
                  <a:lnTo>
                    <a:pt x="447" y="949"/>
                  </a:lnTo>
                  <a:lnTo>
                    <a:pt x="491" y="953"/>
                  </a:lnTo>
                  <a:lnTo>
                    <a:pt x="537" y="957"/>
                  </a:lnTo>
                  <a:lnTo>
                    <a:pt x="582" y="962"/>
                  </a:lnTo>
                  <a:lnTo>
                    <a:pt x="626" y="965"/>
                  </a:lnTo>
                  <a:lnTo>
                    <a:pt x="672" y="969"/>
                  </a:lnTo>
                  <a:lnTo>
                    <a:pt x="716" y="974"/>
                  </a:lnTo>
                  <a:lnTo>
                    <a:pt x="713" y="789"/>
                  </a:lnTo>
                  <a:lnTo>
                    <a:pt x="710" y="604"/>
                  </a:lnTo>
                  <a:lnTo>
                    <a:pt x="707" y="420"/>
                  </a:lnTo>
                  <a:lnTo>
                    <a:pt x="704" y="235"/>
                  </a:lnTo>
                  <a:lnTo>
                    <a:pt x="718" y="206"/>
                  </a:lnTo>
                  <a:lnTo>
                    <a:pt x="729" y="176"/>
                  </a:lnTo>
                  <a:lnTo>
                    <a:pt x="743" y="147"/>
                  </a:lnTo>
                  <a:lnTo>
                    <a:pt x="756" y="117"/>
                  </a:lnTo>
                  <a:lnTo>
                    <a:pt x="768" y="89"/>
                  </a:lnTo>
                  <a:lnTo>
                    <a:pt x="781" y="59"/>
                  </a:lnTo>
                  <a:lnTo>
                    <a:pt x="795" y="30"/>
                  </a:lnTo>
                  <a:lnTo>
                    <a:pt x="808" y="0"/>
                  </a:lnTo>
                  <a:close/>
                </a:path>
              </a:pathLst>
            </a:custGeom>
            <a:solidFill>
              <a:srgbClr val="006D8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8" name="12 Forma libre"/>
            <p:cNvSpPr>
              <a:spLocks/>
            </p:cNvSpPr>
            <p:nvPr/>
          </p:nvSpPr>
          <p:spPr bwMode="auto">
            <a:xfrm>
              <a:off x="91" y="208"/>
              <a:ext cx="248" cy="312"/>
            </a:xfrm>
            <a:custGeom>
              <a:avLst/>
              <a:gdLst/>
              <a:ahLst/>
              <a:cxnLst>
                <a:cxn ang="0">
                  <a:pos x="716" y="10"/>
                </a:cxn>
                <a:cxn ang="0">
                  <a:pos x="658" y="29"/>
                </a:cxn>
                <a:cxn ang="0">
                  <a:pos x="600" y="48"/>
                </a:cxn>
                <a:cxn ang="0">
                  <a:pos x="541" y="68"/>
                </a:cxn>
                <a:cxn ang="0">
                  <a:pos x="484" y="87"/>
                </a:cxn>
                <a:cxn ang="0">
                  <a:pos x="426" y="106"/>
                </a:cxn>
                <a:cxn ang="0">
                  <a:pos x="368" y="125"/>
                </a:cxn>
                <a:cxn ang="0">
                  <a:pos x="310" y="145"/>
                </a:cxn>
                <a:cxn ang="0">
                  <a:pos x="262" y="164"/>
                </a:cxn>
                <a:cxn ang="0">
                  <a:pos x="223" y="182"/>
                </a:cxn>
                <a:cxn ang="0">
                  <a:pos x="183" y="199"/>
                </a:cxn>
                <a:cxn ang="0">
                  <a:pos x="145" y="219"/>
                </a:cxn>
                <a:cxn ang="0">
                  <a:pos x="111" y="236"/>
                </a:cxn>
                <a:cxn ang="0">
                  <a:pos x="83" y="253"/>
                </a:cxn>
                <a:cxn ang="0">
                  <a:pos x="53" y="269"/>
                </a:cxn>
                <a:cxn ang="0">
                  <a:pos x="25" y="287"/>
                </a:cxn>
                <a:cxn ang="0">
                  <a:pos x="7" y="441"/>
                </a:cxn>
                <a:cxn ang="0">
                  <a:pos x="3" y="732"/>
                </a:cxn>
                <a:cxn ang="0">
                  <a:pos x="41" y="882"/>
                </a:cxn>
                <a:cxn ang="0">
                  <a:pos x="123" y="889"/>
                </a:cxn>
                <a:cxn ang="0">
                  <a:pos x="206" y="896"/>
                </a:cxn>
                <a:cxn ang="0">
                  <a:pos x="287" y="904"/>
                </a:cxn>
                <a:cxn ang="0">
                  <a:pos x="370" y="911"/>
                </a:cxn>
                <a:cxn ang="0">
                  <a:pos x="451" y="919"/>
                </a:cxn>
                <a:cxn ang="0">
                  <a:pos x="534" y="926"/>
                </a:cxn>
                <a:cxn ang="0">
                  <a:pos x="615" y="933"/>
                </a:cxn>
                <a:cxn ang="0">
                  <a:pos x="654" y="759"/>
                </a:cxn>
                <a:cxn ang="0">
                  <a:pos x="649" y="405"/>
                </a:cxn>
                <a:cxn ang="0">
                  <a:pos x="658" y="199"/>
                </a:cxn>
                <a:cxn ang="0">
                  <a:pos x="683" y="142"/>
                </a:cxn>
                <a:cxn ang="0">
                  <a:pos x="708" y="84"/>
                </a:cxn>
                <a:cxn ang="0">
                  <a:pos x="733" y="28"/>
                </a:cxn>
              </a:cxnLst>
              <a:rect l="0" t="0" r="r" b="b"/>
              <a:pathLst>
                <a:path w="745" h="936">
                  <a:moveTo>
                    <a:pt x="745" y="0"/>
                  </a:moveTo>
                  <a:lnTo>
                    <a:pt x="716" y="10"/>
                  </a:lnTo>
                  <a:lnTo>
                    <a:pt x="688" y="19"/>
                  </a:lnTo>
                  <a:lnTo>
                    <a:pt x="658" y="29"/>
                  </a:lnTo>
                  <a:lnTo>
                    <a:pt x="628" y="38"/>
                  </a:lnTo>
                  <a:lnTo>
                    <a:pt x="600" y="48"/>
                  </a:lnTo>
                  <a:lnTo>
                    <a:pt x="571" y="57"/>
                  </a:lnTo>
                  <a:lnTo>
                    <a:pt x="541" y="68"/>
                  </a:lnTo>
                  <a:lnTo>
                    <a:pt x="513" y="77"/>
                  </a:lnTo>
                  <a:lnTo>
                    <a:pt x="484" y="87"/>
                  </a:lnTo>
                  <a:lnTo>
                    <a:pt x="454" y="97"/>
                  </a:lnTo>
                  <a:lnTo>
                    <a:pt x="426" y="106"/>
                  </a:lnTo>
                  <a:lnTo>
                    <a:pt x="396" y="117"/>
                  </a:lnTo>
                  <a:lnTo>
                    <a:pt x="368" y="125"/>
                  </a:lnTo>
                  <a:lnTo>
                    <a:pt x="339" y="136"/>
                  </a:lnTo>
                  <a:lnTo>
                    <a:pt x="310" y="145"/>
                  </a:lnTo>
                  <a:lnTo>
                    <a:pt x="281" y="155"/>
                  </a:lnTo>
                  <a:lnTo>
                    <a:pt x="262" y="164"/>
                  </a:lnTo>
                  <a:lnTo>
                    <a:pt x="242" y="173"/>
                  </a:lnTo>
                  <a:lnTo>
                    <a:pt x="223" y="182"/>
                  </a:lnTo>
                  <a:lnTo>
                    <a:pt x="204" y="191"/>
                  </a:lnTo>
                  <a:lnTo>
                    <a:pt x="183" y="199"/>
                  </a:lnTo>
                  <a:lnTo>
                    <a:pt x="164" y="208"/>
                  </a:lnTo>
                  <a:lnTo>
                    <a:pt x="145" y="219"/>
                  </a:lnTo>
                  <a:lnTo>
                    <a:pt x="126" y="228"/>
                  </a:lnTo>
                  <a:lnTo>
                    <a:pt x="111" y="236"/>
                  </a:lnTo>
                  <a:lnTo>
                    <a:pt x="98" y="244"/>
                  </a:lnTo>
                  <a:lnTo>
                    <a:pt x="83" y="253"/>
                  </a:lnTo>
                  <a:lnTo>
                    <a:pt x="68" y="262"/>
                  </a:lnTo>
                  <a:lnTo>
                    <a:pt x="53" y="269"/>
                  </a:lnTo>
                  <a:lnTo>
                    <a:pt x="40" y="278"/>
                  </a:lnTo>
                  <a:lnTo>
                    <a:pt x="25" y="287"/>
                  </a:lnTo>
                  <a:lnTo>
                    <a:pt x="10" y="296"/>
                  </a:lnTo>
                  <a:lnTo>
                    <a:pt x="7" y="441"/>
                  </a:lnTo>
                  <a:lnTo>
                    <a:pt x="6" y="587"/>
                  </a:lnTo>
                  <a:lnTo>
                    <a:pt x="3" y="732"/>
                  </a:lnTo>
                  <a:lnTo>
                    <a:pt x="0" y="879"/>
                  </a:lnTo>
                  <a:lnTo>
                    <a:pt x="41" y="882"/>
                  </a:lnTo>
                  <a:lnTo>
                    <a:pt x="83" y="886"/>
                  </a:lnTo>
                  <a:lnTo>
                    <a:pt x="123" y="889"/>
                  </a:lnTo>
                  <a:lnTo>
                    <a:pt x="164" y="893"/>
                  </a:lnTo>
                  <a:lnTo>
                    <a:pt x="206" y="896"/>
                  </a:lnTo>
                  <a:lnTo>
                    <a:pt x="247" y="901"/>
                  </a:lnTo>
                  <a:lnTo>
                    <a:pt x="287" y="904"/>
                  </a:lnTo>
                  <a:lnTo>
                    <a:pt x="328" y="907"/>
                  </a:lnTo>
                  <a:lnTo>
                    <a:pt x="370" y="911"/>
                  </a:lnTo>
                  <a:lnTo>
                    <a:pt x="411" y="914"/>
                  </a:lnTo>
                  <a:lnTo>
                    <a:pt x="451" y="919"/>
                  </a:lnTo>
                  <a:lnTo>
                    <a:pt x="492" y="922"/>
                  </a:lnTo>
                  <a:lnTo>
                    <a:pt x="534" y="926"/>
                  </a:lnTo>
                  <a:lnTo>
                    <a:pt x="575" y="929"/>
                  </a:lnTo>
                  <a:lnTo>
                    <a:pt x="615" y="933"/>
                  </a:lnTo>
                  <a:lnTo>
                    <a:pt x="657" y="936"/>
                  </a:lnTo>
                  <a:lnTo>
                    <a:pt x="654" y="759"/>
                  </a:lnTo>
                  <a:lnTo>
                    <a:pt x="651" y="581"/>
                  </a:lnTo>
                  <a:lnTo>
                    <a:pt x="649" y="405"/>
                  </a:lnTo>
                  <a:lnTo>
                    <a:pt x="646" y="228"/>
                  </a:lnTo>
                  <a:lnTo>
                    <a:pt x="658" y="199"/>
                  </a:lnTo>
                  <a:lnTo>
                    <a:pt x="671" y="170"/>
                  </a:lnTo>
                  <a:lnTo>
                    <a:pt x="683" y="142"/>
                  </a:lnTo>
                  <a:lnTo>
                    <a:pt x="696" y="114"/>
                  </a:lnTo>
                  <a:lnTo>
                    <a:pt x="708" y="84"/>
                  </a:lnTo>
                  <a:lnTo>
                    <a:pt x="720" y="56"/>
                  </a:lnTo>
                  <a:lnTo>
                    <a:pt x="733" y="28"/>
                  </a:lnTo>
                  <a:lnTo>
                    <a:pt x="745" y="0"/>
                  </a:lnTo>
                  <a:close/>
                </a:path>
              </a:pathLst>
            </a:custGeom>
            <a:solidFill>
              <a:srgbClr val="00728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9" name="13 Forma libre"/>
            <p:cNvSpPr>
              <a:spLocks/>
            </p:cNvSpPr>
            <p:nvPr/>
          </p:nvSpPr>
          <p:spPr bwMode="auto">
            <a:xfrm>
              <a:off x="91" y="217"/>
              <a:ext cx="227" cy="301"/>
            </a:xfrm>
            <a:custGeom>
              <a:avLst/>
              <a:gdLst/>
              <a:ahLst/>
              <a:cxnLst>
                <a:cxn ang="0">
                  <a:pos x="657" y="9"/>
                </a:cxn>
                <a:cxn ang="0">
                  <a:pos x="605" y="25"/>
                </a:cxn>
                <a:cxn ang="0">
                  <a:pos x="553" y="41"/>
                </a:cxn>
                <a:cxn ang="0">
                  <a:pos x="501" y="57"/>
                </a:cxn>
                <a:cxn ang="0">
                  <a:pos x="450" y="74"/>
                </a:cxn>
                <a:cxn ang="0">
                  <a:pos x="398" y="92"/>
                </a:cxn>
                <a:cxn ang="0">
                  <a:pos x="346" y="108"/>
                </a:cxn>
                <a:cxn ang="0">
                  <a:pos x="294" y="124"/>
                </a:cxn>
                <a:cxn ang="0">
                  <a:pos x="250" y="140"/>
                </a:cxn>
                <a:cxn ang="0">
                  <a:pos x="211" y="158"/>
                </a:cxn>
                <a:cxn ang="0">
                  <a:pos x="174" y="176"/>
                </a:cxn>
                <a:cxn ang="0">
                  <a:pos x="136" y="194"/>
                </a:cxn>
                <a:cxn ang="0">
                  <a:pos x="103" y="211"/>
                </a:cxn>
                <a:cxn ang="0">
                  <a:pos x="77" y="228"/>
                </a:cxn>
                <a:cxn ang="0">
                  <a:pos x="49" y="244"/>
                </a:cxn>
                <a:cxn ang="0">
                  <a:pos x="22" y="260"/>
                </a:cxn>
                <a:cxn ang="0">
                  <a:pos x="7" y="413"/>
                </a:cxn>
                <a:cxn ang="0">
                  <a:pos x="3" y="704"/>
                </a:cxn>
                <a:cxn ang="0">
                  <a:pos x="37" y="852"/>
                </a:cxn>
                <a:cxn ang="0">
                  <a:pos x="111" y="859"/>
                </a:cxn>
                <a:cxn ang="0">
                  <a:pos x="186" y="865"/>
                </a:cxn>
                <a:cxn ang="0">
                  <a:pos x="260" y="873"/>
                </a:cxn>
                <a:cxn ang="0">
                  <a:pos x="334" y="879"/>
                </a:cxn>
                <a:cxn ang="0">
                  <a:pos x="410" y="885"/>
                </a:cxn>
                <a:cxn ang="0">
                  <a:pos x="484" y="892"/>
                </a:cxn>
                <a:cxn ang="0">
                  <a:pos x="559" y="898"/>
                </a:cxn>
                <a:cxn ang="0">
                  <a:pos x="593" y="731"/>
                </a:cxn>
                <a:cxn ang="0">
                  <a:pos x="589" y="392"/>
                </a:cxn>
                <a:cxn ang="0">
                  <a:pos x="597" y="194"/>
                </a:cxn>
                <a:cxn ang="0">
                  <a:pos x="623" y="139"/>
                </a:cxn>
                <a:cxn ang="0">
                  <a:pos x="646" y="83"/>
                </a:cxn>
                <a:cxn ang="0">
                  <a:pos x="670" y="28"/>
                </a:cxn>
              </a:cxnLst>
              <a:rect l="0" t="0" r="r" b="b"/>
              <a:pathLst>
                <a:path w="682" h="901">
                  <a:moveTo>
                    <a:pt x="682" y="0"/>
                  </a:moveTo>
                  <a:lnTo>
                    <a:pt x="657" y="9"/>
                  </a:lnTo>
                  <a:lnTo>
                    <a:pt x="630" y="16"/>
                  </a:lnTo>
                  <a:lnTo>
                    <a:pt x="605" y="25"/>
                  </a:lnTo>
                  <a:lnTo>
                    <a:pt x="578" y="32"/>
                  </a:lnTo>
                  <a:lnTo>
                    <a:pt x="553" y="41"/>
                  </a:lnTo>
                  <a:lnTo>
                    <a:pt x="526" y="50"/>
                  </a:lnTo>
                  <a:lnTo>
                    <a:pt x="501" y="57"/>
                  </a:lnTo>
                  <a:lnTo>
                    <a:pt x="476" y="66"/>
                  </a:lnTo>
                  <a:lnTo>
                    <a:pt x="450" y="74"/>
                  </a:lnTo>
                  <a:lnTo>
                    <a:pt x="424" y="83"/>
                  </a:lnTo>
                  <a:lnTo>
                    <a:pt x="398" y="92"/>
                  </a:lnTo>
                  <a:lnTo>
                    <a:pt x="373" y="99"/>
                  </a:lnTo>
                  <a:lnTo>
                    <a:pt x="346" y="108"/>
                  </a:lnTo>
                  <a:lnTo>
                    <a:pt x="321" y="115"/>
                  </a:lnTo>
                  <a:lnTo>
                    <a:pt x="294" y="124"/>
                  </a:lnTo>
                  <a:lnTo>
                    <a:pt x="269" y="131"/>
                  </a:lnTo>
                  <a:lnTo>
                    <a:pt x="250" y="140"/>
                  </a:lnTo>
                  <a:lnTo>
                    <a:pt x="231" y="149"/>
                  </a:lnTo>
                  <a:lnTo>
                    <a:pt x="211" y="158"/>
                  </a:lnTo>
                  <a:lnTo>
                    <a:pt x="194" y="167"/>
                  </a:lnTo>
                  <a:lnTo>
                    <a:pt x="174" y="176"/>
                  </a:lnTo>
                  <a:lnTo>
                    <a:pt x="155" y="185"/>
                  </a:lnTo>
                  <a:lnTo>
                    <a:pt x="136" y="194"/>
                  </a:lnTo>
                  <a:lnTo>
                    <a:pt x="117" y="202"/>
                  </a:lnTo>
                  <a:lnTo>
                    <a:pt x="103" y="211"/>
                  </a:lnTo>
                  <a:lnTo>
                    <a:pt x="90" y="219"/>
                  </a:lnTo>
                  <a:lnTo>
                    <a:pt x="77" y="228"/>
                  </a:lnTo>
                  <a:lnTo>
                    <a:pt x="64" y="235"/>
                  </a:lnTo>
                  <a:lnTo>
                    <a:pt x="49" y="244"/>
                  </a:lnTo>
                  <a:lnTo>
                    <a:pt x="35" y="251"/>
                  </a:lnTo>
                  <a:lnTo>
                    <a:pt x="22" y="260"/>
                  </a:lnTo>
                  <a:lnTo>
                    <a:pt x="9" y="268"/>
                  </a:lnTo>
                  <a:lnTo>
                    <a:pt x="7" y="413"/>
                  </a:lnTo>
                  <a:lnTo>
                    <a:pt x="4" y="558"/>
                  </a:lnTo>
                  <a:lnTo>
                    <a:pt x="3" y="704"/>
                  </a:lnTo>
                  <a:lnTo>
                    <a:pt x="0" y="849"/>
                  </a:lnTo>
                  <a:lnTo>
                    <a:pt x="37" y="852"/>
                  </a:lnTo>
                  <a:lnTo>
                    <a:pt x="74" y="855"/>
                  </a:lnTo>
                  <a:lnTo>
                    <a:pt x="111" y="859"/>
                  </a:lnTo>
                  <a:lnTo>
                    <a:pt x="149" y="862"/>
                  </a:lnTo>
                  <a:lnTo>
                    <a:pt x="186" y="865"/>
                  </a:lnTo>
                  <a:lnTo>
                    <a:pt x="223" y="868"/>
                  </a:lnTo>
                  <a:lnTo>
                    <a:pt x="260" y="873"/>
                  </a:lnTo>
                  <a:lnTo>
                    <a:pt x="297" y="876"/>
                  </a:lnTo>
                  <a:lnTo>
                    <a:pt x="334" y="879"/>
                  </a:lnTo>
                  <a:lnTo>
                    <a:pt x="371" y="882"/>
                  </a:lnTo>
                  <a:lnTo>
                    <a:pt x="410" y="885"/>
                  </a:lnTo>
                  <a:lnTo>
                    <a:pt x="447" y="889"/>
                  </a:lnTo>
                  <a:lnTo>
                    <a:pt x="484" y="892"/>
                  </a:lnTo>
                  <a:lnTo>
                    <a:pt x="520" y="895"/>
                  </a:lnTo>
                  <a:lnTo>
                    <a:pt x="559" y="898"/>
                  </a:lnTo>
                  <a:lnTo>
                    <a:pt x="596" y="901"/>
                  </a:lnTo>
                  <a:lnTo>
                    <a:pt x="593" y="731"/>
                  </a:lnTo>
                  <a:lnTo>
                    <a:pt x="590" y="561"/>
                  </a:lnTo>
                  <a:lnTo>
                    <a:pt x="589" y="392"/>
                  </a:lnTo>
                  <a:lnTo>
                    <a:pt x="586" y="222"/>
                  </a:lnTo>
                  <a:lnTo>
                    <a:pt x="597" y="194"/>
                  </a:lnTo>
                  <a:lnTo>
                    <a:pt x="609" y="165"/>
                  </a:lnTo>
                  <a:lnTo>
                    <a:pt x="623" y="139"/>
                  </a:lnTo>
                  <a:lnTo>
                    <a:pt x="634" y="111"/>
                  </a:lnTo>
                  <a:lnTo>
                    <a:pt x="646" y="83"/>
                  </a:lnTo>
                  <a:lnTo>
                    <a:pt x="658" y="55"/>
                  </a:lnTo>
                  <a:lnTo>
                    <a:pt x="670" y="28"/>
                  </a:lnTo>
                  <a:lnTo>
                    <a:pt x="682" y="0"/>
                  </a:lnTo>
                  <a:close/>
                </a:path>
              </a:pathLst>
            </a:custGeom>
            <a:solidFill>
              <a:srgbClr val="00779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0" name="14 Forma libre"/>
            <p:cNvSpPr>
              <a:spLocks/>
            </p:cNvSpPr>
            <p:nvPr/>
          </p:nvSpPr>
          <p:spPr bwMode="auto">
            <a:xfrm>
              <a:off x="91" y="227"/>
              <a:ext cx="207" cy="289"/>
            </a:xfrm>
            <a:custGeom>
              <a:avLst/>
              <a:gdLst/>
              <a:ahLst/>
              <a:cxnLst>
                <a:cxn ang="0">
                  <a:pos x="597" y="6"/>
                </a:cxn>
                <a:cxn ang="0">
                  <a:pos x="552" y="20"/>
                </a:cxn>
                <a:cxn ang="0">
                  <a:pos x="506" y="33"/>
                </a:cxn>
                <a:cxn ang="0">
                  <a:pos x="461" y="46"/>
                </a:cxn>
                <a:cxn ang="0">
                  <a:pos x="415" y="60"/>
                </a:cxn>
                <a:cxn ang="0">
                  <a:pos x="371" y="73"/>
                </a:cxn>
                <a:cxn ang="0">
                  <a:pos x="327" y="86"/>
                </a:cxn>
                <a:cxn ang="0">
                  <a:pos x="281" y="99"/>
                </a:cxn>
                <a:cxn ang="0">
                  <a:pos x="240" y="116"/>
                </a:cxn>
                <a:cxn ang="0">
                  <a:pos x="203" y="134"/>
                </a:cxn>
                <a:cxn ang="0">
                  <a:pos x="164" y="151"/>
                </a:cxn>
                <a:cxn ang="0">
                  <a:pos x="127" y="169"/>
                </a:cxn>
                <a:cxn ang="0">
                  <a:pos x="96" y="185"/>
                </a:cxn>
                <a:cxn ang="0">
                  <a:pos x="71" y="200"/>
                </a:cxn>
                <a:cxn ang="0">
                  <a:pos x="46" y="216"/>
                </a:cxn>
                <a:cxn ang="0">
                  <a:pos x="21" y="231"/>
                </a:cxn>
                <a:cxn ang="0">
                  <a:pos x="6" y="385"/>
                </a:cxn>
                <a:cxn ang="0">
                  <a:pos x="1" y="675"/>
                </a:cxn>
                <a:cxn ang="0">
                  <a:pos x="34" y="823"/>
                </a:cxn>
                <a:cxn ang="0">
                  <a:pos x="101" y="829"/>
                </a:cxn>
                <a:cxn ang="0">
                  <a:pos x="167" y="833"/>
                </a:cxn>
                <a:cxn ang="0">
                  <a:pos x="234" y="839"/>
                </a:cxn>
                <a:cxn ang="0">
                  <a:pos x="300" y="845"/>
                </a:cxn>
                <a:cxn ang="0">
                  <a:pos x="367" y="851"/>
                </a:cxn>
                <a:cxn ang="0">
                  <a:pos x="433" y="857"/>
                </a:cxn>
                <a:cxn ang="0">
                  <a:pos x="500" y="863"/>
                </a:cxn>
                <a:cxn ang="0">
                  <a:pos x="532" y="702"/>
                </a:cxn>
                <a:cxn ang="0">
                  <a:pos x="528" y="376"/>
                </a:cxn>
                <a:cxn ang="0">
                  <a:pos x="538" y="187"/>
                </a:cxn>
                <a:cxn ang="0">
                  <a:pos x="562" y="134"/>
                </a:cxn>
                <a:cxn ang="0">
                  <a:pos x="584" y="80"/>
                </a:cxn>
                <a:cxn ang="0">
                  <a:pos x="608" y="27"/>
                </a:cxn>
              </a:cxnLst>
              <a:rect l="0" t="0" r="r" b="b"/>
              <a:pathLst>
                <a:path w="620" h="866">
                  <a:moveTo>
                    <a:pt x="620" y="0"/>
                  </a:moveTo>
                  <a:lnTo>
                    <a:pt x="597" y="6"/>
                  </a:lnTo>
                  <a:lnTo>
                    <a:pt x="574" y="14"/>
                  </a:lnTo>
                  <a:lnTo>
                    <a:pt x="552" y="20"/>
                  </a:lnTo>
                  <a:lnTo>
                    <a:pt x="529" y="27"/>
                  </a:lnTo>
                  <a:lnTo>
                    <a:pt x="506" y="33"/>
                  </a:lnTo>
                  <a:lnTo>
                    <a:pt x="484" y="40"/>
                  </a:lnTo>
                  <a:lnTo>
                    <a:pt x="461" y="46"/>
                  </a:lnTo>
                  <a:lnTo>
                    <a:pt x="439" y="54"/>
                  </a:lnTo>
                  <a:lnTo>
                    <a:pt x="415" y="60"/>
                  </a:lnTo>
                  <a:lnTo>
                    <a:pt x="393" y="67"/>
                  </a:lnTo>
                  <a:lnTo>
                    <a:pt x="371" y="73"/>
                  </a:lnTo>
                  <a:lnTo>
                    <a:pt x="349" y="80"/>
                  </a:lnTo>
                  <a:lnTo>
                    <a:pt x="327" y="86"/>
                  </a:lnTo>
                  <a:lnTo>
                    <a:pt x="303" y="94"/>
                  </a:lnTo>
                  <a:lnTo>
                    <a:pt x="281" y="99"/>
                  </a:lnTo>
                  <a:lnTo>
                    <a:pt x="259" y="107"/>
                  </a:lnTo>
                  <a:lnTo>
                    <a:pt x="240" y="116"/>
                  </a:lnTo>
                  <a:lnTo>
                    <a:pt x="222" y="125"/>
                  </a:lnTo>
                  <a:lnTo>
                    <a:pt x="203" y="134"/>
                  </a:lnTo>
                  <a:lnTo>
                    <a:pt x="183" y="142"/>
                  </a:lnTo>
                  <a:lnTo>
                    <a:pt x="164" y="151"/>
                  </a:lnTo>
                  <a:lnTo>
                    <a:pt x="146" y="160"/>
                  </a:lnTo>
                  <a:lnTo>
                    <a:pt x="127" y="169"/>
                  </a:lnTo>
                  <a:lnTo>
                    <a:pt x="108" y="178"/>
                  </a:lnTo>
                  <a:lnTo>
                    <a:pt x="96" y="185"/>
                  </a:lnTo>
                  <a:lnTo>
                    <a:pt x="83" y="193"/>
                  </a:lnTo>
                  <a:lnTo>
                    <a:pt x="71" y="200"/>
                  </a:lnTo>
                  <a:lnTo>
                    <a:pt x="58" y="209"/>
                  </a:lnTo>
                  <a:lnTo>
                    <a:pt x="46" y="216"/>
                  </a:lnTo>
                  <a:lnTo>
                    <a:pt x="32" y="224"/>
                  </a:lnTo>
                  <a:lnTo>
                    <a:pt x="21" y="231"/>
                  </a:lnTo>
                  <a:lnTo>
                    <a:pt x="7" y="240"/>
                  </a:lnTo>
                  <a:lnTo>
                    <a:pt x="6" y="385"/>
                  </a:lnTo>
                  <a:lnTo>
                    <a:pt x="4" y="530"/>
                  </a:lnTo>
                  <a:lnTo>
                    <a:pt x="1" y="675"/>
                  </a:lnTo>
                  <a:lnTo>
                    <a:pt x="0" y="820"/>
                  </a:lnTo>
                  <a:lnTo>
                    <a:pt x="34" y="823"/>
                  </a:lnTo>
                  <a:lnTo>
                    <a:pt x="67" y="826"/>
                  </a:lnTo>
                  <a:lnTo>
                    <a:pt x="101" y="829"/>
                  </a:lnTo>
                  <a:lnTo>
                    <a:pt x="133" y="832"/>
                  </a:lnTo>
                  <a:lnTo>
                    <a:pt x="167" y="833"/>
                  </a:lnTo>
                  <a:lnTo>
                    <a:pt x="200" y="836"/>
                  </a:lnTo>
                  <a:lnTo>
                    <a:pt x="234" y="839"/>
                  </a:lnTo>
                  <a:lnTo>
                    <a:pt x="268" y="842"/>
                  </a:lnTo>
                  <a:lnTo>
                    <a:pt x="300" y="845"/>
                  </a:lnTo>
                  <a:lnTo>
                    <a:pt x="334" y="848"/>
                  </a:lnTo>
                  <a:lnTo>
                    <a:pt x="367" y="851"/>
                  </a:lnTo>
                  <a:lnTo>
                    <a:pt x="401" y="854"/>
                  </a:lnTo>
                  <a:lnTo>
                    <a:pt x="433" y="857"/>
                  </a:lnTo>
                  <a:lnTo>
                    <a:pt x="467" y="860"/>
                  </a:lnTo>
                  <a:lnTo>
                    <a:pt x="500" y="863"/>
                  </a:lnTo>
                  <a:lnTo>
                    <a:pt x="534" y="866"/>
                  </a:lnTo>
                  <a:lnTo>
                    <a:pt x="532" y="702"/>
                  </a:lnTo>
                  <a:lnTo>
                    <a:pt x="531" y="539"/>
                  </a:lnTo>
                  <a:lnTo>
                    <a:pt x="528" y="376"/>
                  </a:lnTo>
                  <a:lnTo>
                    <a:pt x="526" y="213"/>
                  </a:lnTo>
                  <a:lnTo>
                    <a:pt x="538" y="187"/>
                  </a:lnTo>
                  <a:lnTo>
                    <a:pt x="550" y="160"/>
                  </a:lnTo>
                  <a:lnTo>
                    <a:pt x="562" y="134"/>
                  </a:lnTo>
                  <a:lnTo>
                    <a:pt x="574" y="107"/>
                  </a:lnTo>
                  <a:lnTo>
                    <a:pt x="584" y="80"/>
                  </a:lnTo>
                  <a:lnTo>
                    <a:pt x="596" y="54"/>
                  </a:lnTo>
                  <a:lnTo>
                    <a:pt x="608" y="27"/>
                  </a:lnTo>
                  <a:lnTo>
                    <a:pt x="620" y="0"/>
                  </a:lnTo>
                  <a:close/>
                </a:path>
              </a:pathLst>
            </a:custGeom>
            <a:solidFill>
              <a:srgbClr val="007C9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1" name="15 Forma libre"/>
            <p:cNvSpPr>
              <a:spLocks/>
            </p:cNvSpPr>
            <p:nvPr/>
          </p:nvSpPr>
          <p:spPr bwMode="auto">
            <a:xfrm>
              <a:off x="91" y="237"/>
              <a:ext cx="185" cy="276"/>
            </a:xfrm>
            <a:custGeom>
              <a:avLst/>
              <a:gdLst/>
              <a:ahLst/>
              <a:cxnLst>
                <a:cxn ang="0">
                  <a:pos x="537" y="4"/>
                </a:cxn>
                <a:cxn ang="0">
                  <a:pos x="498" y="15"/>
                </a:cxn>
                <a:cxn ang="0">
                  <a:pos x="460" y="25"/>
                </a:cxn>
                <a:cxn ang="0">
                  <a:pos x="421" y="35"/>
                </a:cxn>
                <a:cxn ang="0">
                  <a:pos x="383" y="46"/>
                </a:cxn>
                <a:cxn ang="0">
                  <a:pos x="345" y="56"/>
                </a:cxn>
                <a:cxn ang="0">
                  <a:pos x="306" y="67"/>
                </a:cxn>
                <a:cxn ang="0">
                  <a:pos x="268" y="77"/>
                </a:cxn>
                <a:cxn ang="0">
                  <a:pos x="229" y="90"/>
                </a:cxn>
                <a:cxn ang="0">
                  <a:pos x="192" y="106"/>
                </a:cxn>
                <a:cxn ang="0">
                  <a:pos x="155" y="124"/>
                </a:cxn>
                <a:cxn ang="0">
                  <a:pos x="118" y="142"/>
                </a:cxn>
                <a:cxn ang="0">
                  <a:pos x="87" y="158"/>
                </a:cxn>
                <a:cxn ang="0">
                  <a:pos x="64" y="173"/>
                </a:cxn>
                <a:cxn ang="0">
                  <a:pos x="41" y="188"/>
                </a:cxn>
                <a:cxn ang="0">
                  <a:pos x="18" y="203"/>
                </a:cxn>
                <a:cxn ang="0">
                  <a:pos x="4" y="355"/>
                </a:cxn>
                <a:cxn ang="0">
                  <a:pos x="1" y="645"/>
                </a:cxn>
                <a:cxn ang="0">
                  <a:pos x="30" y="793"/>
                </a:cxn>
                <a:cxn ang="0">
                  <a:pos x="89" y="798"/>
                </a:cxn>
                <a:cxn ang="0">
                  <a:pos x="148" y="802"/>
                </a:cxn>
                <a:cxn ang="0">
                  <a:pos x="207" y="806"/>
                </a:cxn>
                <a:cxn ang="0">
                  <a:pos x="266" y="811"/>
                </a:cxn>
                <a:cxn ang="0">
                  <a:pos x="325" y="817"/>
                </a:cxn>
                <a:cxn ang="0">
                  <a:pos x="384" y="821"/>
                </a:cxn>
                <a:cxn ang="0">
                  <a:pos x="444" y="826"/>
                </a:cxn>
                <a:cxn ang="0">
                  <a:pos x="472" y="672"/>
                </a:cxn>
                <a:cxn ang="0">
                  <a:pos x="469" y="361"/>
                </a:cxn>
                <a:cxn ang="0">
                  <a:pos x="479" y="180"/>
                </a:cxn>
                <a:cxn ang="0">
                  <a:pos x="501" y="129"/>
                </a:cxn>
                <a:cxn ang="0">
                  <a:pos x="523" y="77"/>
                </a:cxn>
                <a:cxn ang="0">
                  <a:pos x="546" y="25"/>
                </a:cxn>
              </a:cxnLst>
              <a:rect l="0" t="0" r="r" b="b"/>
              <a:pathLst>
                <a:path w="556" h="829">
                  <a:moveTo>
                    <a:pt x="556" y="0"/>
                  </a:moveTo>
                  <a:lnTo>
                    <a:pt x="537" y="4"/>
                  </a:lnTo>
                  <a:lnTo>
                    <a:pt x="518" y="10"/>
                  </a:lnTo>
                  <a:lnTo>
                    <a:pt x="498" y="15"/>
                  </a:lnTo>
                  <a:lnTo>
                    <a:pt x="479" y="21"/>
                  </a:lnTo>
                  <a:lnTo>
                    <a:pt x="460" y="25"/>
                  </a:lnTo>
                  <a:lnTo>
                    <a:pt x="441" y="31"/>
                  </a:lnTo>
                  <a:lnTo>
                    <a:pt x="421" y="35"/>
                  </a:lnTo>
                  <a:lnTo>
                    <a:pt x="402" y="40"/>
                  </a:lnTo>
                  <a:lnTo>
                    <a:pt x="383" y="46"/>
                  </a:lnTo>
                  <a:lnTo>
                    <a:pt x="364" y="50"/>
                  </a:lnTo>
                  <a:lnTo>
                    <a:pt x="345" y="56"/>
                  </a:lnTo>
                  <a:lnTo>
                    <a:pt x="325" y="61"/>
                  </a:lnTo>
                  <a:lnTo>
                    <a:pt x="306" y="67"/>
                  </a:lnTo>
                  <a:lnTo>
                    <a:pt x="287" y="71"/>
                  </a:lnTo>
                  <a:lnTo>
                    <a:pt x="268" y="77"/>
                  </a:lnTo>
                  <a:lnTo>
                    <a:pt x="248" y="81"/>
                  </a:lnTo>
                  <a:lnTo>
                    <a:pt x="229" y="90"/>
                  </a:lnTo>
                  <a:lnTo>
                    <a:pt x="211" y="99"/>
                  </a:lnTo>
                  <a:lnTo>
                    <a:pt x="192" y="106"/>
                  </a:lnTo>
                  <a:lnTo>
                    <a:pt x="174" y="115"/>
                  </a:lnTo>
                  <a:lnTo>
                    <a:pt x="155" y="124"/>
                  </a:lnTo>
                  <a:lnTo>
                    <a:pt x="136" y="133"/>
                  </a:lnTo>
                  <a:lnTo>
                    <a:pt x="118" y="142"/>
                  </a:lnTo>
                  <a:lnTo>
                    <a:pt x="99" y="151"/>
                  </a:lnTo>
                  <a:lnTo>
                    <a:pt x="87" y="158"/>
                  </a:lnTo>
                  <a:lnTo>
                    <a:pt x="75" y="166"/>
                  </a:lnTo>
                  <a:lnTo>
                    <a:pt x="64" y="173"/>
                  </a:lnTo>
                  <a:lnTo>
                    <a:pt x="53" y="180"/>
                  </a:lnTo>
                  <a:lnTo>
                    <a:pt x="41" y="188"/>
                  </a:lnTo>
                  <a:lnTo>
                    <a:pt x="30" y="195"/>
                  </a:lnTo>
                  <a:lnTo>
                    <a:pt x="18" y="203"/>
                  </a:lnTo>
                  <a:lnTo>
                    <a:pt x="6" y="210"/>
                  </a:lnTo>
                  <a:lnTo>
                    <a:pt x="4" y="355"/>
                  </a:lnTo>
                  <a:lnTo>
                    <a:pt x="3" y="500"/>
                  </a:lnTo>
                  <a:lnTo>
                    <a:pt x="1" y="645"/>
                  </a:lnTo>
                  <a:lnTo>
                    <a:pt x="0" y="790"/>
                  </a:lnTo>
                  <a:lnTo>
                    <a:pt x="30" y="793"/>
                  </a:lnTo>
                  <a:lnTo>
                    <a:pt x="59" y="795"/>
                  </a:lnTo>
                  <a:lnTo>
                    <a:pt x="89" y="798"/>
                  </a:lnTo>
                  <a:lnTo>
                    <a:pt x="118" y="799"/>
                  </a:lnTo>
                  <a:lnTo>
                    <a:pt x="148" y="802"/>
                  </a:lnTo>
                  <a:lnTo>
                    <a:pt x="177" y="803"/>
                  </a:lnTo>
                  <a:lnTo>
                    <a:pt x="207" y="806"/>
                  </a:lnTo>
                  <a:lnTo>
                    <a:pt x="237" y="809"/>
                  </a:lnTo>
                  <a:lnTo>
                    <a:pt x="266" y="811"/>
                  </a:lnTo>
                  <a:lnTo>
                    <a:pt x="296" y="814"/>
                  </a:lnTo>
                  <a:lnTo>
                    <a:pt x="325" y="817"/>
                  </a:lnTo>
                  <a:lnTo>
                    <a:pt x="355" y="818"/>
                  </a:lnTo>
                  <a:lnTo>
                    <a:pt x="384" y="821"/>
                  </a:lnTo>
                  <a:lnTo>
                    <a:pt x="414" y="824"/>
                  </a:lnTo>
                  <a:lnTo>
                    <a:pt x="444" y="826"/>
                  </a:lnTo>
                  <a:lnTo>
                    <a:pt x="473" y="829"/>
                  </a:lnTo>
                  <a:lnTo>
                    <a:pt x="472" y="672"/>
                  </a:lnTo>
                  <a:lnTo>
                    <a:pt x="470" y="516"/>
                  </a:lnTo>
                  <a:lnTo>
                    <a:pt x="469" y="361"/>
                  </a:lnTo>
                  <a:lnTo>
                    <a:pt x="467" y="206"/>
                  </a:lnTo>
                  <a:lnTo>
                    <a:pt x="479" y="180"/>
                  </a:lnTo>
                  <a:lnTo>
                    <a:pt x="489" y="154"/>
                  </a:lnTo>
                  <a:lnTo>
                    <a:pt x="501" y="129"/>
                  </a:lnTo>
                  <a:lnTo>
                    <a:pt x="512" y="102"/>
                  </a:lnTo>
                  <a:lnTo>
                    <a:pt x="523" y="77"/>
                  </a:lnTo>
                  <a:lnTo>
                    <a:pt x="534" y="52"/>
                  </a:lnTo>
                  <a:lnTo>
                    <a:pt x="546" y="25"/>
                  </a:lnTo>
                  <a:lnTo>
                    <a:pt x="556" y="0"/>
                  </a:lnTo>
                  <a:close/>
                </a:path>
              </a:pathLst>
            </a:custGeom>
            <a:solidFill>
              <a:srgbClr val="0084A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2" name="16 Forma libre"/>
            <p:cNvSpPr>
              <a:spLocks/>
            </p:cNvSpPr>
            <p:nvPr/>
          </p:nvSpPr>
          <p:spPr bwMode="auto">
            <a:xfrm>
              <a:off x="91" y="246"/>
              <a:ext cx="164" cy="265"/>
            </a:xfrm>
            <a:custGeom>
              <a:avLst/>
              <a:gdLst/>
              <a:ahLst/>
              <a:cxnLst>
                <a:cxn ang="0">
                  <a:pos x="476" y="3"/>
                </a:cxn>
                <a:cxn ang="0">
                  <a:pos x="445" y="10"/>
                </a:cxn>
                <a:cxn ang="0">
                  <a:pos x="413" y="18"/>
                </a:cxn>
                <a:cxn ang="0">
                  <a:pos x="381" y="25"/>
                </a:cxn>
                <a:cxn ang="0">
                  <a:pos x="349" y="33"/>
                </a:cxn>
                <a:cxn ang="0">
                  <a:pos x="316" y="39"/>
                </a:cxn>
                <a:cxn ang="0">
                  <a:pos x="285" y="46"/>
                </a:cxn>
                <a:cxn ang="0">
                  <a:pos x="253" y="53"/>
                </a:cxn>
                <a:cxn ang="0">
                  <a:pos x="219" y="67"/>
                </a:cxn>
                <a:cxn ang="0">
                  <a:pos x="182" y="83"/>
                </a:cxn>
                <a:cxn ang="0">
                  <a:pos x="145" y="101"/>
                </a:cxn>
                <a:cxn ang="0">
                  <a:pos x="108" y="117"/>
                </a:cxn>
                <a:cxn ang="0">
                  <a:pos x="80" y="133"/>
                </a:cxn>
                <a:cxn ang="0">
                  <a:pos x="59" y="148"/>
                </a:cxn>
                <a:cxn ang="0">
                  <a:pos x="37" y="161"/>
                </a:cxn>
                <a:cxn ang="0">
                  <a:pos x="15" y="176"/>
                </a:cxn>
                <a:cxn ang="0">
                  <a:pos x="3" y="329"/>
                </a:cxn>
                <a:cxn ang="0">
                  <a:pos x="1" y="617"/>
                </a:cxn>
                <a:cxn ang="0">
                  <a:pos x="25" y="764"/>
                </a:cxn>
                <a:cxn ang="0">
                  <a:pos x="77" y="768"/>
                </a:cxn>
                <a:cxn ang="0">
                  <a:pos x="129" y="772"/>
                </a:cxn>
                <a:cxn ang="0">
                  <a:pos x="180" y="775"/>
                </a:cxn>
                <a:cxn ang="0">
                  <a:pos x="232" y="780"/>
                </a:cxn>
                <a:cxn ang="0">
                  <a:pos x="284" y="783"/>
                </a:cxn>
                <a:cxn ang="0">
                  <a:pos x="336" y="787"/>
                </a:cxn>
                <a:cxn ang="0">
                  <a:pos x="387" y="792"/>
                </a:cxn>
                <a:cxn ang="0">
                  <a:pos x="411" y="645"/>
                </a:cxn>
                <a:cxn ang="0">
                  <a:pos x="408" y="348"/>
                </a:cxn>
                <a:cxn ang="0">
                  <a:pos x="417" y="175"/>
                </a:cxn>
                <a:cxn ang="0">
                  <a:pos x="439" y="124"/>
                </a:cxn>
                <a:cxn ang="0">
                  <a:pos x="461" y="76"/>
                </a:cxn>
                <a:cxn ang="0">
                  <a:pos x="482" y="25"/>
                </a:cxn>
              </a:cxnLst>
              <a:rect l="0" t="0" r="r" b="b"/>
              <a:pathLst>
                <a:path w="492" h="793">
                  <a:moveTo>
                    <a:pt x="492" y="0"/>
                  </a:moveTo>
                  <a:lnTo>
                    <a:pt x="476" y="3"/>
                  </a:lnTo>
                  <a:lnTo>
                    <a:pt x="461" y="7"/>
                  </a:lnTo>
                  <a:lnTo>
                    <a:pt x="445" y="10"/>
                  </a:lnTo>
                  <a:lnTo>
                    <a:pt x="429" y="15"/>
                  </a:lnTo>
                  <a:lnTo>
                    <a:pt x="413" y="18"/>
                  </a:lnTo>
                  <a:lnTo>
                    <a:pt x="398" y="21"/>
                  </a:lnTo>
                  <a:lnTo>
                    <a:pt x="381" y="25"/>
                  </a:lnTo>
                  <a:lnTo>
                    <a:pt x="365" y="28"/>
                  </a:lnTo>
                  <a:lnTo>
                    <a:pt x="349" y="33"/>
                  </a:lnTo>
                  <a:lnTo>
                    <a:pt x="333" y="36"/>
                  </a:lnTo>
                  <a:lnTo>
                    <a:pt x="316" y="39"/>
                  </a:lnTo>
                  <a:lnTo>
                    <a:pt x="300" y="43"/>
                  </a:lnTo>
                  <a:lnTo>
                    <a:pt x="285" y="46"/>
                  </a:lnTo>
                  <a:lnTo>
                    <a:pt x="269" y="50"/>
                  </a:lnTo>
                  <a:lnTo>
                    <a:pt x="253" y="53"/>
                  </a:lnTo>
                  <a:lnTo>
                    <a:pt x="237" y="58"/>
                  </a:lnTo>
                  <a:lnTo>
                    <a:pt x="219" y="67"/>
                  </a:lnTo>
                  <a:lnTo>
                    <a:pt x="200" y="76"/>
                  </a:lnTo>
                  <a:lnTo>
                    <a:pt x="182" y="83"/>
                  </a:lnTo>
                  <a:lnTo>
                    <a:pt x="164" y="92"/>
                  </a:lnTo>
                  <a:lnTo>
                    <a:pt x="145" y="101"/>
                  </a:lnTo>
                  <a:lnTo>
                    <a:pt x="127" y="108"/>
                  </a:lnTo>
                  <a:lnTo>
                    <a:pt x="108" y="117"/>
                  </a:lnTo>
                  <a:lnTo>
                    <a:pt x="90" y="126"/>
                  </a:lnTo>
                  <a:lnTo>
                    <a:pt x="80" y="133"/>
                  </a:lnTo>
                  <a:lnTo>
                    <a:pt x="69" y="141"/>
                  </a:lnTo>
                  <a:lnTo>
                    <a:pt x="59" y="148"/>
                  </a:lnTo>
                  <a:lnTo>
                    <a:pt x="47" y="154"/>
                  </a:lnTo>
                  <a:lnTo>
                    <a:pt x="37" y="161"/>
                  </a:lnTo>
                  <a:lnTo>
                    <a:pt x="27" y="169"/>
                  </a:lnTo>
                  <a:lnTo>
                    <a:pt x="15" y="176"/>
                  </a:lnTo>
                  <a:lnTo>
                    <a:pt x="4" y="184"/>
                  </a:lnTo>
                  <a:lnTo>
                    <a:pt x="3" y="329"/>
                  </a:lnTo>
                  <a:lnTo>
                    <a:pt x="3" y="472"/>
                  </a:lnTo>
                  <a:lnTo>
                    <a:pt x="1" y="617"/>
                  </a:lnTo>
                  <a:lnTo>
                    <a:pt x="0" y="762"/>
                  </a:lnTo>
                  <a:lnTo>
                    <a:pt x="25" y="764"/>
                  </a:lnTo>
                  <a:lnTo>
                    <a:pt x="52" y="767"/>
                  </a:lnTo>
                  <a:lnTo>
                    <a:pt x="77" y="768"/>
                  </a:lnTo>
                  <a:lnTo>
                    <a:pt x="103" y="770"/>
                  </a:lnTo>
                  <a:lnTo>
                    <a:pt x="129" y="772"/>
                  </a:lnTo>
                  <a:lnTo>
                    <a:pt x="155" y="774"/>
                  </a:lnTo>
                  <a:lnTo>
                    <a:pt x="180" y="775"/>
                  </a:lnTo>
                  <a:lnTo>
                    <a:pt x="207" y="777"/>
                  </a:lnTo>
                  <a:lnTo>
                    <a:pt x="232" y="780"/>
                  </a:lnTo>
                  <a:lnTo>
                    <a:pt x="257" y="781"/>
                  </a:lnTo>
                  <a:lnTo>
                    <a:pt x="284" y="783"/>
                  </a:lnTo>
                  <a:lnTo>
                    <a:pt x="309" y="786"/>
                  </a:lnTo>
                  <a:lnTo>
                    <a:pt x="336" y="787"/>
                  </a:lnTo>
                  <a:lnTo>
                    <a:pt x="361" y="789"/>
                  </a:lnTo>
                  <a:lnTo>
                    <a:pt x="387" y="792"/>
                  </a:lnTo>
                  <a:lnTo>
                    <a:pt x="413" y="793"/>
                  </a:lnTo>
                  <a:lnTo>
                    <a:pt x="411" y="645"/>
                  </a:lnTo>
                  <a:lnTo>
                    <a:pt x="410" y="496"/>
                  </a:lnTo>
                  <a:lnTo>
                    <a:pt x="408" y="348"/>
                  </a:lnTo>
                  <a:lnTo>
                    <a:pt x="407" y="200"/>
                  </a:lnTo>
                  <a:lnTo>
                    <a:pt x="417" y="175"/>
                  </a:lnTo>
                  <a:lnTo>
                    <a:pt x="429" y="150"/>
                  </a:lnTo>
                  <a:lnTo>
                    <a:pt x="439" y="124"/>
                  </a:lnTo>
                  <a:lnTo>
                    <a:pt x="450" y="99"/>
                  </a:lnTo>
                  <a:lnTo>
                    <a:pt x="461" y="76"/>
                  </a:lnTo>
                  <a:lnTo>
                    <a:pt x="472" y="50"/>
                  </a:lnTo>
                  <a:lnTo>
                    <a:pt x="482" y="2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0087A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3" name="17 Forma libre"/>
            <p:cNvSpPr>
              <a:spLocks/>
            </p:cNvSpPr>
            <p:nvPr/>
          </p:nvSpPr>
          <p:spPr bwMode="auto">
            <a:xfrm>
              <a:off x="90" y="256"/>
              <a:ext cx="144" cy="252"/>
            </a:xfrm>
            <a:custGeom>
              <a:avLst/>
              <a:gdLst/>
              <a:ahLst/>
              <a:cxnLst>
                <a:cxn ang="0">
                  <a:pos x="432" y="0"/>
                </a:cxn>
                <a:cxn ang="0">
                  <a:pos x="407" y="4"/>
                </a:cxn>
                <a:cxn ang="0">
                  <a:pos x="382" y="7"/>
                </a:cxn>
                <a:cxn ang="0">
                  <a:pos x="355" y="11"/>
                </a:cxn>
                <a:cxn ang="0">
                  <a:pos x="330" y="16"/>
                </a:cxn>
                <a:cxn ang="0">
                  <a:pos x="305" y="20"/>
                </a:cxn>
                <a:cxn ang="0">
                  <a:pos x="280" y="25"/>
                </a:cxn>
                <a:cxn ang="0">
                  <a:pos x="253" y="29"/>
                </a:cxn>
                <a:cxn ang="0">
                  <a:pos x="228" y="34"/>
                </a:cxn>
                <a:cxn ang="0">
                  <a:pos x="210" y="43"/>
                </a:cxn>
                <a:cxn ang="0">
                  <a:pos x="191" y="50"/>
                </a:cxn>
                <a:cxn ang="0">
                  <a:pos x="173" y="59"/>
                </a:cxn>
                <a:cxn ang="0">
                  <a:pos x="156" y="66"/>
                </a:cxn>
                <a:cxn ang="0">
                  <a:pos x="138" y="75"/>
                </a:cxn>
                <a:cxn ang="0">
                  <a:pos x="120" y="84"/>
                </a:cxn>
                <a:cxn ang="0">
                  <a:pos x="103" y="91"/>
                </a:cxn>
                <a:cxn ang="0">
                  <a:pos x="85" y="100"/>
                </a:cxn>
                <a:cxn ang="0">
                  <a:pos x="74" y="106"/>
                </a:cxn>
                <a:cxn ang="0">
                  <a:pos x="66" y="114"/>
                </a:cxn>
                <a:cxn ang="0">
                  <a:pos x="55" y="120"/>
                </a:cxn>
                <a:cxn ang="0">
                  <a:pos x="45" y="127"/>
                </a:cxn>
                <a:cxn ang="0">
                  <a:pos x="34" y="133"/>
                </a:cxn>
                <a:cxn ang="0">
                  <a:pos x="26" y="140"/>
                </a:cxn>
                <a:cxn ang="0">
                  <a:pos x="15" y="146"/>
                </a:cxn>
                <a:cxn ang="0">
                  <a:pos x="6" y="154"/>
                </a:cxn>
                <a:cxn ang="0">
                  <a:pos x="5" y="297"/>
                </a:cxn>
                <a:cxn ang="0">
                  <a:pos x="3" y="442"/>
                </a:cxn>
                <a:cxn ang="0">
                  <a:pos x="2" y="586"/>
                </a:cxn>
                <a:cxn ang="0">
                  <a:pos x="0" y="731"/>
                </a:cxn>
                <a:cxn ang="0">
                  <a:pos x="23" y="732"/>
                </a:cxn>
                <a:cxn ang="0">
                  <a:pos x="45" y="734"/>
                </a:cxn>
                <a:cxn ang="0">
                  <a:pos x="67" y="735"/>
                </a:cxn>
                <a:cxn ang="0">
                  <a:pos x="89" y="737"/>
                </a:cxn>
                <a:cxn ang="0">
                  <a:pos x="111" y="738"/>
                </a:cxn>
                <a:cxn ang="0">
                  <a:pos x="134" y="740"/>
                </a:cxn>
                <a:cxn ang="0">
                  <a:pos x="156" y="741"/>
                </a:cxn>
                <a:cxn ang="0">
                  <a:pos x="178" y="742"/>
                </a:cxn>
                <a:cxn ang="0">
                  <a:pos x="200" y="745"/>
                </a:cxn>
                <a:cxn ang="0">
                  <a:pos x="222" y="747"/>
                </a:cxn>
                <a:cxn ang="0">
                  <a:pos x="244" y="748"/>
                </a:cxn>
                <a:cxn ang="0">
                  <a:pos x="267" y="750"/>
                </a:cxn>
                <a:cxn ang="0">
                  <a:pos x="287" y="751"/>
                </a:cxn>
                <a:cxn ang="0">
                  <a:pos x="310" y="753"/>
                </a:cxn>
                <a:cxn ang="0">
                  <a:pos x="332" y="754"/>
                </a:cxn>
                <a:cxn ang="0">
                  <a:pos x="354" y="756"/>
                </a:cxn>
                <a:cxn ang="0">
                  <a:pos x="352" y="615"/>
                </a:cxn>
                <a:cxn ang="0">
                  <a:pos x="352" y="473"/>
                </a:cxn>
                <a:cxn ang="0">
                  <a:pos x="351" y="333"/>
                </a:cxn>
                <a:cxn ang="0">
                  <a:pos x="349" y="192"/>
                </a:cxn>
                <a:cxn ang="0">
                  <a:pos x="360" y="168"/>
                </a:cxn>
                <a:cxn ang="0">
                  <a:pos x="370" y="145"/>
                </a:cxn>
                <a:cxn ang="0">
                  <a:pos x="381" y="120"/>
                </a:cxn>
                <a:cxn ang="0">
                  <a:pos x="391" y="96"/>
                </a:cxn>
                <a:cxn ang="0">
                  <a:pos x="401" y="72"/>
                </a:cxn>
                <a:cxn ang="0">
                  <a:pos x="412" y="47"/>
                </a:cxn>
                <a:cxn ang="0">
                  <a:pos x="422" y="23"/>
                </a:cxn>
                <a:cxn ang="0">
                  <a:pos x="432" y="0"/>
                </a:cxn>
              </a:cxnLst>
              <a:rect l="0" t="0" r="r" b="b"/>
              <a:pathLst>
                <a:path w="432" h="756">
                  <a:moveTo>
                    <a:pt x="432" y="0"/>
                  </a:moveTo>
                  <a:lnTo>
                    <a:pt x="407" y="4"/>
                  </a:lnTo>
                  <a:lnTo>
                    <a:pt x="382" y="7"/>
                  </a:lnTo>
                  <a:lnTo>
                    <a:pt x="355" y="11"/>
                  </a:lnTo>
                  <a:lnTo>
                    <a:pt x="330" y="16"/>
                  </a:lnTo>
                  <a:lnTo>
                    <a:pt x="305" y="20"/>
                  </a:lnTo>
                  <a:lnTo>
                    <a:pt x="280" y="25"/>
                  </a:lnTo>
                  <a:lnTo>
                    <a:pt x="253" y="29"/>
                  </a:lnTo>
                  <a:lnTo>
                    <a:pt x="228" y="34"/>
                  </a:lnTo>
                  <a:lnTo>
                    <a:pt x="210" y="43"/>
                  </a:lnTo>
                  <a:lnTo>
                    <a:pt x="191" y="50"/>
                  </a:lnTo>
                  <a:lnTo>
                    <a:pt x="173" y="59"/>
                  </a:lnTo>
                  <a:lnTo>
                    <a:pt x="156" y="66"/>
                  </a:lnTo>
                  <a:lnTo>
                    <a:pt x="138" y="75"/>
                  </a:lnTo>
                  <a:lnTo>
                    <a:pt x="120" y="84"/>
                  </a:lnTo>
                  <a:lnTo>
                    <a:pt x="103" y="91"/>
                  </a:lnTo>
                  <a:lnTo>
                    <a:pt x="85" y="100"/>
                  </a:lnTo>
                  <a:lnTo>
                    <a:pt x="74" y="106"/>
                  </a:lnTo>
                  <a:lnTo>
                    <a:pt x="66" y="114"/>
                  </a:lnTo>
                  <a:lnTo>
                    <a:pt x="55" y="120"/>
                  </a:lnTo>
                  <a:lnTo>
                    <a:pt x="45" y="127"/>
                  </a:lnTo>
                  <a:lnTo>
                    <a:pt x="34" y="133"/>
                  </a:lnTo>
                  <a:lnTo>
                    <a:pt x="26" y="140"/>
                  </a:lnTo>
                  <a:lnTo>
                    <a:pt x="15" y="146"/>
                  </a:lnTo>
                  <a:lnTo>
                    <a:pt x="6" y="154"/>
                  </a:lnTo>
                  <a:lnTo>
                    <a:pt x="5" y="297"/>
                  </a:lnTo>
                  <a:lnTo>
                    <a:pt x="3" y="442"/>
                  </a:lnTo>
                  <a:lnTo>
                    <a:pt x="2" y="586"/>
                  </a:lnTo>
                  <a:lnTo>
                    <a:pt x="0" y="731"/>
                  </a:lnTo>
                  <a:lnTo>
                    <a:pt x="23" y="732"/>
                  </a:lnTo>
                  <a:lnTo>
                    <a:pt x="45" y="734"/>
                  </a:lnTo>
                  <a:lnTo>
                    <a:pt x="67" y="735"/>
                  </a:lnTo>
                  <a:lnTo>
                    <a:pt x="89" y="737"/>
                  </a:lnTo>
                  <a:lnTo>
                    <a:pt x="111" y="738"/>
                  </a:lnTo>
                  <a:lnTo>
                    <a:pt x="134" y="740"/>
                  </a:lnTo>
                  <a:lnTo>
                    <a:pt x="156" y="741"/>
                  </a:lnTo>
                  <a:lnTo>
                    <a:pt x="178" y="742"/>
                  </a:lnTo>
                  <a:lnTo>
                    <a:pt x="200" y="745"/>
                  </a:lnTo>
                  <a:lnTo>
                    <a:pt x="222" y="747"/>
                  </a:lnTo>
                  <a:lnTo>
                    <a:pt x="244" y="748"/>
                  </a:lnTo>
                  <a:lnTo>
                    <a:pt x="267" y="750"/>
                  </a:lnTo>
                  <a:lnTo>
                    <a:pt x="287" y="751"/>
                  </a:lnTo>
                  <a:lnTo>
                    <a:pt x="310" y="753"/>
                  </a:lnTo>
                  <a:lnTo>
                    <a:pt x="332" y="754"/>
                  </a:lnTo>
                  <a:lnTo>
                    <a:pt x="354" y="756"/>
                  </a:lnTo>
                  <a:lnTo>
                    <a:pt x="352" y="615"/>
                  </a:lnTo>
                  <a:lnTo>
                    <a:pt x="352" y="473"/>
                  </a:lnTo>
                  <a:lnTo>
                    <a:pt x="351" y="333"/>
                  </a:lnTo>
                  <a:lnTo>
                    <a:pt x="349" y="192"/>
                  </a:lnTo>
                  <a:lnTo>
                    <a:pt x="360" y="168"/>
                  </a:lnTo>
                  <a:lnTo>
                    <a:pt x="370" y="145"/>
                  </a:lnTo>
                  <a:lnTo>
                    <a:pt x="381" y="120"/>
                  </a:lnTo>
                  <a:lnTo>
                    <a:pt x="391" y="96"/>
                  </a:lnTo>
                  <a:lnTo>
                    <a:pt x="401" y="72"/>
                  </a:lnTo>
                  <a:lnTo>
                    <a:pt x="412" y="47"/>
                  </a:lnTo>
                  <a:lnTo>
                    <a:pt x="422" y="23"/>
                  </a:lnTo>
                  <a:lnTo>
                    <a:pt x="432" y="0"/>
                  </a:lnTo>
                  <a:close/>
                </a:path>
              </a:pathLst>
            </a:custGeom>
            <a:solidFill>
              <a:srgbClr val="008EA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4" name="18 Forma libre"/>
            <p:cNvSpPr>
              <a:spLocks/>
            </p:cNvSpPr>
            <p:nvPr/>
          </p:nvSpPr>
          <p:spPr bwMode="auto">
            <a:xfrm>
              <a:off x="90" y="266"/>
              <a:ext cx="123" cy="239"/>
            </a:xfrm>
            <a:custGeom>
              <a:avLst/>
              <a:gdLst/>
              <a:ahLst/>
              <a:cxnLst>
                <a:cxn ang="0">
                  <a:pos x="369" y="0"/>
                </a:cxn>
                <a:cxn ang="0">
                  <a:pos x="349" y="1"/>
                </a:cxn>
                <a:cxn ang="0">
                  <a:pos x="332" y="3"/>
                </a:cxn>
                <a:cxn ang="0">
                  <a:pos x="312" y="4"/>
                </a:cxn>
                <a:cxn ang="0">
                  <a:pos x="293" y="4"/>
                </a:cxn>
                <a:cxn ang="0">
                  <a:pos x="274" y="6"/>
                </a:cxn>
                <a:cxn ang="0">
                  <a:pos x="256" y="7"/>
                </a:cxn>
                <a:cxn ang="0">
                  <a:pos x="237" y="9"/>
                </a:cxn>
                <a:cxn ang="0">
                  <a:pos x="218" y="10"/>
                </a:cxn>
                <a:cxn ang="0">
                  <a:pos x="200" y="19"/>
                </a:cxn>
                <a:cxn ang="0">
                  <a:pos x="182" y="26"/>
                </a:cxn>
                <a:cxn ang="0">
                  <a:pos x="165" y="35"/>
                </a:cxn>
                <a:cxn ang="0">
                  <a:pos x="147" y="43"/>
                </a:cxn>
                <a:cxn ang="0">
                  <a:pos x="129" y="50"/>
                </a:cxn>
                <a:cxn ang="0">
                  <a:pos x="111" y="59"/>
                </a:cxn>
                <a:cxn ang="0">
                  <a:pos x="94" y="66"/>
                </a:cxn>
                <a:cxn ang="0">
                  <a:pos x="76" y="75"/>
                </a:cxn>
                <a:cxn ang="0">
                  <a:pos x="67" y="81"/>
                </a:cxn>
                <a:cxn ang="0">
                  <a:pos x="58" y="89"/>
                </a:cxn>
                <a:cxn ang="0">
                  <a:pos x="49" y="94"/>
                </a:cxn>
                <a:cxn ang="0">
                  <a:pos x="40" y="100"/>
                </a:cxn>
                <a:cxn ang="0">
                  <a:pos x="32" y="106"/>
                </a:cxn>
                <a:cxn ang="0">
                  <a:pos x="23" y="114"/>
                </a:cxn>
                <a:cxn ang="0">
                  <a:pos x="14" y="120"/>
                </a:cxn>
                <a:cxn ang="0">
                  <a:pos x="5" y="127"/>
                </a:cxn>
                <a:cxn ang="0">
                  <a:pos x="3" y="271"/>
                </a:cxn>
                <a:cxn ang="0">
                  <a:pos x="3" y="414"/>
                </a:cxn>
                <a:cxn ang="0">
                  <a:pos x="2" y="559"/>
                </a:cxn>
                <a:cxn ang="0">
                  <a:pos x="0" y="703"/>
                </a:cxn>
                <a:cxn ang="0">
                  <a:pos x="18" y="704"/>
                </a:cxn>
                <a:cxn ang="0">
                  <a:pos x="37" y="704"/>
                </a:cxn>
                <a:cxn ang="0">
                  <a:pos x="55" y="706"/>
                </a:cxn>
                <a:cxn ang="0">
                  <a:pos x="74" y="707"/>
                </a:cxn>
                <a:cxn ang="0">
                  <a:pos x="92" y="709"/>
                </a:cxn>
                <a:cxn ang="0">
                  <a:pos x="110" y="709"/>
                </a:cxn>
                <a:cxn ang="0">
                  <a:pos x="129" y="710"/>
                </a:cxn>
                <a:cxn ang="0">
                  <a:pos x="147" y="712"/>
                </a:cxn>
                <a:cxn ang="0">
                  <a:pos x="165" y="713"/>
                </a:cxn>
                <a:cxn ang="0">
                  <a:pos x="184" y="713"/>
                </a:cxn>
                <a:cxn ang="0">
                  <a:pos x="202" y="714"/>
                </a:cxn>
                <a:cxn ang="0">
                  <a:pos x="221" y="716"/>
                </a:cxn>
                <a:cxn ang="0">
                  <a:pos x="239" y="716"/>
                </a:cxn>
                <a:cxn ang="0">
                  <a:pos x="256" y="717"/>
                </a:cxn>
                <a:cxn ang="0">
                  <a:pos x="276" y="717"/>
                </a:cxn>
                <a:cxn ang="0">
                  <a:pos x="293" y="719"/>
                </a:cxn>
                <a:cxn ang="0">
                  <a:pos x="292" y="586"/>
                </a:cxn>
                <a:cxn ang="0">
                  <a:pos x="292" y="453"/>
                </a:cxn>
                <a:cxn ang="0">
                  <a:pos x="292" y="319"/>
                </a:cxn>
                <a:cxn ang="0">
                  <a:pos x="290" y="186"/>
                </a:cxn>
                <a:cxn ang="0">
                  <a:pos x="299" y="163"/>
                </a:cxn>
                <a:cxn ang="0">
                  <a:pos x="310" y="139"/>
                </a:cxn>
                <a:cxn ang="0">
                  <a:pos x="318" y="117"/>
                </a:cxn>
                <a:cxn ang="0">
                  <a:pos x="329" y="93"/>
                </a:cxn>
                <a:cxn ang="0">
                  <a:pos x="339" y="69"/>
                </a:cxn>
                <a:cxn ang="0">
                  <a:pos x="349" y="46"/>
                </a:cxn>
                <a:cxn ang="0">
                  <a:pos x="358" y="23"/>
                </a:cxn>
                <a:cxn ang="0">
                  <a:pos x="369" y="0"/>
                </a:cxn>
              </a:cxnLst>
              <a:rect l="0" t="0" r="r" b="b"/>
              <a:pathLst>
                <a:path w="369" h="719">
                  <a:moveTo>
                    <a:pt x="369" y="0"/>
                  </a:moveTo>
                  <a:lnTo>
                    <a:pt x="349" y="1"/>
                  </a:lnTo>
                  <a:lnTo>
                    <a:pt x="332" y="3"/>
                  </a:lnTo>
                  <a:lnTo>
                    <a:pt x="312" y="4"/>
                  </a:lnTo>
                  <a:lnTo>
                    <a:pt x="293" y="4"/>
                  </a:lnTo>
                  <a:lnTo>
                    <a:pt x="274" y="6"/>
                  </a:lnTo>
                  <a:lnTo>
                    <a:pt x="256" y="7"/>
                  </a:lnTo>
                  <a:lnTo>
                    <a:pt x="237" y="9"/>
                  </a:lnTo>
                  <a:lnTo>
                    <a:pt x="218" y="10"/>
                  </a:lnTo>
                  <a:lnTo>
                    <a:pt x="200" y="19"/>
                  </a:lnTo>
                  <a:lnTo>
                    <a:pt x="182" y="26"/>
                  </a:lnTo>
                  <a:lnTo>
                    <a:pt x="165" y="35"/>
                  </a:lnTo>
                  <a:lnTo>
                    <a:pt x="147" y="43"/>
                  </a:lnTo>
                  <a:lnTo>
                    <a:pt x="129" y="50"/>
                  </a:lnTo>
                  <a:lnTo>
                    <a:pt x="111" y="59"/>
                  </a:lnTo>
                  <a:lnTo>
                    <a:pt x="94" y="66"/>
                  </a:lnTo>
                  <a:lnTo>
                    <a:pt x="76" y="75"/>
                  </a:lnTo>
                  <a:lnTo>
                    <a:pt x="67" y="81"/>
                  </a:lnTo>
                  <a:lnTo>
                    <a:pt x="58" y="89"/>
                  </a:lnTo>
                  <a:lnTo>
                    <a:pt x="49" y="94"/>
                  </a:lnTo>
                  <a:lnTo>
                    <a:pt x="40" y="100"/>
                  </a:lnTo>
                  <a:lnTo>
                    <a:pt x="32" y="106"/>
                  </a:lnTo>
                  <a:lnTo>
                    <a:pt x="23" y="114"/>
                  </a:lnTo>
                  <a:lnTo>
                    <a:pt x="14" y="120"/>
                  </a:lnTo>
                  <a:lnTo>
                    <a:pt x="5" y="127"/>
                  </a:lnTo>
                  <a:lnTo>
                    <a:pt x="3" y="271"/>
                  </a:lnTo>
                  <a:lnTo>
                    <a:pt x="3" y="414"/>
                  </a:lnTo>
                  <a:lnTo>
                    <a:pt x="2" y="559"/>
                  </a:lnTo>
                  <a:lnTo>
                    <a:pt x="0" y="703"/>
                  </a:lnTo>
                  <a:lnTo>
                    <a:pt x="18" y="704"/>
                  </a:lnTo>
                  <a:lnTo>
                    <a:pt x="37" y="704"/>
                  </a:lnTo>
                  <a:lnTo>
                    <a:pt x="55" y="706"/>
                  </a:lnTo>
                  <a:lnTo>
                    <a:pt x="74" y="707"/>
                  </a:lnTo>
                  <a:lnTo>
                    <a:pt x="92" y="709"/>
                  </a:lnTo>
                  <a:lnTo>
                    <a:pt x="110" y="709"/>
                  </a:lnTo>
                  <a:lnTo>
                    <a:pt x="129" y="710"/>
                  </a:lnTo>
                  <a:lnTo>
                    <a:pt x="147" y="712"/>
                  </a:lnTo>
                  <a:lnTo>
                    <a:pt x="165" y="713"/>
                  </a:lnTo>
                  <a:lnTo>
                    <a:pt x="184" y="713"/>
                  </a:lnTo>
                  <a:lnTo>
                    <a:pt x="202" y="714"/>
                  </a:lnTo>
                  <a:lnTo>
                    <a:pt x="221" y="716"/>
                  </a:lnTo>
                  <a:lnTo>
                    <a:pt x="239" y="716"/>
                  </a:lnTo>
                  <a:lnTo>
                    <a:pt x="256" y="717"/>
                  </a:lnTo>
                  <a:lnTo>
                    <a:pt x="276" y="717"/>
                  </a:lnTo>
                  <a:lnTo>
                    <a:pt x="293" y="719"/>
                  </a:lnTo>
                  <a:lnTo>
                    <a:pt x="292" y="586"/>
                  </a:lnTo>
                  <a:lnTo>
                    <a:pt x="292" y="453"/>
                  </a:lnTo>
                  <a:lnTo>
                    <a:pt x="292" y="319"/>
                  </a:lnTo>
                  <a:lnTo>
                    <a:pt x="290" y="186"/>
                  </a:lnTo>
                  <a:lnTo>
                    <a:pt x="299" y="163"/>
                  </a:lnTo>
                  <a:lnTo>
                    <a:pt x="310" y="139"/>
                  </a:lnTo>
                  <a:lnTo>
                    <a:pt x="318" y="117"/>
                  </a:lnTo>
                  <a:lnTo>
                    <a:pt x="329" y="93"/>
                  </a:lnTo>
                  <a:lnTo>
                    <a:pt x="339" y="69"/>
                  </a:lnTo>
                  <a:lnTo>
                    <a:pt x="349" y="46"/>
                  </a:lnTo>
                  <a:lnTo>
                    <a:pt x="358" y="23"/>
                  </a:lnTo>
                  <a:lnTo>
                    <a:pt x="369" y="0"/>
                  </a:lnTo>
                  <a:close/>
                </a:path>
              </a:pathLst>
            </a:custGeom>
            <a:solidFill>
              <a:srgbClr val="0093B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5" name="19 Forma libre"/>
            <p:cNvSpPr>
              <a:spLocks/>
            </p:cNvSpPr>
            <p:nvPr/>
          </p:nvSpPr>
          <p:spPr bwMode="auto">
            <a:xfrm>
              <a:off x="90" y="271"/>
              <a:ext cx="102" cy="233"/>
            </a:xfrm>
            <a:custGeom>
              <a:avLst/>
              <a:gdLst/>
              <a:ahLst/>
              <a:cxnLst>
                <a:cxn ang="0">
                  <a:pos x="305" y="14"/>
                </a:cxn>
                <a:cxn ang="0">
                  <a:pos x="293" y="13"/>
                </a:cxn>
                <a:cxn ang="0">
                  <a:pos x="280" y="10"/>
                </a:cxn>
                <a:cxn ang="0">
                  <a:pos x="268" y="8"/>
                </a:cxn>
                <a:cxn ang="0">
                  <a:pos x="256" y="7"/>
                </a:cxn>
                <a:cxn ang="0">
                  <a:pos x="244" y="4"/>
                </a:cxn>
                <a:cxn ang="0">
                  <a:pos x="231" y="3"/>
                </a:cxn>
                <a:cxn ang="0">
                  <a:pos x="219" y="1"/>
                </a:cxn>
                <a:cxn ang="0">
                  <a:pos x="206" y="0"/>
                </a:cxn>
                <a:cxn ang="0">
                  <a:pos x="188" y="8"/>
                </a:cxn>
                <a:cxn ang="0">
                  <a:pos x="172" y="16"/>
                </a:cxn>
                <a:cxn ang="0">
                  <a:pos x="154" y="25"/>
                </a:cxn>
                <a:cxn ang="0">
                  <a:pos x="137" y="32"/>
                </a:cxn>
                <a:cxn ang="0">
                  <a:pos x="119" y="40"/>
                </a:cxn>
                <a:cxn ang="0">
                  <a:pos x="101" y="48"/>
                </a:cxn>
                <a:cxn ang="0">
                  <a:pos x="85" y="56"/>
                </a:cxn>
                <a:cxn ang="0">
                  <a:pos x="67" y="65"/>
                </a:cxn>
                <a:cxn ang="0">
                  <a:pos x="60" y="71"/>
                </a:cxn>
                <a:cxn ang="0">
                  <a:pos x="51" y="77"/>
                </a:cxn>
                <a:cxn ang="0">
                  <a:pos x="43" y="82"/>
                </a:cxn>
                <a:cxn ang="0">
                  <a:pos x="36" y="88"/>
                </a:cxn>
                <a:cxn ang="0">
                  <a:pos x="27" y="94"/>
                </a:cxn>
                <a:cxn ang="0">
                  <a:pos x="20" y="100"/>
                </a:cxn>
                <a:cxn ang="0">
                  <a:pos x="11" y="106"/>
                </a:cxn>
                <a:cxn ang="0">
                  <a:pos x="3" y="112"/>
                </a:cxn>
                <a:cxn ang="0">
                  <a:pos x="2" y="256"/>
                </a:cxn>
                <a:cxn ang="0">
                  <a:pos x="2" y="399"/>
                </a:cxn>
                <a:cxn ang="0">
                  <a:pos x="2" y="544"/>
                </a:cxn>
                <a:cxn ang="0">
                  <a:pos x="0" y="688"/>
                </a:cxn>
                <a:cxn ang="0">
                  <a:pos x="30" y="689"/>
                </a:cxn>
                <a:cxn ang="0">
                  <a:pos x="58" y="691"/>
                </a:cxn>
                <a:cxn ang="0">
                  <a:pos x="88" y="692"/>
                </a:cxn>
                <a:cxn ang="0">
                  <a:pos x="117" y="694"/>
                </a:cxn>
                <a:cxn ang="0">
                  <a:pos x="145" y="695"/>
                </a:cxn>
                <a:cxn ang="0">
                  <a:pos x="175" y="697"/>
                </a:cxn>
                <a:cxn ang="0">
                  <a:pos x="203" y="698"/>
                </a:cxn>
                <a:cxn ang="0">
                  <a:pos x="233" y="699"/>
                </a:cxn>
                <a:cxn ang="0">
                  <a:pos x="233" y="572"/>
                </a:cxn>
                <a:cxn ang="0">
                  <a:pos x="231" y="446"/>
                </a:cxn>
                <a:cxn ang="0">
                  <a:pos x="231" y="319"/>
                </a:cxn>
                <a:cxn ang="0">
                  <a:pos x="230" y="193"/>
                </a:cxn>
                <a:cxn ang="0">
                  <a:pos x="239" y="171"/>
                </a:cxn>
                <a:cxn ang="0">
                  <a:pos x="249" y="148"/>
                </a:cxn>
                <a:cxn ang="0">
                  <a:pos x="258" y="125"/>
                </a:cxn>
                <a:cxn ang="0">
                  <a:pos x="268" y="103"/>
                </a:cxn>
                <a:cxn ang="0">
                  <a:pos x="277" y="81"/>
                </a:cxn>
                <a:cxn ang="0">
                  <a:pos x="286" y="59"/>
                </a:cxn>
                <a:cxn ang="0">
                  <a:pos x="296" y="37"/>
                </a:cxn>
                <a:cxn ang="0">
                  <a:pos x="305" y="14"/>
                </a:cxn>
              </a:cxnLst>
              <a:rect l="0" t="0" r="r" b="b"/>
              <a:pathLst>
                <a:path w="305" h="699">
                  <a:moveTo>
                    <a:pt x="305" y="14"/>
                  </a:moveTo>
                  <a:lnTo>
                    <a:pt x="293" y="13"/>
                  </a:lnTo>
                  <a:lnTo>
                    <a:pt x="280" y="10"/>
                  </a:lnTo>
                  <a:lnTo>
                    <a:pt x="268" y="8"/>
                  </a:lnTo>
                  <a:lnTo>
                    <a:pt x="256" y="7"/>
                  </a:lnTo>
                  <a:lnTo>
                    <a:pt x="244" y="4"/>
                  </a:lnTo>
                  <a:lnTo>
                    <a:pt x="231" y="3"/>
                  </a:lnTo>
                  <a:lnTo>
                    <a:pt x="219" y="1"/>
                  </a:lnTo>
                  <a:lnTo>
                    <a:pt x="206" y="0"/>
                  </a:lnTo>
                  <a:lnTo>
                    <a:pt x="188" y="8"/>
                  </a:lnTo>
                  <a:lnTo>
                    <a:pt x="172" y="16"/>
                  </a:lnTo>
                  <a:lnTo>
                    <a:pt x="154" y="25"/>
                  </a:lnTo>
                  <a:lnTo>
                    <a:pt x="137" y="32"/>
                  </a:lnTo>
                  <a:lnTo>
                    <a:pt x="119" y="40"/>
                  </a:lnTo>
                  <a:lnTo>
                    <a:pt x="101" y="48"/>
                  </a:lnTo>
                  <a:lnTo>
                    <a:pt x="85" y="56"/>
                  </a:lnTo>
                  <a:lnTo>
                    <a:pt x="67" y="65"/>
                  </a:lnTo>
                  <a:lnTo>
                    <a:pt x="60" y="71"/>
                  </a:lnTo>
                  <a:lnTo>
                    <a:pt x="51" y="77"/>
                  </a:lnTo>
                  <a:lnTo>
                    <a:pt x="43" y="82"/>
                  </a:lnTo>
                  <a:lnTo>
                    <a:pt x="36" y="88"/>
                  </a:lnTo>
                  <a:lnTo>
                    <a:pt x="27" y="94"/>
                  </a:lnTo>
                  <a:lnTo>
                    <a:pt x="20" y="100"/>
                  </a:lnTo>
                  <a:lnTo>
                    <a:pt x="11" y="106"/>
                  </a:lnTo>
                  <a:lnTo>
                    <a:pt x="3" y="112"/>
                  </a:lnTo>
                  <a:lnTo>
                    <a:pt x="2" y="256"/>
                  </a:lnTo>
                  <a:lnTo>
                    <a:pt x="2" y="399"/>
                  </a:lnTo>
                  <a:lnTo>
                    <a:pt x="2" y="544"/>
                  </a:lnTo>
                  <a:lnTo>
                    <a:pt x="0" y="688"/>
                  </a:lnTo>
                  <a:lnTo>
                    <a:pt x="30" y="689"/>
                  </a:lnTo>
                  <a:lnTo>
                    <a:pt x="58" y="691"/>
                  </a:lnTo>
                  <a:lnTo>
                    <a:pt x="88" y="692"/>
                  </a:lnTo>
                  <a:lnTo>
                    <a:pt x="117" y="694"/>
                  </a:lnTo>
                  <a:lnTo>
                    <a:pt x="145" y="695"/>
                  </a:lnTo>
                  <a:lnTo>
                    <a:pt x="175" y="697"/>
                  </a:lnTo>
                  <a:lnTo>
                    <a:pt x="203" y="698"/>
                  </a:lnTo>
                  <a:lnTo>
                    <a:pt x="233" y="699"/>
                  </a:lnTo>
                  <a:lnTo>
                    <a:pt x="233" y="572"/>
                  </a:lnTo>
                  <a:lnTo>
                    <a:pt x="231" y="446"/>
                  </a:lnTo>
                  <a:lnTo>
                    <a:pt x="231" y="319"/>
                  </a:lnTo>
                  <a:lnTo>
                    <a:pt x="230" y="193"/>
                  </a:lnTo>
                  <a:lnTo>
                    <a:pt x="239" y="171"/>
                  </a:lnTo>
                  <a:lnTo>
                    <a:pt x="249" y="148"/>
                  </a:lnTo>
                  <a:lnTo>
                    <a:pt x="258" y="125"/>
                  </a:lnTo>
                  <a:lnTo>
                    <a:pt x="268" y="103"/>
                  </a:lnTo>
                  <a:lnTo>
                    <a:pt x="277" y="81"/>
                  </a:lnTo>
                  <a:lnTo>
                    <a:pt x="286" y="59"/>
                  </a:lnTo>
                  <a:lnTo>
                    <a:pt x="296" y="37"/>
                  </a:lnTo>
                  <a:lnTo>
                    <a:pt x="305" y="14"/>
                  </a:lnTo>
                  <a:close/>
                </a:path>
              </a:pathLst>
            </a:custGeom>
            <a:solidFill>
              <a:srgbClr val="0099B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6" name="20 Forma libre"/>
            <p:cNvSpPr>
              <a:spLocks/>
            </p:cNvSpPr>
            <p:nvPr/>
          </p:nvSpPr>
          <p:spPr bwMode="auto">
            <a:xfrm>
              <a:off x="90" y="272"/>
              <a:ext cx="81" cy="229"/>
            </a:xfrm>
            <a:custGeom>
              <a:avLst/>
              <a:gdLst/>
              <a:ahLst/>
              <a:cxnLst>
                <a:cxn ang="0">
                  <a:pos x="242" y="38"/>
                </a:cxn>
                <a:cxn ang="0">
                  <a:pos x="236" y="33"/>
                </a:cxn>
                <a:cxn ang="0">
                  <a:pos x="230" y="28"/>
                </a:cxn>
                <a:cxn ang="0">
                  <a:pos x="224" y="24"/>
                </a:cxn>
                <a:cxn ang="0">
                  <a:pos x="219" y="19"/>
                </a:cxn>
                <a:cxn ang="0">
                  <a:pos x="213" y="15"/>
                </a:cxn>
                <a:cxn ang="0">
                  <a:pos x="208" y="9"/>
                </a:cxn>
                <a:cxn ang="0">
                  <a:pos x="202" y="4"/>
                </a:cxn>
                <a:cxn ang="0">
                  <a:pos x="196" y="0"/>
                </a:cxn>
                <a:cxn ang="0">
                  <a:pos x="178" y="7"/>
                </a:cxn>
                <a:cxn ang="0">
                  <a:pos x="162" y="16"/>
                </a:cxn>
                <a:cxn ang="0">
                  <a:pos x="144" y="24"/>
                </a:cxn>
                <a:cxn ang="0">
                  <a:pos x="128" y="31"/>
                </a:cxn>
                <a:cxn ang="0">
                  <a:pos x="110" y="40"/>
                </a:cxn>
                <a:cxn ang="0">
                  <a:pos x="92" y="47"/>
                </a:cxn>
                <a:cxn ang="0">
                  <a:pos x="76" y="56"/>
                </a:cxn>
                <a:cxn ang="0">
                  <a:pos x="58" y="64"/>
                </a:cxn>
                <a:cxn ang="0">
                  <a:pos x="51" y="70"/>
                </a:cxn>
                <a:cxn ang="0">
                  <a:pos x="43" y="75"/>
                </a:cxn>
                <a:cxn ang="0">
                  <a:pos x="37" y="81"/>
                </a:cxn>
                <a:cxn ang="0">
                  <a:pos x="30" y="87"/>
                </a:cxn>
                <a:cxn ang="0">
                  <a:pos x="23" y="93"/>
                </a:cxn>
                <a:cxn ang="0">
                  <a:pos x="17" y="98"/>
                </a:cxn>
                <a:cxn ang="0">
                  <a:pos x="9" y="104"/>
                </a:cxn>
                <a:cxn ang="0">
                  <a:pos x="2" y="110"/>
                </a:cxn>
                <a:cxn ang="0">
                  <a:pos x="2" y="253"/>
                </a:cxn>
                <a:cxn ang="0">
                  <a:pos x="2" y="397"/>
                </a:cxn>
                <a:cxn ang="0">
                  <a:pos x="0" y="540"/>
                </a:cxn>
                <a:cxn ang="0">
                  <a:pos x="0" y="684"/>
                </a:cxn>
                <a:cxn ang="0">
                  <a:pos x="21" y="684"/>
                </a:cxn>
                <a:cxn ang="0">
                  <a:pos x="43" y="685"/>
                </a:cxn>
                <a:cxn ang="0">
                  <a:pos x="64" y="685"/>
                </a:cxn>
                <a:cxn ang="0">
                  <a:pos x="86" y="685"/>
                </a:cxn>
                <a:cxn ang="0">
                  <a:pos x="107" y="687"/>
                </a:cxn>
                <a:cxn ang="0">
                  <a:pos x="129" y="687"/>
                </a:cxn>
                <a:cxn ang="0">
                  <a:pos x="150" y="688"/>
                </a:cxn>
                <a:cxn ang="0">
                  <a:pos x="172" y="688"/>
                </a:cxn>
                <a:cxn ang="0">
                  <a:pos x="172" y="568"/>
                </a:cxn>
                <a:cxn ang="0">
                  <a:pos x="172" y="448"/>
                </a:cxn>
                <a:cxn ang="0">
                  <a:pos x="171" y="330"/>
                </a:cxn>
                <a:cxn ang="0">
                  <a:pos x="171" y="210"/>
                </a:cxn>
                <a:cxn ang="0">
                  <a:pos x="179" y="189"/>
                </a:cxn>
                <a:cxn ang="0">
                  <a:pos x="188" y="167"/>
                </a:cxn>
                <a:cxn ang="0">
                  <a:pos x="197" y="147"/>
                </a:cxn>
                <a:cxn ang="0">
                  <a:pos x="206" y="124"/>
                </a:cxn>
                <a:cxn ang="0">
                  <a:pos x="215" y="104"/>
                </a:cxn>
                <a:cxn ang="0">
                  <a:pos x="224" y="81"/>
                </a:cxn>
                <a:cxn ang="0">
                  <a:pos x="233" y="61"/>
                </a:cxn>
                <a:cxn ang="0">
                  <a:pos x="242" y="38"/>
                </a:cxn>
              </a:cxnLst>
              <a:rect l="0" t="0" r="r" b="b"/>
              <a:pathLst>
                <a:path w="242" h="688">
                  <a:moveTo>
                    <a:pt x="242" y="38"/>
                  </a:moveTo>
                  <a:lnTo>
                    <a:pt x="236" y="33"/>
                  </a:lnTo>
                  <a:lnTo>
                    <a:pt x="230" y="28"/>
                  </a:lnTo>
                  <a:lnTo>
                    <a:pt x="224" y="24"/>
                  </a:lnTo>
                  <a:lnTo>
                    <a:pt x="219" y="19"/>
                  </a:lnTo>
                  <a:lnTo>
                    <a:pt x="213" y="15"/>
                  </a:lnTo>
                  <a:lnTo>
                    <a:pt x="208" y="9"/>
                  </a:lnTo>
                  <a:lnTo>
                    <a:pt x="202" y="4"/>
                  </a:lnTo>
                  <a:lnTo>
                    <a:pt x="196" y="0"/>
                  </a:lnTo>
                  <a:lnTo>
                    <a:pt x="178" y="7"/>
                  </a:lnTo>
                  <a:lnTo>
                    <a:pt x="162" y="16"/>
                  </a:lnTo>
                  <a:lnTo>
                    <a:pt x="144" y="24"/>
                  </a:lnTo>
                  <a:lnTo>
                    <a:pt x="128" y="31"/>
                  </a:lnTo>
                  <a:lnTo>
                    <a:pt x="110" y="40"/>
                  </a:lnTo>
                  <a:lnTo>
                    <a:pt x="92" y="47"/>
                  </a:lnTo>
                  <a:lnTo>
                    <a:pt x="76" y="56"/>
                  </a:lnTo>
                  <a:lnTo>
                    <a:pt x="58" y="64"/>
                  </a:lnTo>
                  <a:lnTo>
                    <a:pt x="51" y="70"/>
                  </a:lnTo>
                  <a:lnTo>
                    <a:pt x="43" y="75"/>
                  </a:lnTo>
                  <a:lnTo>
                    <a:pt x="37" y="81"/>
                  </a:lnTo>
                  <a:lnTo>
                    <a:pt x="30" y="87"/>
                  </a:lnTo>
                  <a:lnTo>
                    <a:pt x="23" y="93"/>
                  </a:lnTo>
                  <a:lnTo>
                    <a:pt x="17" y="98"/>
                  </a:lnTo>
                  <a:lnTo>
                    <a:pt x="9" y="104"/>
                  </a:lnTo>
                  <a:lnTo>
                    <a:pt x="2" y="110"/>
                  </a:lnTo>
                  <a:lnTo>
                    <a:pt x="2" y="253"/>
                  </a:lnTo>
                  <a:lnTo>
                    <a:pt x="2" y="397"/>
                  </a:lnTo>
                  <a:lnTo>
                    <a:pt x="0" y="540"/>
                  </a:lnTo>
                  <a:lnTo>
                    <a:pt x="0" y="684"/>
                  </a:lnTo>
                  <a:lnTo>
                    <a:pt x="21" y="684"/>
                  </a:lnTo>
                  <a:lnTo>
                    <a:pt x="43" y="685"/>
                  </a:lnTo>
                  <a:lnTo>
                    <a:pt x="64" y="685"/>
                  </a:lnTo>
                  <a:lnTo>
                    <a:pt x="86" y="685"/>
                  </a:lnTo>
                  <a:lnTo>
                    <a:pt x="107" y="687"/>
                  </a:lnTo>
                  <a:lnTo>
                    <a:pt x="129" y="687"/>
                  </a:lnTo>
                  <a:lnTo>
                    <a:pt x="150" y="688"/>
                  </a:lnTo>
                  <a:lnTo>
                    <a:pt x="172" y="688"/>
                  </a:lnTo>
                  <a:lnTo>
                    <a:pt x="172" y="568"/>
                  </a:lnTo>
                  <a:lnTo>
                    <a:pt x="172" y="448"/>
                  </a:lnTo>
                  <a:lnTo>
                    <a:pt x="171" y="330"/>
                  </a:lnTo>
                  <a:lnTo>
                    <a:pt x="171" y="210"/>
                  </a:lnTo>
                  <a:lnTo>
                    <a:pt x="179" y="189"/>
                  </a:lnTo>
                  <a:lnTo>
                    <a:pt x="188" y="167"/>
                  </a:lnTo>
                  <a:lnTo>
                    <a:pt x="197" y="147"/>
                  </a:lnTo>
                  <a:lnTo>
                    <a:pt x="206" y="124"/>
                  </a:lnTo>
                  <a:lnTo>
                    <a:pt x="215" y="104"/>
                  </a:lnTo>
                  <a:lnTo>
                    <a:pt x="224" y="81"/>
                  </a:lnTo>
                  <a:lnTo>
                    <a:pt x="233" y="61"/>
                  </a:lnTo>
                  <a:lnTo>
                    <a:pt x="242" y="38"/>
                  </a:lnTo>
                  <a:close/>
                </a:path>
              </a:pathLst>
            </a:custGeom>
            <a:solidFill>
              <a:srgbClr val="009EB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7" name="21 Forma libre"/>
            <p:cNvSpPr>
              <a:spLocks/>
            </p:cNvSpPr>
            <p:nvPr/>
          </p:nvSpPr>
          <p:spPr bwMode="auto">
            <a:xfrm>
              <a:off x="90" y="273"/>
              <a:ext cx="62" cy="226"/>
            </a:xfrm>
            <a:custGeom>
              <a:avLst/>
              <a:gdLst/>
              <a:ahLst/>
              <a:cxnLst>
                <a:cxn ang="0">
                  <a:pos x="180" y="64"/>
                </a:cxn>
                <a:cxn ang="0">
                  <a:pos x="186" y="0"/>
                </a:cxn>
                <a:cxn ang="0">
                  <a:pos x="50" y="64"/>
                </a:cxn>
                <a:cxn ang="0">
                  <a:pos x="1" y="106"/>
                </a:cxn>
                <a:cxn ang="0">
                  <a:pos x="0" y="678"/>
                </a:cxn>
                <a:cxn ang="0">
                  <a:pos x="112" y="677"/>
                </a:cxn>
                <a:cxn ang="0">
                  <a:pos x="112" y="230"/>
                </a:cxn>
                <a:cxn ang="0">
                  <a:pos x="180" y="64"/>
                </a:cxn>
              </a:cxnLst>
              <a:rect l="0" t="0" r="r" b="b"/>
              <a:pathLst>
                <a:path w="186" h="678">
                  <a:moveTo>
                    <a:pt x="180" y="64"/>
                  </a:moveTo>
                  <a:lnTo>
                    <a:pt x="186" y="0"/>
                  </a:lnTo>
                  <a:lnTo>
                    <a:pt x="50" y="64"/>
                  </a:lnTo>
                  <a:lnTo>
                    <a:pt x="1" y="106"/>
                  </a:lnTo>
                  <a:lnTo>
                    <a:pt x="0" y="678"/>
                  </a:lnTo>
                  <a:lnTo>
                    <a:pt x="112" y="677"/>
                  </a:lnTo>
                  <a:lnTo>
                    <a:pt x="112" y="230"/>
                  </a:lnTo>
                  <a:lnTo>
                    <a:pt x="180" y="64"/>
                  </a:lnTo>
                  <a:close/>
                </a:path>
              </a:pathLst>
            </a:custGeom>
            <a:solidFill>
              <a:srgbClr val="00A3C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8" name="22 Forma libre"/>
            <p:cNvSpPr>
              <a:spLocks/>
            </p:cNvSpPr>
            <p:nvPr/>
          </p:nvSpPr>
          <p:spPr bwMode="auto">
            <a:xfrm>
              <a:off x="94" y="135"/>
              <a:ext cx="570" cy="257"/>
            </a:xfrm>
            <a:custGeom>
              <a:avLst/>
              <a:gdLst/>
              <a:ahLst/>
              <a:cxnLst>
                <a:cxn ang="0">
                  <a:pos x="1578" y="34"/>
                </a:cxn>
                <a:cxn ang="0">
                  <a:pos x="1709" y="764"/>
                </a:cxn>
                <a:cxn ang="0">
                  <a:pos x="1451" y="770"/>
                </a:cxn>
                <a:cxn ang="0">
                  <a:pos x="1311" y="617"/>
                </a:cxn>
                <a:cxn ang="0">
                  <a:pos x="1152" y="574"/>
                </a:cxn>
                <a:cxn ang="0">
                  <a:pos x="6" y="770"/>
                </a:cxn>
                <a:cxn ang="0">
                  <a:pos x="0" y="530"/>
                </a:cxn>
                <a:cxn ang="0">
                  <a:pos x="1566" y="0"/>
                </a:cxn>
                <a:cxn ang="0">
                  <a:pos x="1578" y="34"/>
                </a:cxn>
              </a:cxnLst>
              <a:rect l="0" t="0" r="r" b="b"/>
              <a:pathLst>
                <a:path w="1709" h="770">
                  <a:moveTo>
                    <a:pt x="1578" y="34"/>
                  </a:moveTo>
                  <a:lnTo>
                    <a:pt x="1709" y="764"/>
                  </a:lnTo>
                  <a:lnTo>
                    <a:pt x="1451" y="770"/>
                  </a:lnTo>
                  <a:lnTo>
                    <a:pt x="1311" y="617"/>
                  </a:lnTo>
                  <a:lnTo>
                    <a:pt x="1152" y="574"/>
                  </a:lnTo>
                  <a:lnTo>
                    <a:pt x="6" y="770"/>
                  </a:lnTo>
                  <a:lnTo>
                    <a:pt x="0" y="530"/>
                  </a:lnTo>
                  <a:lnTo>
                    <a:pt x="1566" y="0"/>
                  </a:lnTo>
                  <a:lnTo>
                    <a:pt x="1578" y="34"/>
                  </a:lnTo>
                  <a:close/>
                </a:path>
              </a:pathLst>
            </a:custGeom>
            <a:solidFill>
              <a:srgbClr val="004C5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9" name="23 Forma libre"/>
            <p:cNvSpPr>
              <a:spLocks/>
            </p:cNvSpPr>
            <p:nvPr/>
          </p:nvSpPr>
          <p:spPr bwMode="auto">
            <a:xfrm>
              <a:off x="613" y="110"/>
              <a:ext cx="243" cy="88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6" y="160"/>
                </a:cxn>
                <a:cxn ang="0">
                  <a:pos x="43" y="185"/>
                </a:cxn>
                <a:cxn ang="0">
                  <a:pos x="83" y="184"/>
                </a:cxn>
                <a:cxn ang="0">
                  <a:pos x="124" y="182"/>
                </a:cxn>
                <a:cxn ang="0">
                  <a:pos x="166" y="184"/>
                </a:cxn>
                <a:cxn ang="0">
                  <a:pos x="207" y="184"/>
                </a:cxn>
                <a:cxn ang="0">
                  <a:pos x="250" y="187"/>
                </a:cxn>
                <a:cxn ang="0">
                  <a:pos x="293" y="190"/>
                </a:cxn>
                <a:cxn ang="0">
                  <a:pos x="336" y="194"/>
                </a:cxn>
                <a:cxn ang="0">
                  <a:pos x="379" y="198"/>
                </a:cxn>
                <a:cxn ang="0">
                  <a:pos x="421" y="204"/>
                </a:cxn>
                <a:cxn ang="0">
                  <a:pos x="464" y="210"/>
                </a:cxn>
                <a:cxn ang="0">
                  <a:pos x="507" y="218"/>
                </a:cxn>
                <a:cxn ang="0">
                  <a:pos x="549" y="227"/>
                </a:cxn>
                <a:cxn ang="0">
                  <a:pos x="590" y="234"/>
                </a:cxn>
                <a:cxn ang="0">
                  <a:pos x="630" y="244"/>
                </a:cxn>
                <a:cxn ang="0">
                  <a:pos x="670" y="255"/>
                </a:cxn>
                <a:cxn ang="0">
                  <a:pos x="708" y="265"/>
                </a:cxn>
                <a:cxn ang="0">
                  <a:pos x="728" y="247"/>
                </a:cxn>
                <a:cxn ang="0">
                  <a:pos x="707" y="145"/>
                </a:cxn>
                <a:cxn ang="0">
                  <a:pos x="689" y="130"/>
                </a:cxn>
                <a:cxn ang="0">
                  <a:pos x="660" y="114"/>
                </a:cxn>
                <a:cxn ang="0">
                  <a:pos x="621" y="98"/>
                </a:cxn>
                <a:cxn ang="0">
                  <a:pos x="575" y="82"/>
                </a:cxn>
                <a:cxn ang="0">
                  <a:pos x="523" y="65"/>
                </a:cxn>
                <a:cxn ang="0">
                  <a:pos x="466" y="50"/>
                </a:cxn>
                <a:cxn ang="0">
                  <a:pos x="405" y="37"/>
                </a:cxn>
                <a:cxn ang="0">
                  <a:pos x="345" y="24"/>
                </a:cxn>
                <a:cxn ang="0">
                  <a:pos x="284" y="15"/>
                </a:cxn>
                <a:cxn ang="0">
                  <a:pos x="225" y="6"/>
                </a:cxn>
                <a:cxn ang="0">
                  <a:pos x="169" y="2"/>
                </a:cxn>
                <a:cxn ang="0">
                  <a:pos x="118" y="0"/>
                </a:cxn>
                <a:cxn ang="0">
                  <a:pos x="74" y="2"/>
                </a:cxn>
                <a:cxn ang="0">
                  <a:pos x="40" y="8"/>
                </a:cxn>
                <a:cxn ang="0">
                  <a:pos x="13" y="16"/>
                </a:cxn>
                <a:cxn ang="0">
                  <a:pos x="0" y="31"/>
                </a:cxn>
              </a:cxnLst>
              <a:rect l="0" t="0" r="r" b="b"/>
              <a:pathLst>
                <a:path w="728" h="265">
                  <a:moveTo>
                    <a:pt x="0" y="31"/>
                  </a:moveTo>
                  <a:lnTo>
                    <a:pt x="6" y="160"/>
                  </a:lnTo>
                  <a:lnTo>
                    <a:pt x="43" y="185"/>
                  </a:lnTo>
                  <a:lnTo>
                    <a:pt x="83" y="184"/>
                  </a:lnTo>
                  <a:lnTo>
                    <a:pt x="124" y="182"/>
                  </a:lnTo>
                  <a:lnTo>
                    <a:pt x="166" y="184"/>
                  </a:lnTo>
                  <a:lnTo>
                    <a:pt x="207" y="184"/>
                  </a:lnTo>
                  <a:lnTo>
                    <a:pt x="250" y="187"/>
                  </a:lnTo>
                  <a:lnTo>
                    <a:pt x="293" y="190"/>
                  </a:lnTo>
                  <a:lnTo>
                    <a:pt x="336" y="194"/>
                  </a:lnTo>
                  <a:lnTo>
                    <a:pt x="379" y="198"/>
                  </a:lnTo>
                  <a:lnTo>
                    <a:pt x="421" y="204"/>
                  </a:lnTo>
                  <a:lnTo>
                    <a:pt x="464" y="210"/>
                  </a:lnTo>
                  <a:lnTo>
                    <a:pt x="507" y="218"/>
                  </a:lnTo>
                  <a:lnTo>
                    <a:pt x="549" y="227"/>
                  </a:lnTo>
                  <a:lnTo>
                    <a:pt x="590" y="234"/>
                  </a:lnTo>
                  <a:lnTo>
                    <a:pt x="630" y="244"/>
                  </a:lnTo>
                  <a:lnTo>
                    <a:pt x="670" y="255"/>
                  </a:lnTo>
                  <a:lnTo>
                    <a:pt x="708" y="265"/>
                  </a:lnTo>
                  <a:lnTo>
                    <a:pt x="728" y="247"/>
                  </a:lnTo>
                  <a:lnTo>
                    <a:pt x="707" y="145"/>
                  </a:lnTo>
                  <a:lnTo>
                    <a:pt x="689" y="130"/>
                  </a:lnTo>
                  <a:lnTo>
                    <a:pt x="660" y="114"/>
                  </a:lnTo>
                  <a:lnTo>
                    <a:pt x="621" y="98"/>
                  </a:lnTo>
                  <a:lnTo>
                    <a:pt x="575" y="82"/>
                  </a:lnTo>
                  <a:lnTo>
                    <a:pt x="523" y="65"/>
                  </a:lnTo>
                  <a:lnTo>
                    <a:pt x="466" y="50"/>
                  </a:lnTo>
                  <a:lnTo>
                    <a:pt x="405" y="37"/>
                  </a:lnTo>
                  <a:lnTo>
                    <a:pt x="345" y="24"/>
                  </a:lnTo>
                  <a:lnTo>
                    <a:pt x="284" y="15"/>
                  </a:lnTo>
                  <a:lnTo>
                    <a:pt x="225" y="6"/>
                  </a:lnTo>
                  <a:lnTo>
                    <a:pt x="169" y="2"/>
                  </a:lnTo>
                  <a:lnTo>
                    <a:pt x="118" y="0"/>
                  </a:lnTo>
                  <a:lnTo>
                    <a:pt x="74" y="2"/>
                  </a:lnTo>
                  <a:lnTo>
                    <a:pt x="40" y="8"/>
                  </a:lnTo>
                  <a:lnTo>
                    <a:pt x="13" y="16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002D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0" name="24 Forma libre"/>
            <p:cNvSpPr>
              <a:spLocks/>
            </p:cNvSpPr>
            <p:nvPr/>
          </p:nvSpPr>
          <p:spPr bwMode="auto">
            <a:xfrm>
              <a:off x="623" y="172"/>
              <a:ext cx="274" cy="310"/>
            </a:xfrm>
            <a:custGeom>
              <a:avLst/>
              <a:gdLst/>
              <a:ahLst/>
              <a:cxnLst>
                <a:cxn ang="0">
                  <a:pos x="661" y="93"/>
                </a:cxn>
                <a:cxn ang="0">
                  <a:pos x="745" y="472"/>
                </a:cxn>
                <a:cxn ang="0">
                  <a:pos x="769" y="630"/>
                </a:cxn>
                <a:cxn ang="0">
                  <a:pos x="632" y="621"/>
                </a:cxn>
                <a:cxn ang="0">
                  <a:pos x="184" y="621"/>
                </a:cxn>
                <a:cxn ang="0">
                  <a:pos x="152" y="565"/>
                </a:cxn>
                <a:cxn ang="0">
                  <a:pos x="56" y="38"/>
                </a:cxn>
                <a:cxn ang="0">
                  <a:pos x="0" y="0"/>
                </a:cxn>
                <a:cxn ang="0">
                  <a:pos x="112" y="605"/>
                </a:cxn>
                <a:cxn ang="0">
                  <a:pos x="122" y="719"/>
                </a:cxn>
                <a:cxn ang="0">
                  <a:pos x="122" y="929"/>
                </a:cxn>
                <a:cxn ang="0">
                  <a:pos x="366" y="929"/>
                </a:cxn>
                <a:cxn ang="0">
                  <a:pos x="366" y="840"/>
                </a:cxn>
                <a:cxn ang="0">
                  <a:pos x="647" y="831"/>
                </a:cxn>
                <a:cxn ang="0">
                  <a:pos x="647" y="920"/>
                </a:cxn>
                <a:cxn ang="0">
                  <a:pos x="823" y="917"/>
                </a:cxn>
                <a:cxn ang="0">
                  <a:pos x="823" y="734"/>
                </a:cxn>
                <a:cxn ang="0">
                  <a:pos x="822" y="617"/>
                </a:cxn>
                <a:cxn ang="0">
                  <a:pos x="698" y="97"/>
                </a:cxn>
                <a:cxn ang="0">
                  <a:pos x="693" y="99"/>
                </a:cxn>
                <a:cxn ang="0">
                  <a:pos x="683" y="102"/>
                </a:cxn>
                <a:cxn ang="0">
                  <a:pos x="669" y="100"/>
                </a:cxn>
                <a:cxn ang="0">
                  <a:pos x="661" y="93"/>
                </a:cxn>
              </a:cxnLst>
              <a:rect l="0" t="0" r="r" b="b"/>
              <a:pathLst>
                <a:path w="823" h="929">
                  <a:moveTo>
                    <a:pt x="661" y="93"/>
                  </a:moveTo>
                  <a:lnTo>
                    <a:pt x="745" y="472"/>
                  </a:lnTo>
                  <a:lnTo>
                    <a:pt x="769" y="630"/>
                  </a:lnTo>
                  <a:lnTo>
                    <a:pt x="632" y="621"/>
                  </a:lnTo>
                  <a:lnTo>
                    <a:pt x="184" y="621"/>
                  </a:lnTo>
                  <a:lnTo>
                    <a:pt x="152" y="565"/>
                  </a:lnTo>
                  <a:lnTo>
                    <a:pt x="56" y="38"/>
                  </a:lnTo>
                  <a:lnTo>
                    <a:pt x="0" y="0"/>
                  </a:lnTo>
                  <a:lnTo>
                    <a:pt x="112" y="605"/>
                  </a:lnTo>
                  <a:lnTo>
                    <a:pt x="122" y="719"/>
                  </a:lnTo>
                  <a:lnTo>
                    <a:pt x="122" y="929"/>
                  </a:lnTo>
                  <a:lnTo>
                    <a:pt x="366" y="929"/>
                  </a:lnTo>
                  <a:lnTo>
                    <a:pt x="366" y="840"/>
                  </a:lnTo>
                  <a:lnTo>
                    <a:pt x="647" y="831"/>
                  </a:lnTo>
                  <a:lnTo>
                    <a:pt x="647" y="920"/>
                  </a:lnTo>
                  <a:lnTo>
                    <a:pt x="823" y="917"/>
                  </a:lnTo>
                  <a:lnTo>
                    <a:pt x="823" y="734"/>
                  </a:lnTo>
                  <a:lnTo>
                    <a:pt x="822" y="617"/>
                  </a:lnTo>
                  <a:lnTo>
                    <a:pt x="698" y="97"/>
                  </a:lnTo>
                  <a:lnTo>
                    <a:pt x="693" y="99"/>
                  </a:lnTo>
                  <a:lnTo>
                    <a:pt x="683" y="102"/>
                  </a:lnTo>
                  <a:lnTo>
                    <a:pt x="669" y="100"/>
                  </a:lnTo>
                  <a:lnTo>
                    <a:pt x="661" y="93"/>
                  </a:lnTo>
                  <a:close/>
                </a:path>
              </a:pathLst>
            </a:custGeom>
            <a:solidFill>
              <a:srgbClr val="002D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1" name="25 Forma libre"/>
            <p:cNvSpPr>
              <a:spLocks/>
            </p:cNvSpPr>
            <p:nvPr/>
          </p:nvSpPr>
          <p:spPr bwMode="auto">
            <a:xfrm>
              <a:off x="546" y="150"/>
              <a:ext cx="101" cy="378"/>
            </a:xfrm>
            <a:custGeom>
              <a:avLst/>
              <a:gdLst/>
              <a:ahLst/>
              <a:cxnLst>
                <a:cxn ang="0">
                  <a:pos x="0" y="65"/>
                </a:cxn>
                <a:cxn ang="0">
                  <a:pos x="6" y="576"/>
                </a:cxn>
                <a:cxn ang="0">
                  <a:pos x="3" y="1136"/>
                </a:cxn>
                <a:cxn ang="0">
                  <a:pos x="287" y="1132"/>
                </a:cxn>
                <a:cxn ang="0">
                  <a:pos x="298" y="1014"/>
                </a:cxn>
                <a:cxn ang="0">
                  <a:pos x="302" y="685"/>
                </a:cxn>
                <a:cxn ang="0">
                  <a:pos x="302" y="653"/>
                </a:cxn>
                <a:cxn ang="0">
                  <a:pos x="172" y="0"/>
                </a:cxn>
                <a:cxn ang="0">
                  <a:pos x="0" y="65"/>
                </a:cxn>
              </a:cxnLst>
              <a:rect l="0" t="0" r="r" b="b"/>
              <a:pathLst>
                <a:path w="302" h="1136">
                  <a:moveTo>
                    <a:pt x="0" y="65"/>
                  </a:moveTo>
                  <a:lnTo>
                    <a:pt x="6" y="576"/>
                  </a:lnTo>
                  <a:lnTo>
                    <a:pt x="3" y="1136"/>
                  </a:lnTo>
                  <a:lnTo>
                    <a:pt x="287" y="1132"/>
                  </a:lnTo>
                  <a:lnTo>
                    <a:pt x="298" y="1014"/>
                  </a:lnTo>
                  <a:lnTo>
                    <a:pt x="302" y="685"/>
                  </a:lnTo>
                  <a:lnTo>
                    <a:pt x="302" y="653"/>
                  </a:lnTo>
                  <a:lnTo>
                    <a:pt x="172" y="0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003D5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2" name="26 Forma libre"/>
            <p:cNvSpPr>
              <a:spLocks/>
            </p:cNvSpPr>
            <p:nvPr/>
          </p:nvSpPr>
          <p:spPr bwMode="auto">
            <a:xfrm>
              <a:off x="554" y="163"/>
              <a:ext cx="83" cy="323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6" y="554"/>
                </a:cxn>
                <a:cxn ang="0">
                  <a:pos x="10" y="970"/>
                </a:cxn>
                <a:cxn ang="0">
                  <a:pos x="217" y="969"/>
                </a:cxn>
                <a:cxn ang="0">
                  <a:pos x="243" y="966"/>
                </a:cxn>
                <a:cxn ang="0">
                  <a:pos x="247" y="677"/>
                </a:cxn>
                <a:cxn ang="0">
                  <a:pos x="247" y="630"/>
                </a:cxn>
                <a:cxn ang="0">
                  <a:pos x="132" y="0"/>
                </a:cxn>
                <a:cxn ang="0">
                  <a:pos x="0" y="47"/>
                </a:cxn>
              </a:cxnLst>
              <a:rect l="0" t="0" r="r" b="b"/>
              <a:pathLst>
                <a:path w="247" h="970">
                  <a:moveTo>
                    <a:pt x="0" y="47"/>
                  </a:moveTo>
                  <a:lnTo>
                    <a:pt x="6" y="554"/>
                  </a:lnTo>
                  <a:lnTo>
                    <a:pt x="10" y="970"/>
                  </a:lnTo>
                  <a:lnTo>
                    <a:pt x="217" y="969"/>
                  </a:lnTo>
                  <a:lnTo>
                    <a:pt x="243" y="966"/>
                  </a:lnTo>
                  <a:lnTo>
                    <a:pt x="247" y="677"/>
                  </a:lnTo>
                  <a:lnTo>
                    <a:pt x="247" y="630"/>
                  </a:lnTo>
                  <a:lnTo>
                    <a:pt x="132" y="0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3" name="27 Forma libre"/>
            <p:cNvSpPr>
              <a:spLocks/>
            </p:cNvSpPr>
            <p:nvPr/>
          </p:nvSpPr>
          <p:spPr bwMode="auto">
            <a:xfrm>
              <a:off x="382" y="445"/>
              <a:ext cx="89" cy="118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0" y="46"/>
                </a:cxn>
                <a:cxn ang="0">
                  <a:pos x="0" y="160"/>
                </a:cxn>
                <a:cxn ang="0">
                  <a:pos x="21" y="257"/>
                </a:cxn>
                <a:cxn ang="0">
                  <a:pos x="25" y="275"/>
                </a:cxn>
                <a:cxn ang="0">
                  <a:pos x="29" y="293"/>
                </a:cxn>
                <a:cxn ang="0">
                  <a:pos x="35" y="309"/>
                </a:cxn>
                <a:cxn ang="0">
                  <a:pos x="43" y="322"/>
                </a:cxn>
                <a:cxn ang="0">
                  <a:pos x="53" y="336"/>
                </a:cxn>
                <a:cxn ang="0">
                  <a:pos x="65" y="345"/>
                </a:cxn>
                <a:cxn ang="0">
                  <a:pos x="80" y="352"/>
                </a:cxn>
                <a:cxn ang="0">
                  <a:pos x="98" y="354"/>
                </a:cxn>
                <a:cxn ang="0">
                  <a:pos x="136" y="354"/>
                </a:cxn>
                <a:cxn ang="0">
                  <a:pos x="167" y="354"/>
                </a:cxn>
                <a:cxn ang="0">
                  <a:pos x="191" y="351"/>
                </a:cxn>
                <a:cxn ang="0">
                  <a:pos x="211" y="346"/>
                </a:cxn>
                <a:cxn ang="0">
                  <a:pos x="226" y="337"/>
                </a:cxn>
                <a:cxn ang="0">
                  <a:pos x="241" y="325"/>
                </a:cxn>
                <a:cxn ang="0">
                  <a:pos x="253" y="306"/>
                </a:cxn>
                <a:cxn ang="0">
                  <a:pos x="266" y="281"/>
                </a:cxn>
                <a:cxn ang="0">
                  <a:pos x="238" y="256"/>
                </a:cxn>
                <a:cxn ang="0">
                  <a:pos x="222" y="223"/>
                </a:cxn>
                <a:cxn ang="0">
                  <a:pos x="222" y="102"/>
                </a:cxn>
                <a:cxn ang="0">
                  <a:pos x="217" y="0"/>
                </a:cxn>
                <a:cxn ang="0">
                  <a:pos x="130" y="6"/>
                </a:cxn>
                <a:cxn ang="0">
                  <a:pos x="25" y="6"/>
                </a:cxn>
              </a:cxnLst>
              <a:rect l="0" t="0" r="r" b="b"/>
              <a:pathLst>
                <a:path w="266" h="354">
                  <a:moveTo>
                    <a:pt x="25" y="6"/>
                  </a:moveTo>
                  <a:lnTo>
                    <a:pt x="0" y="46"/>
                  </a:lnTo>
                  <a:lnTo>
                    <a:pt x="0" y="160"/>
                  </a:lnTo>
                  <a:lnTo>
                    <a:pt x="21" y="257"/>
                  </a:lnTo>
                  <a:lnTo>
                    <a:pt x="25" y="275"/>
                  </a:lnTo>
                  <a:lnTo>
                    <a:pt x="29" y="293"/>
                  </a:lnTo>
                  <a:lnTo>
                    <a:pt x="35" y="309"/>
                  </a:lnTo>
                  <a:lnTo>
                    <a:pt x="43" y="322"/>
                  </a:lnTo>
                  <a:lnTo>
                    <a:pt x="53" y="336"/>
                  </a:lnTo>
                  <a:lnTo>
                    <a:pt x="65" y="345"/>
                  </a:lnTo>
                  <a:lnTo>
                    <a:pt x="80" y="352"/>
                  </a:lnTo>
                  <a:lnTo>
                    <a:pt x="98" y="354"/>
                  </a:lnTo>
                  <a:lnTo>
                    <a:pt x="136" y="354"/>
                  </a:lnTo>
                  <a:lnTo>
                    <a:pt x="167" y="354"/>
                  </a:lnTo>
                  <a:lnTo>
                    <a:pt x="191" y="351"/>
                  </a:lnTo>
                  <a:lnTo>
                    <a:pt x="211" y="346"/>
                  </a:lnTo>
                  <a:lnTo>
                    <a:pt x="226" y="337"/>
                  </a:lnTo>
                  <a:lnTo>
                    <a:pt x="241" y="325"/>
                  </a:lnTo>
                  <a:lnTo>
                    <a:pt x="253" y="306"/>
                  </a:lnTo>
                  <a:lnTo>
                    <a:pt x="266" y="281"/>
                  </a:lnTo>
                  <a:lnTo>
                    <a:pt x="238" y="256"/>
                  </a:lnTo>
                  <a:lnTo>
                    <a:pt x="222" y="223"/>
                  </a:lnTo>
                  <a:lnTo>
                    <a:pt x="222" y="102"/>
                  </a:lnTo>
                  <a:lnTo>
                    <a:pt x="217" y="0"/>
                  </a:lnTo>
                  <a:lnTo>
                    <a:pt x="130" y="6"/>
                  </a:lnTo>
                  <a:lnTo>
                    <a:pt x="25" y="6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4" name="28 Forma libre"/>
            <p:cNvSpPr>
              <a:spLocks/>
            </p:cNvSpPr>
            <p:nvPr/>
          </p:nvSpPr>
          <p:spPr bwMode="auto">
            <a:xfrm>
              <a:off x="155" y="452"/>
              <a:ext cx="62" cy="8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04" y="0"/>
                </a:cxn>
                <a:cxn ang="0">
                  <a:pos x="102" y="89"/>
                </a:cxn>
                <a:cxn ang="0">
                  <a:pos x="101" y="173"/>
                </a:cxn>
                <a:cxn ang="0">
                  <a:pos x="187" y="187"/>
                </a:cxn>
                <a:cxn ang="0">
                  <a:pos x="185" y="195"/>
                </a:cxn>
                <a:cxn ang="0">
                  <a:pos x="181" y="204"/>
                </a:cxn>
                <a:cxn ang="0">
                  <a:pos x="175" y="213"/>
                </a:cxn>
                <a:cxn ang="0">
                  <a:pos x="164" y="221"/>
                </a:cxn>
                <a:cxn ang="0">
                  <a:pos x="153" y="228"/>
                </a:cxn>
                <a:cxn ang="0">
                  <a:pos x="138" y="234"/>
                </a:cxn>
                <a:cxn ang="0">
                  <a:pos x="118" y="238"/>
                </a:cxn>
                <a:cxn ang="0">
                  <a:pos x="98" y="240"/>
                </a:cxn>
                <a:cxn ang="0">
                  <a:pos x="77" y="238"/>
                </a:cxn>
                <a:cxn ang="0">
                  <a:pos x="59" y="235"/>
                </a:cxn>
                <a:cxn ang="0">
                  <a:pos x="45" y="229"/>
                </a:cxn>
                <a:cxn ang="0">
                  <a:pos x="31" y="221"/>
                </a:cxn>
                <a:cxn ang="0">
                  <a:pos x="19" y="207"/>
                </a:cxn>
                <a:cxn ang="0">
                  <a:pos x="11" y="190"/>
                </a:cxn>
                <a:cxn ang="0">
                  <a:pos x="5" y="167"/>
                </a:cxn>
                <a:cxn ang="0">
                  <a:pos x="0" y="138"/>
                </a:cxn>
                <a:cxn ang="0">
                  <a:pos x="2" y="0"/>
                </a:cxn>
              </a:cxnLst>
              <a:rect l="0" t="0" r="r" b="b"/>
              <a:pathLst>
                <a:path w="187" h="240">
                  <a:moveTo>
                    <a:pt x="2" y="0"/>
                  </a:moveTo>
                  <a:lnTo>
                    <a:pt x="104" y="0"/>
                  </a:lnTo>
                  <a:lnTo>
                    <a:pt x="102" y="89"/>
                  </a:lnTo>
                  <a:lnTo>
                    <a:pt x="101" y="173"/>
                  </a:lnTo>
                  <a:lnTo>
                    <a:pt x="187" y="187"/>
                  </a:lnTo>
                  <a:lnTo>
                    <a:pt x="185" y="195"/>
                  </a:lnTo>
                  <a:lnTo>
                    <a:pt x="181" y="204"/>
                  </a:lnTo>
                  <a:lnTo>
                    <a:pt x="175" y="213"/>
                  </a:lnTo>
                  <a:lnTo>
                    <a:pt x="164" y="221"/>
                  </a:lnTo>
                  <a:lnTo>
                    <a:pt x="153" y="228"/>
                  </a:lnTo>
                  <a:lnTo>
                    <a:pt x="138" y="234"/>
                  </a:lnTo>
                  <a:lnTo>
                    <a:pt x="118" y="238"/>
                  </a:lnTo>
                  <a:lnTo>
                    <a:pt x="98" y="240"/>
                  </a:lnTo>
                  <a:lnTo>
                    <a:pt x="77" y="238"/>
                  </a:lnTo>
                  <a:lnTo>
                    <a:pt x="59" y="235"/>
                  </a:lnTo>
                  <a:lnTo>
                    <a:pt x="45" y="229"/>
                  </a:lnTo>
                  <a:lnTo>
                    <a:pt x="31" y="221"/>
                  </a:lnTo>
                  <a:lnTo>
                    <a:pt x="19" y="207"/>
                  </a:lnTo>
                  <a:lnTo>
                    <a:pt x="11" y="190"/>
                  </a:lnTo>
                  <a:lnTo>
                    <a:pt x="5" y="167"/>
                  </a:lnTo>
                  <a:lnTo>
                    <a:pt x="0" y="138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5" name="29 Forma libre"/>
            <p:cNvSpPr>
              <a:spLocks/>
            </p:cNvSpPr>
            <p:nvPr/>
          </p:nvSpPr>
          <p:spPr bwMode="auto">
            <a:xfrm>
              <a:off x="442" y="175"/>
              <a:ext cx="93" cy="158"/>
            </a:xfrm>
            <a:custGeom>
              <a:avLst/>
              <a:gdLst/>
              <a:ahLst/>
              <a:cxnLst>
                <a:cxn ang="0">
                  <a:pos x="275" y="0"/>
                </a:cxn>
                <a:cxn ang="0">
                  <a:pos x="278" y="472"/>
                </a:cxn>
                <a:cxn ang="0">
                  <a:pos x="102" y="426"/>
                </a:cxn>
                <a:cxn ang="0">
                  <a:pos x="0" y="444"/>
                </a:cxn>
                <a:cxn ang="0">
                  <a:pos x="0" y="78"/>
                </a:cxn>
                <a:cxn ang="0">
                  <a:pos x="275" y="0"/>
                </a:cxn>
              </a:cxnLst>
              <a:rect l="0" t="0" r="r" b="b"/>
              <a:pathLst>
                <a:path w="278" h="472">
                  <a:moveTo>
                    <a:pt x="275" y="0"/>
                  </a:moveTo>
                  <a:lnTo>
                    <a:pt x="278" y="472"/>
                  </a:lnTo>
                  <a:lnTo>
                    <a:pt x="102" y="426"/>
                  </a:lnTo>
                  <a:lnTo>
                    <a:pt x="0" y="444"/>
                  </a:lnTo>
                  <a:lnTo>
                    <a:pt x="0" y="78"/>
                  </a:lnTo>
                  <a:lnTo>
                    <a:pt x="275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6" name="30 Forma libre"/>
            <p:cNvSpPr>
              <a:spLocks/>
            </p:cNvSpPr>
            <p:nvPr/>
          </p:nvSpPr>
          <p:spPr bwMode="auto">
            <a:xfrm>
              <a:off x="359" y="207"/>
              <a:ext cx="72" cy="131"/>
            </a:xfrm>
            <a:custGeom>
              <a:avLst/>
              <a:gdLst/>
              <a:ahLst/>
              <a:cxnLst>
                <a:cxn ang="0">
                  <a:pos x="216" y="0"/>
                </a:cxn>
                <a:cxn ang="0">
                  <a:pos x="216" y="356"/>
                </a:cxn>
                <a:cxn ang="0">
                  <a:pos x="0" y="393"/>
                </a:cxn>
                <a:cxn ang="0">
                  <a:pos x="0" y="66"/>
                </a:cxn>
                <a:cxn ang="0">
                  <a:pos x="216" y="0"/>
                </a:cxn>
              </a:cxnLst>
              <a:rect l="0" t="0" r="r" b="b"/>
              <a:pathLst>
                <a:path w="216" h="393">
                  <a:moveTo>
                    <a:pt x="216" y="0"/>
                  </a:moveTo>
                  <a:lnTo>
                    <a:pt x="216" y="356"/>
                  </a:lnTo>
                  <a:lnTo>
                    <a:pt x="0" y="393"/>
                  </a:lnTo>
                  <a:lnTo>
                    <a:pt x="0" y="66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7" name="31 Forma libre"/>
            <p:cNvSpPr>
              <a:spLocks/>
            </p:cNvSpPr>
            <p:nvPr/>
          </p:nvSpPr>
          <p:spPr bwMode="auto">
            <a:xfrm>
              <a:off x="295" y="233"/>
              <a:ext cx="53" cy="116"/>
            </a:xfrm>
            <a:custGeom>
              <a:avLst/>
              <a:gdLst/>
              <a:ahLst/>
              <a:cxnLst>
                <a:cxn ang="0">
                  <a:pos x="159" y="0"/>
                </a:cxn>
                <a:cxn ang="0">
                  <a:pos x="159" y="324"/>
                </a:cxn>
                <a:cxn ang="0">
                  <a:pos x="0" y="350"/>
                </a:cxn>
                <a:cxn ang="0">
                  <a:pos x="0" y="54"/>
                </a:cxn>
                <a:cxn ang="0">
                  <a:pos x="159" y="0"/>
                </a:cxn>
              </a:cxnLst>
              <a:rect l="0" t="0" r="r" b="b"/>
              <a:pathLst>
                <a:path w="159" h="350">
                  <a:moveTo>
                    <a:pt x="159" y="0"/>
                  </a:moveTo>
                  <a:lnTo>
                    <a:pt x="159" y="324"/>
                  </a:lnTo>
                  <a:lnTo>
                    <a:pt x="0" y="350"/>
                  </a:lnTo>
                  <a:lnTo>
                    <a:pt x="0" y="54"/>
                  </a:lnTo>
                  <a:lnTo>
                    <a:pt x="159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8" name="32 Forma libre"/>
            <p:cNvSpPr>
              <a:spLocks/>
            </p:cNvSpPr>
            <p:nvPr/>
          </p:nvSpPr>
          <p:spPr bwMode="auto">
            <a:xfrm>
              <a:off x="231" y="256"/>
              <a:ext cx="51" cy="105"/>
            </a:xfrm>
            <a:custGeom>
              <a:avLst/>
              <a:gdLst/>
              <a:ahLst/>
              <a:cxnLst>
                <a:cxn ang="0">
                  <a:pos x="153" y="0"/>
                </a:cxn>
                <a:cxn ang="0">
                  <a:pos x="153" y="290"/>
                </a:cxn>
                <a:cxn ang="0">
                  <a:pos x="0" y="317"/>
                </a:cxn>
                <a:cxn ang="0">
                  <a:pos x="0" y="50"/>
                </a:cxn>
                <a:cxn ang="0">
                  <a:pos x="153" y="0"/>
                </a:cxn>
              </a:cxnLst>
              <a:rect l="0" t="0" r="r" b="b"/>
              <a:pathLst>
                <a:path w="153" h="317">
                  <a:moveTo>
                    <a:pt x="153" y="0"/>
                  </a:moveTo>
                  <a:lnTo>
                    <a:pt x="153" y="290"/>
                  </a:lnTo>
                  <a:lnTo>
                    <a:pt x="0" y="317"/>
                  </a:lnTo>
                  <a:lnTo>
                    <a:pt x="0" y="50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9" name="33 Forma libre"/>
            <p:cNvSpPr>
              <a:spLocks/>
            </p:cNvSpPr>
            <p:nvPr/>
          </p:nvSpPr>
          <p:spPr bwMode="auto">
            <a:xfrm>
              <a:off x="175" y="277"/>
              <a:ext cx="45" cy="94"/>
            </a:xfrm>
            <a:custGeom>
              <a:avLst/>
              <a:gdLst/>
              <a:ahLst/>
              <a:cxnLst>
                <a:cxn ang="0">
                  <a:pos x="133" y="0"/>
                </a:cxn>
                <a:cxn ang="0">
                  <a:pos x="133" y="257"/>
                </a:cxn>
                <a:cxn ang="0">
                  <a:pos x="0" y="281"/>
                </a:cxn>
                <a:cxn ang="0">
                  <a:pos x="0" y="41"/>
                </a:cxn>
                <a:cxn ang="0">
                  <a:pos x="133" y="0"/>
                </a:cxn>
              </a:cxnLst>
              <a:rect l="0" t="0" r="r" b="b"/>
              <a:pathLst>
                <a:path w="133" h="281">
                  <a:moveTo>
                    <a:pt x="133" y="0"/>
                  </a:moveTo>
                  <a:lnTo>
                    <a:pt x="133" y="257"/>
                  </a:lnTo>
                  <a:lnTo>
                    <a:pt x="0" y="281"/>
                  </a:lnTo>
                  <a:lnTo>
                    <a:pt x="0" y="41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0" name="34 Forma libre"/>
            <p:cNvSpPr>
              <a:spLocks/>
            </p:cNvSpPr>
            <p:nvPr/>
          </p:nvSpPr>
          <p:spPr bwMode="auto">
            <a:xfrm>
              <a:off x="131" y="294"/>
              <a:ext cx="36" cy="84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109" y="235"/>
                </a:cxn>
                <a:cxn ang="0">
                  <a:pos x="0" y="251"/>
                </a:cxn>
                <a:cxn ang="0">
                  <a:pos x="0" y="35"/>
                </a:cxn>
                <a:cxn ang="0">
                  <a:pos x="108" y="0"/>
                </a:cxn>
              </a:cxnLst>
              <a:rect l="0" t="0" r="r" b="b"/>
              <a:pathLst>
                <a:path w="109" h="251">
                  <a:moveTo>
                    <a:pt x="108" y="0"/>
                  </a:moveTo>
                  <a:lnTo>
                    <a:pt x="109" y="235"/>
                  </a:lnTo>
                  <a:lnTo>
                    <a:pt x="0" y="251"/>
                  </a:lnTo>
                  <a:lnTo>
                    <a:pt x="0" y="35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1" name="35 Forma libre"/>
            <p:cNvSpPr>
              <a:spLocks/>
            </p:cNvSpPr>
            <p:nvPr/>
          </p:nvSpPr>
          <p:spPr bwMode="auto">
            <a:xfrm>
              <a:off x="94" y="307"/>
              <a:ext cx="31" cy="78"/>
            </a:xfrm>
            <a:custGeom>
              <a:avLst/>
              <a:gdLst/>
              <a:ahLst/>
              <a:cxnLst>
                <a:cxn ang="0">
                  <a:pos x="0" y="38"/>
                </a:cxn>
                <a:cxn ang="0">
                  <a:pos x="92" y="0"/>
                </a:cxn>
                <a:cxn ang="0">
                  <a:pos x="92" y="217"/>
                </a:cxn>
                <a:cxn ang="0">
                  <a:pos x="0" y="236"/>
                </a:cxn>
                <a:cxn ang="0">
                  <a:pos x="0" y="38"/>
                </a:cxn>
              </a:cxnLst>
              <a:rect l="0" t="0" r="r" b="b"/>
              <a:pathLst>
                <a:path w="92" h="236">
                  <a:moveTo>
                    <a:pt x="0" y="38"/>
                  </a:moveTo>
                  <a:lnTo>
                    <a:pt x="92" y="0"/>
                  </a:lnTo>
                  <a:lnTo>
                    <a:pt x="92" y="217"/>
                  </a:lnTo>
                  <a:lnTo>
                    <a:pt x="0" y="236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2" name="36 Forma libre"/>
            <p:cNvSpPr>
              <a:spLocks/>
            </p:cNvSpPr>
            <p:nvPr/>
          </p:nvSpPr>
          <p:spPr bwMode="auto">
            <a:xfrm>
              <a:off x="706" y="131"/>
              <a:ext cx="91" cy="3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6" y="58"/>
                </a:cxn>
                <a:cxn ang="0">
                  <a:pos x="274" y="90"/>
                </a:cxn>
                <a:cxn ang="0">
                  <a:pos x="265" y="49"/>
                </a:cxn>
                <a:cxn ang="0">
                  <a:pos x="262" y="49"/>
                </a:cxn>
                <a:cxn ang="0">
                  <a:pos x="253" y="46"/>
                </a:cxn>
                <a:cxn ang="0">
                  <a:pos x="240" y="44"/>
                </a:cxn>
                <a:cxn ang="0">
                  <a:pos x="222" y="40"/>
                </a:cxn>
                <a:cxn ang="0">
                  <a:pos x="201" y="35"/>
                </a:cxn>
                <a:cxn ang="0">
                  <a:pos x="179" y="31"/>
                </a:cxn>
                <a:cxn ang="0">
                  <a:pos x="155" y="26"/>
                </a:cxn>
                <a:cxn ang="0">
                  <a:pos x="130" y="22"/>
                </a:cxn>
                <a:cxn ang="0">
                  <a:pos x="105" y="18"/>
                </a:cxn>
                <a:cxn ang="0">
                  <a:pos x="80" y="12"/>
                </a:cxn>
                <a:cxn ang="0">
                  <a:pos x="58" y="9"/>
                </a:cxn>
                <a:cxn ang="0">
                  <a:pos x="38" y="4"/>
                </a:cxn>
                <a:cxn ang="0">
                  <a:pos x="22" y="3"/>
                </a:cxn>
                <a:cxn ang="0">
                  <a:pos x="9" y="1"/>
                </a:cxn>
                <a:cxn ang="0">
                  <a:pos x="1" y="0"/>
                </a:cxn>
                <a:cxn ang="0">
                  <a:pos x="0" y="1"/>
                </a:cxn>
              </a:cxnLst>
              <a:rect l="0" t="0" r="r" b="b"/>
              <a:pathLst>
                <a:path w="274" h="90">
                  <a:moveTo>
                    <a:pt x="0" y="1"/>
                  </a:moveTo>
                  <a:lnTo>
                    <a:pt x="16" y="58"/>
                  </a:lnTo>
                  <a:lnTo>
                    <a:pt x="274" y="90"/>
                  </a:lnTo>
                  <a:lnTo>
                    <a:pt x="265" y="49"/>
                  </a:lnTo>
                  <a:lnTo>
                    <a:pt x="262" y="49"/>
                  </a:lnTo>
                  <a:lnTo>
                    <a:pt x="253" y="46"/>
                  </a:lnTo>
                  <a:lnTo>
                    <a:pt x="240" y="44"/>
                  </a:lnTo>
                  <a:lnTo>
                    <a:pt x="222" y="40"/>
                  </a:lnTo>
                  <a:lnTo>
                    <a:pt x="201" y="35"/>
                  </a:lnTo>
                  <a:lnTo>
                    <a:pt x="179" y="31"/>
                  </a:lnTo>
                  <a:lnTo>
                    <a:pt x="155" y="26"/>
                  </a:lnTo>
                  <a:lnTo>
                    <a:pt x="130" y="22"/>
                  </a:lnTo>
                  <a:lnTo>
                    <a:pt x="105" y="18"/>
                  </a:lnTo>
                  <a:lnTo>
                    <a:pt x="80" y="12"/>
                  </a:lnTo>
                  <a:lnTo>
                    <a:pt x="58" y="9"/>
                  </a:lnTo>
                  <a:lnTo>
                    <a:pt x="38" y="4"/>
                  </a:lnTo>
                  <a:lnTo>
                    <a:pt x="22" y="3"/>
                  </a:lnTo>
                  <a:lnTo>
                    <a:pt x="9" y="1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8928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3" name="37 Forma libre"/>
            <p:cNvSpPr>
              <a:spLocks/>
            </p:cNvSpPr>
            <p:nvPr/>
          </p:nvSpPr>
          <p:spPr bwMode="auto">
            <a:xfrm>
              <a:off x="684" y="433"/>
              <a:ext cx="31" cy="38"/>
            </a:xfrm>
            <a:custGeom>
              <a:avLst/>
              <a:gdLst/>
              <a:ahLst/>
              <a:cxnLst>
                <a:cxn ang="0">
                  <a:pos x="45" y="0"/>
                </a:cxn>
                <a:cxn ang="0">
                  <a:pos x="54" y="2"/>
                </a:cxn>
                <a:cxn ang="0">
                  <a:pos x="63" y="5"/>
                </a:cxn>
                <a:cxn ang="0">
                  <a:pos x="70" y="11"/>
                </a:cxn>
                <a:cxn ang="0">
                  <a:pos x="77" y="18"/>
                </a:cxn>
                <a:cxn ang="0">
                  <a:pos x="82" y="26"/>
                </a:cxn>
                <a:cxn ang="0">
                  <a:pos x="86" y="36"/>
                </a:cxn>
                <a:cxn ang="0">
                  <a:pos x="89" y="46"/>
                </a:cxn>
                <a:cxn ang="0">
                  <a:pos x="91" y="58"/>
                </a:cxn>
                <a:cxn ang="0">
                  <a:pos x="89" y="70"/>
                </a:cxn>
                <a:cxn ang="0">
                  <a:pos x="86" y="80"/>
                </a:cxn>
                <a:cxn ang="0">
                  <a:pos x="82" y="89"/>
                </a:cxn>
                <a:cxn ang="0">
                  <a:pos x="77" y="98"/>
                </a:cxn>
                <a:cxn ang="0">
                  <a:pos x="70" y="105"/>
                </a:cxn>
                <a:cxn ang="0">
                  <a:pos x="63" y="110"/>
                </a:cxn>
                <a:cxn ang="0">
                  <a:pos x="54" y="113"/>
                </a:cxn>
                <a:cxn ang="0">
                  <a:pos x="45" y="114"/>
                </a:cxn>
                <a:cxn ang="0">
                  <a:pos x="36" y="113"/>
                </a:cxn>
                <a:cxn ang="0">
                  <a:pos x="27" y="110"/>
                </a:cxn>
                <a:cxn ang="0">
                  <a:pos x="20" y="105"/>
                </a:cxn>
                <a:cxn ang="0">
                  <a:pos x="14" y="98"/>
                </a:cxn>
                <a:cxn ang="0">
                  <a:pos x="8" y="89"/>
                </a:cxn>
                <a:cxn ang="0">
                  <a:pos x="3" y="80"/>
                </a:cxn>
                <a:cxn ang="0">
                  <a:pos x="2" y="70"/>
                </a:cxn>
                <a:cxn ang="0">
                  <a:pos x="0" y="58"/>
                </a:cxn>
                <a:cxn ang="0">
                  <a:pos x="2" y="46"/>
                </a:cxn>
                <a:cxn ang="0">
                  <a:pos x="3" y="36"/>
                </a:cxn>
                <a:cxn ang="0">
                  <a:pos x="8" y="26"/>
                </a:cxn>
                <a:cxn ang="0">
                  <a:pos x="14" y="18"/>
                </a:cxn>
                <a:cxn ang="0">
                  <a:pos x="20" y="11"/>
                </a:cxn>
                <a:cxn ang="0">
                  <a:pos x="27" y="5"/>
                </a:cxn>
                <a:cxn ang="0">
                  <a:pos x="36" y="2"/>
                </a:cxn>
                <a:cxn ang="0">
                  <a:pos x="45" y="0"/>
                </a:cxn>
              </a:cxnLst>
              <a:rect l="0" t="0" r="r" b="b"/>
              <a:pathLst>
                <a:path w="91" h="114">
                  <a:moveTo>
                    <a:pt x="45" y="0"/>
                  </a:moveTo>
                  <a:lnTo>
                    <a:pt x="54" y="2"/>
                  </a:lnTo>
                  <a:lnTo>
                    <a:pt x="63" y="5"/>
                  </a:lnTo>
                  <a:lnTo>
                    <a:pt x="70" y="11"/>
                  </a:lnTo>
                  <a:lnTo>
                    <a:pt x="77" y="18"/>
                  </a:lnTo>
                  <a:lnTo>
                    <a:pt x="82" y="26"/>
                  </a:lnTo>
                  <a:lnTo>
                    <a:pt x="86" y="36"/>
                  </a:lnTo>
                  <a:lnTo>
                    <a:pt x="89" y="46"/>
                  </a:lnTo>
                  <a:lnTo>
                    <a:pt x="91" y="58"/>
                  </a:lnTo>
                  <a:lnTo>
                    <a:pt x="89" y="70"/>
                  </a:lnTo>
                  <a:lnTo>
                    <a:pt x="86" y="80"/>
                  </a:lnTo>
                  <a:lnTo>
                    <a:pt x="82" y="89"/>
                  </a:lnTo>
                  <a:lnTo>
                    <a:pt x="77" y="98"/>
                  </a:lnTo>
                  <a:lnTo>
                    <a:pt x="70" y="105"/>
                  </a:lnTo>
                  <a:lnTo>
                    <a:pt x="63" y="110"/>
                  </a:lnTo>
                  <a:lnTo>
                    <a:pt x="54" y="113"/>
                  </a:lnTo>
                  <a:lnTo>
                    <a:pt x="45" y="114"/>
                  </a:lnTo>
                  <a:lnTo>
                    <a:pt x="36" y="113"/>
                  </a:lnTo>
                  <a:lnTo>
                    <a:pt x="27" y="110"/>
                  </a:lnTo>
                  <a:lnTo>
                    <a:pt x="20" y="105"/>
                  </a:lnTo>
                  <a:lnTo>
                    <a:pt x="14" y="98"/>
                  </a:lnTo>
                  <a:lnTo>
                    <a:pt x="8" y="89"/>
                  </a:lnTo>
                  <a:lnTo>
                    <a:pt x="3" y="80"/>
                  </a:lnTo>
                  <a:lnTo>
                    <a:pt x="2" y="70"/>
                  </a:lnTo>
                  <a:lnTo>
                    <a:pt x="0" y="58"/>
                  </a:lnTo>
                  <a:lnTo>
                    <a:pt x="2" y="46"/>
                  </a:lnTo>
                  <a:lnTo>
                    <a:pt x="3" y="36"/>
                  </a:lnTo>
                  <a:lnTo>
                    <a:pt x="8" y="26"/>
                  </a:lnTo>
                  <a:lnTo>
                    <a:pt x="14" y="18"/>
                  </a:lnTo>
                  <a:lnTo>
                    <a:pt x="20" y="11"/>
                  </a:lnTo>
                  <a:lnTo>
                    <a:pt x="27" y="5"/>
                  </a:lnTo>
                  <a:lnTo>
                    <a:pt x="36" y="2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60441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4" name="38 Forma libre"/>
            <p:cNvSpPr>
              <a:spLocks/>
            </p:cNvSpPr>
            <p:nvPr/>
          </p:nvSpPr>
          <p:spPr bwMode="auto">
            <a:xfrm>
              <a:off x="850" y="430"/>
              <a:ext cx="21" cy="32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44" y="4"/>
                </a:cxn>
                <a:cxn ang="0">
                  <a:pos x="54" y="15"/>
                </a:cxn>
                <a:cxn ang="0">
                  <a:pos x="60" y="30"/>
                </a:cxn>
                <a:cxn ang="0">
                  <a:pos x="63" y="49"/>
                </a:cxn>
                <a:cxn ang="0">
                  <a:pos x="60" y="68"/>
                </a:cxn>
                <a:cxn ang="0">
                  <a:pos x="54" y="83"/>
                </a:cxn>
                <a:cxn ang="0">
                  <a:pos x="44" y="93"/>
                </a:cxn>
                <a:cxn ang="0">
                  <a:pos x="31" y="96"/>
                </a:cxn>
                <a:cxn ang="0">
                  <a:pos x="19" y="93"/>
                </a:cxn>
                <a:cxn ang="0">
                  <a:pos x="9" y="83"/>
                </a:cxn>
                <a:cxn ang="0">
                  <a:pos x="3" y="68"/>
                </a:cxn>
                <a:cxn ang="0">
                  <a:pos x="0" y="49"/>
                </a:cxn>
                <a:cxn ang="0">
                  <a:pos x="3" y="30"/>
                </a:cxn>
                <a:cxn ang="0">
                  <a:pos x="9" y="15"/>
                </a:cxn>
                <a:cxn ang="0">
                  <a:pos x="19" y="4"/>
                </a:cxn>
                <a:cxn ang="0">
                  <a:pos x="31" y="0"/>
                </a:cxn>
              </a:cxnLst>
              <a:rect l="0" t="0" r="r" b="b"/>
              <a:pathLst>
                <a:path w="63" h="96">
                  <a:moveTo>
                    <a:pt x="31" y="0"/>
                  </a:moveTo>
                  <a:lnTo>
                    <a:pt x="44" y="4"/>
                  </a:lnTo>
                  <a:lnTo>
                    <a:pt x="54" y="15"/>
                  </a:lnTo>
                  <a:lnTo>
                    <a:pt x="60" y="30"/>
                  </a:lnTo>
                  <a:lnTo>
                    <a:pt x="63" y="49"/>
                  </a:lnTo>
                  <a:lnTo>
                    <a:pt x="60" y="68"/>
                  </a:lnTo>
                  <a:lnTo>
                    <a:pt x="54" y="83"/>
                  </a:lnTo>
                  <a:lnTo>
                    <a:pt x="44" y="93"/>
                  </a:lnTo>
                  <a:lnTo>
                    <a:pt x="31" y="96"/>
                  </a:lnTo>
                  <a:lnTo>
                    <a:pt x="19" y="93"/>
                  </a:lnTo>
                  <a:lnTo>
                    <a:pt x="9" y="83"/>
                  </a:lnTo>
                  <a:lnTo>
                    <a:pt x="3" y="68"/>
                  </a:lnTo>
                  <a:lnTo>
                    <a:pt x="0" y="49"/>
                  </a:lnTo>
                  <a:lnTo>
                    <a:pt x="3" y="30"/>
                  </a:lnTo>
                  <a:lnTo>
                    <a:pt x="9" y="15"/>
                  </a:lnTo>
                  <a:lnTo>
                    <a:pt x="19" y="4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60441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5" name="39 Forma libre"/>
            <p:cNvSpPr>
              <a:spLocks/>
            </p:cNvSpPr>
            <p:nvPr/>
          </p:nvSpPr>
          <p:spPr bwMode="auto">
            <a:xfrm>
              <a:off x="644" y="493"/>
              <a:ext cx="264" cy="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14"/>
                </a:cxn>
                <a:cxn ang="0">
                  <a:pos x="44" y="150"/>
                </a:cxn>
                <a:cxn ang="0">
                  <a:pos x="769" y="132"/>
                </a:cxn>
                <a:cxn ang="0">
                  <a:pos x="791" y="97"/>
                </a:cxn>
                <a:cxn ang="0">
                  <a:pos x="792" y="2"/>
                </a:cxn>
                <a:cxn ang="0">
                  <a:pos x="0" y="0"/>
                </a:cxn>
              </a:cxnLst>
              <a:rect l="0" t="0" r="r" b="b"/>
              <a:pathLst>
                <a:path w="792" h="150">
                  <a:moveTo>
                    <a:pt x="0" y="0"/>
                  </a:moveTo>
                  <a:lnTo>
                    <a:pt x="0" y="114"/>
                  </a:lnTo>
                  <a:lnTo>
                    <a:pt x="44" y="150"/>
                  </a:lnTo>
                  <a:lnTo>
                    <a:pt x="769" y="132"/>
                  </a:lnTo>
                  <a:lnTo>
                    <a:pt x="791" y="97"/>
                  </a:lnTo>
                  <a:lnTo>
                    <a:pt x="79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D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6" name="40 Forma libre"/>
            <p:cNvSpPr>
              <a:spLocks/>
            </p:cNvSpPr>
            <p:nvPr/>
          </p:nvSpPr>
          <p:spPr bwMode="auto">
            <a:xfrm>
              <a:off x="164" y="464"/>
              <a:ext cx="17" cy="45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34" y="6"/>
                </a:cxn>
                <a:cxn ang="0">
                  <a:pos x="43" y="19"/>
                </a:cxn>
                <a:cxn ang="0">
                  <a:pos x="49" y="40"/>
                </a:cxn>
                <a:cxn ang="0">
                  <a:pos x="50" y="66"/>
                </a:cxn>
                <a:cxn ang="0">
                  <a:pos x="49" y="93"/>
                </a:cxn>
                <a:cxn ang="0">
                  <a:pos x="43" y="115"/>
                </a:cxn>
                <a:cxn ang="0">
                  <a:pos x="34" y="130"/>
                </a:cxn>
                <a:cxn ang="0">
                  <a:pos x="25" y="136"/>
                </a:cxn>
                <a:cxn ang="0">
                  <a:pos x="16" y="130"/>
                </a:cxn>
                <a:cxn ang="0">
                  <a:pos x="7" y="115"/>
                </a:cxn>
                <a:cxn ang="0">
                  <a:pos x="1" y="93"/>
                </a:cxn>
                <a:cxn ang="0">
                  <a:pos x="0" y="66"/>
                </a:cxn>
                <a:cxn ang="0">
                  <a:pos x="1" y="40"/>
                </a:cxn>
                <a:cxn ang="0">
                  <a:pos x="7" y="19"/>
                </a:cxn>
                <a:cxn ang="0">
                  <a:pos x="16" y="6"/>
                </a:cxn>
                <a:cxn ang="0">
                  <a:pos x="25" y="0"/>
                </a:cxn>
              </a:cxnLst>
              <a:rect l="0" t="0" r="r" b="b"/>
              <a:pathLst>
                <a:path w="50" h="136">
                  <a:moveTo>
                    <a:pt x="25" y="0"/>
                  </a:moveTo>
                  <a:lnTo>
                    <a:pt x="34" y="6"/>
                  </a:lnTo>
                  <a:lnTo>
                    <a:pt x="43" y="19"/>
                  </a:lnTo>
                  <a:lnTo>
                    <a:pt x="49" y="40"/>
                  </a:lnTo>
                  <a:lnTo>
                    <a:pt x="50" y="66"/>
                  </a:lnTo>
                  <a:lnTo>
                    <a:pt x="49" y="93"/>
                  </a:lnTo>
                  <a:lnTo>
                    <a:pt x="43" y="115"/>
                  </a:lnTo>
                  <a:lnTo>
                    <a:pt x="34" y="130"/>
                  </a:lnTo>
                  <a:lnTo>
                    <a:pt x="25" y="136"/>
                  </a:lnTo>
                  <a:lnTo>
                    <a:pt x="16" y="130"/>
                  </a:lnTo>
                  <a:lnTo>
                    <a:pt x="7" y="115"/>
                  </a:lnTo>
                  <a:lnTo>
                    <a:pt x="1" y="93"/>
                  </a:lnTo>
                  <a:lnTo>
                    <a:pt x="0" y="66"/>
                  </a:lnTo>
                  <a:lnTo>
                    <a:pt x="1" y="40"/>
                  </a:lnTo>
                  <a:lnTo>
                    <a:pt x="7" y="19"/>
                  </a:lnTo>
                  <a:lnTo>
                    <a:pt x="16" y="6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B5BAC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7" name="41 Forma libre"/>
            <p:cNvSpPr>
              <a:spLocks/>
            </p:cNvSpPr>
            <p:nvPr/>
          </p:nvSpPr>
          <p:spPr bwMode="auto">
            <a:xfrm>
              <a:off x="680" y="391"/>
              <a:ext cx="14" cy="19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31" y="3"/>
                </a:cxn>
                <a:cxn ang="0">
                  <a:pos x="38" y="9"/>
                </a:cxn>
                <a:cxn ang="0">
                  <a:pos x="42" y="18"/>
                </a:cxn>
                <a:cxn ang="0">
                  <a:pos x="44" y="28"/>
                </a:cxn>
                <a:cxn ang="0">
                  <a:pos x="42" y="39"/>
                </a:cxn>
                <a:cxn ang="0">
                  <a:pos x="38" y="47"/>
                </a:cxn>
                <a:cxn ang="0">
                  <a:pos x="31" y="53"/>
                </a:cxn>
                <a:cxn ang="0">
                  <a:pos x="22" y="55"/>
                </a:cxn>
                <a:cxn ang="0">
                  <a:pos x="13" y="53"/>
                </a:cxn>
                <a:cxn ang="0">
                  <a:pos x="7" y="47"/>
                </a:cxn>
                <a:cxn ang="0">
                  <a:pos x="1" y="39"/>
                </a:cxn>
                <a:cxn ang="0">
                  <a:pos x="0" y="28"/>
                </a:cxn>
                <a:cxn ang="0">
                  <a:pos x="1" y="18"/>
                </a:cxn>
                <a:cxn ang="0">
                  <a:pos x="7" y="9"/>
                </a:cxn>
                <a:cxn ang="0">
                  <a:pos x="13" y="3"/>
                </a:cxn>
                <a:cxn ang="0">
                  <a:pos x="22" y="0"/>
                </a:cxn>
              </a:cxnLst>
              <a:rect l="0" t="0" r="r" b="b"/>
              <a:pathLst>
                <a:path w="44" h="55">
                  <a:moveTo>
                    <a:pt x="22" y="0"/>
                  </a:moveTo>
                  <a:lnTo>
                    <a:pt x="31" y="3"/>
                  </a:lnTo>
                  <a:lnTo>
                    <a:pt x="38" y="9"/>
                  </a:lnTo>
                  <a:lnTo>
                    <a:pt x="42" y="18"/>
                  </a:lnTo>
                  <a:lnTo>
                    <a:pt x="44" y="28"/>
                  </a:lnTo>
                  <a:lnTo>
                    <a:pt x="42" y="39"/>
                  </a:lnTo>
                  <a:lnTo>
                    <a:pt x="38" y="47"/>
                  </a:lnTo>
                  <a:lnTo>
                    <a:pt x="31" y="53"/>
                  </a:lnTo>
                  <a:lnTo>
                    <a:pt x="22" y="55"/>
                  </a:lnTo>
                  <a:lnTo>
                    <a:pt x="13" y="53"/>
                  </a:lnTo>
                  <a:lnTo>
                    <a:pt x="7" y="47"/>
                  </a:lnTo>
                  <a:lnTo>
                    <a:pt x="1" y="39"/>
                  </a:lnTo>
                  <a:lnTo>
                    <a:pt x="0" y="28"/>
                  </a:lnTo>
                  <a:lnTo>
                    <a:pt x="1" y="18"/>
                  </a:lnTo>
                  <a:lnTo>
                    <a:pt x="7" y="9"/>
                  </a:lnTo>
                  <a:lnTo>
                    <a:pt x="13" y="3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8C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8" name="42 Forma libre"/>
            <p:cNvSpPr>
              <a:spLocks/>
            </p:cNvSpPr>
            <p:nvPr/>
          </p:nvSpPr>
          <p:spPr bwMode="auto">
            <a:xfrm>
              <a:off x="869" y="393"/>
              <a:ext cx="15" cy="18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30" y="1"/>
                </a:cxn>
                <a:cxn ang="0">
                  <a:pos x="37" y="7"/>
                </a:cxn>
                <a:cxn ang="0">
                  <a:pos x="41" y="16"/>
                </a:cxn>
                <a:cxn ang="0">
                  <a:pos x="43" y="28"/>
                </a:cxn>
                <a:cxn ang="0">
                  <a:pos x="41" y="38"/>
                </a:cxn>
                <a:cxn ang="0">
                  <a:pos x="37" y="47"/>
                </a:cxn>
                <a:cxn ang="0">
                  <a:pos x="30" y="53"/>
                </a:cxn>
                <a:cxn ang="0">
                  <a:pos x="21" y="54"/>
                </a:cxn>
                <a:cxn ang="0">
                  <a:pos x="12" y="53"/>
                </a:cxn>
                <a:cxn ang="0">
                  <a:pos x="6" y="47"/>
                </a:cxn>
                <a:cxn ang="0">
                  <a:pos x="1" y="38"/>
                </a:cxn>
                <a:cxn ang="0">
                  <a:pos x="0" y="28"/>
                </a:cxn>
                <a:cxn ang="0">
                  <a:pos x="1" y="16"/>
                </a:cxn>
                <a:cxn ang="0">
                  <a:pos x="6" y="7"/>
                </a:cxn>
                <a:cxn ang="0">
                  <a:pos x="12" y="1"/>
                </a:cxn>
                <a:cxn ang="0">
                  <a:pos x="21" y="0"/>
                </a:cxn>
              </a:cxnLst>
              <a:rect l="0" t="0" r="r" b="b"/>
              <a:pathLst>
                <a:path w="43" h="54">
                  <a:moveTo>
                    <a:pt x="21" y="0"/>
                  </a:moveTo>
                  <a:lnTo>
                    <a:pt x="30" y="1"/>
                  </a:lnTo>
                  <a:lnTo>
                    <a:pt x="37" y="7"/>
                  </a:lnTo>
                  <a:lnTo>
                    <a:pt x="41" y="16"/>
                  </a:lnTo>
                  <a:lnTo>
                    <a:pt x="43" y="28"/>
                  </a:lnTo>
                  <a:lnTo>
                    <a:pt x="41" y="38"/>
                  </a:lnTo>
                  <a:lnTo>
                    <a:pt x="37" y="47"/>
                  </a:lnTo>
                  <a:lnTo>
                    <a:pt x="30" y="53"/>
                  </a:lnTo>
                  <a:lnTo>
                    <a:pt x="21" y="54"/>
                  </a:lnTo>
                  <a:lnTo>
                    <a:pt x="12" y="53"/>
                  </a:lnTo>
                  <a:lnTo>
                    <a:pt x="6" y="47"/>
                  </a:lnTo>
                  <a:lnTo>
                    <a:pt x="1" y="38"/>
                  </a:lnTo>
                  <a:lnTo>
                    <a:pt x="0" y="28"/>
                  </a:lnTo>
                  <a:lnTo>
                    <a:pt x="1" y="16"/>
                  </a:lnTo>
                  <a:lnTo>
                    <a:pt x="6" y="7"/>
                  </a:lnTo>
                  <a:lnTo>
                    <a:pt x="12" y="1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8C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9" name="43 Forma libre"/>
            <p:cNvSpPr>
              <a:spLocks/>
            </p:cNvSpPr>
            <p:nvPr/>
          </p:nvSpPr>
          <p:spPr bwMode="auto">
            <a:xfrm>
              <a:off x="646" y="485"/>
              <a:ext cx="256" cy="10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0" y="4"/>
                </a:cxn>
                <a:cxn ang="0">
                  <a:pos x="769" y="0"/>
                </a:cxn>
                <a:cxn ang="0">
                  <a:pos x="769" y="18"/>
                </a:cxn>
                <a:cxn ang="0">
                  <a:pos x="0" y="32"/>
                </a:cxn>
              </a:cxnLst>
              <a:rect l="0" t="0" r="r" b="b"/>
              <a:pathLst>
                <a:path w="769" h="32">
                  <a:moveTo>
                    <a:pt x="0" y="32"/>
                  </a:moveTo>
                  <a:lnTo>
                    <a:pt x="0" y="4"/>
                  </a:lnTo>
                  <a:lnTo>
                    <a:pt x="769" y="0"/>
                  </a:lnTo>
                  <a:lnTo>
                    <a:pt x="769" y="18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75727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0" name="44 Forma libre"/>
            <p:cNvSpPr>
              <a:spLocks/>
            </p:cNvSpPr>
            <p:nvPr/>
          </p:nvSpPr>
          <p:spPr bwMode="auto">
            <a:xfrm>
              <a:off x="746" y="427"/>
              <a:ext cx="91" cy="10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272" y="0"/>
                </a:cxn>
                <a:cxn ang="0">
                  <a:pos x="272" y="24"/>
                </a:cxn>
                <a:cxn ang="0">
                  <a:pos x="0" y="30"/>
                </a:cxn>
                <a:cxn ang="0">
                  <a:pos x="3" y="0"/>
                </a:cxn>
              </a:cxnLst>
              <a:rect l="0" t="0" r="r" b="b"/>
              <a:pathLst>
                <a:path w="272" h="30">
                  <a:moveTo>
                    <a:pt x="3" y="0"/>
                  </a:moveTo>
                  <a:lnTo>
                    <a:pt x="272" y="0"/>
                  </a:lnTo>
                  <a:lnTo>
                    <a:pt x="272" y="24"/>
                  </a:lnTo>
                  <a:lnTo>
                    <a:pt x="0" y="3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2020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1" name="45 Forma libre"/>
            <p:cNvSpPr>
              <a:spLocks/>
            </p:cNvSpPr>
            <p:nvPr/>
          </p:nvSpPr>
          <p:spPr bwMode="auto">
            <a:xfrm>
              <a:off x="661" y="265"/>
              <a:ext cx="217" cy="113"/>
            </a:xfrm>
            <a:custGeom>
              <a:avLst/>
              <a:gdLst/>
              <a:ahLst/>
              <a:cxnLst>
                <a:cxn ang="0">
                  <a:pos x="623" y="231"/>
                </a:cxn>
                <a:cxn ang="0">
                  <a:pos x="499" y="231"/>
                </a:cxn>
                <a:cxn ang="0">
                  <a:pos x="499" y="164"/>
                </a:cxn>
                <a:cxn ang="0">
                  <a:pos x="471" y="105"/>
                </a:cxn>
                <a:cxn ang="0">
                  <a:pos x="383" y="105"/>
                </a:cxn>
                <a:cxn ang="0">
                  <a:pos x="336" y="183"/>
                </a:cxn>
                <a:cxn ang="0">
                  <a:pos x="326" y="29"/>
                </a:cxn>
                <a:cxn ang="0">
                  <a:pos x="202" y="0"/>
                </a:cxn>
                <a:cxn ang="0">
                  <a:pos x="144" y="58"/>
                </a:cxn>
                <a:cxn ang="0">
                  <a:pos x="95" y="10"/>
                </a:cxn>
                <a:cxn ang="0">
                  <a:pos x="0" y="10"/>
                </a:cxn>
                <a:cxn ang="0">
                  <a:pos x="67" y="328"/>
                </a:cxn>
                <a:cxn ang="0">
                  <a:pos x="259" y="319"/>
                </a:cxn>
                <a:cxn ang="0">
                  <a:pos x="653" y="339"/>
                </a:cxn>
                <a:cxn ang="0">
                  <a:pos x="623" y="231"/>
                </a:cxn>
              </a:cxnLst>
              <a:rect l="0" t="0" r="r" b="b"/>
              <a:pathLst>
                <a:path w="653" h="339">
                  <a:moveTo>
                    <a:pt x="623" y="231"/>
                  </a:moveTo>
                  <a:lnTo>
                    <a:pt x="499" y="231"/>
                  </a:lnTo>
                  <a:lnTo>
                    <a:pt x="499" y="164"/>
                  </a:lnTo>
                  <a:lnTo>
                    <a:pt x="471" y="105"/>
                  </a:lnTo>
                  <a:lnTo>
                    <a:pt x="383" y="105"/>
                  </a:lnTo>
                  <a:lnTo>
                    <a:pt x="336" y="183"/>
                  </a:lnTo>
                  <a:lnTo>
                    <a:pt x="326" y="29"/>
                  </a:lnTo>
                  <a:lnTo>
                    <a:pt x="202" y="0"/>
                  </a:lnTo>
                  <a:lnTo>
                    <a:pt x="144" y="58"/>
                  </a:lnTo>
                  <a:lnTo>
                    <a:pt x="95" y="10"/>
                  </a:lnTo>
                  <a:lnTo>
                    <a:pt x="0" y="10"/>
                  </a:lnTo>
                  <a:lnTo>
                    <a:pt x="67" y="328"/>
                  </a:lnTo>
                  <a:lnTo>
                    <a:pt x="259" y="319"/>
                  </a:lnTo>
                  <a:lnTo>
                    <a:pt x="653" y="339"/>
                  </a:lnTo>
                  <a:lnTo>
                    <a:pt x="623" y="231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2" name="46 Forma libre"/>
            <p:cNvSpPr>
              <a:spLocks/>
            </p:cNvSpPr>
            <p:nvPr/>
          </p:nvSpPr>
          <p:spPr bwMode="auto">
            <a:xfrm>
              <a:off x="741" y="220"/>
              <a:ext cx="86" cy="64"/>
            </a:xfrm>
            <a:custGeom>
              <a:avLst/>
              <a:gdLst/>
              <a:ahLst/>
              <a:cxnLst>
                <a:cxn ang="0">
                  <a:pos x="182" y="0"/>
                </a:cxn>
                <a:cxn ang="0">
                  <a:pos x="0" y="154"/>
                </a:cxn>
                <a:cxn ang="0">
                  <a:pos x="78" y="145"/>
                </a:cxn>
                <a:cxn ang="0">
                  <a:pos x="38" y="193"/>
                </a:cxn>
                <a:cxn ang="0">
                  <a:pos x="259" y="0"/>
                </a:cxn>
                <a:cxn ang="0">
                  <a:pos x="182" y="0"/>
                </a:cxn>
              </a:cxnLst>
              <a:rect l="0" t="0" r="r" b="b"/>
              <a:pathLst>
                <a:path w="259" h="193">
                  <a:moveTo>
                    <a:pt x="182" y="0"/>
                  </a:moveTo>
                  <a:lnTo>
                    <a:pt x="0" y="154"/>
                  </a:lnTo>
                  <a:lnTo>
                    <a:pt x="78" y="145"/>
                  </a:lnTo>
                  <a:lnTo>
                    <a:pt x="38" y="193"/>
                  </a:lnTo>
                  <a:lnTo>
                    <a:pt x="259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007AD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3" name="47 Forma libre"/>
            <p:cNvSpPr>
              <a:spLocks/>
            </p:cNvSpPr>
            <p:nvPr/>
          </p:nvSpPr>
          <p:spPr bwMode="auto">
            <a:xfrm>
              <a:off x="750" y="284"/>
              <a:ext cx="90" cy="58"/>
            </a:xfrm>
            <a:custGeom>
              <a:avLst/>
              <a:gdLst/>
              <a:ahLst/>
              <a:cxnLst>
                <a:cxn ang="0">
                  <a:pos x="231" y="10"/>
                </a:cxn>
                <a:cxn ang="0">
                  <a:pos x="0" y="173"/>
                </a:cxn>
                <a:cxn ang="0">
                  <a:pos x="107" y="125"/>
                </a:cxn>
                <a:cxn ang="0">
                  <a:pos x="269" y="0"/>
                </a:cxn>
                <a:cxn ang="0">
                  <a:pos x="231" y="10"/>
                </a:cxn>
              </a:cxnLst>
              <a:rect l="0" t="0" r="r" b="b"/>
              <a:pathLst>
                <a:path w="269" h="173">
                  <a:moveTo>
                    <a:pt x="231" y="10"/>
                  </a:moveTo>
                  <a:lnTo>
                    <a:pt x="0" y="173"/>
                  </a:lnTo>
                  <a:lnTo>
                    <a:pt x="107" y="125"/>
                  </a:lnTo>
                  <a:lnTo>
                    <a:pt x="269" y="0"/>
                  </a:lnTo>
                  <a:lnTo>
                    <a:pt x="231" y="10"/>
                  </a:lnTo>
                  <a:close/>
                </a:path>
              </a:pathLst>
            </a:custGeom>
            <a:solidFill>
              <a:srgbClr val="007AD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4" name="48 Forma libre"/>
            <p:cNvSpPr>
              <a:spLocks/>
            </p:cNvSpPr>
            <p:nvPr/>
          </p:nvSpPr>
          <p:spPr bwMode="auto">
            <a:xfrm>
              <a:off x="446" y="187"/>
              <a:ext cx="53" cy="80"/>
            </a:xfrm>
            <a:custGeom>
              <a:avLst/>
              <a:gdLst/>
              <a:ahLst/>
              <a:cxnLst>
                <a:cxn ang="0">
                  <a:pos x="4" y="50"/>
                </a:cxn>
                <a:cxn ang="0">
                  <a:pos x="159" y="0"/>
                </a:cxn>
                <a:cxn ang="0">
                  <a:pos x="159" y="239"/>
                </a:cxn>
                <a:cxn ang="0">
                  <a:pos x="134" y="193"/>
                </a:cxn>
                <a:cxn ang="0">
                  <a:pos x="134" y="121"/>
                </a:cxn>
                <a:cxn ang="0">
                  <a:pos x="125" y="75"/>
                </a:cxn>
                <a:cxn ang="0">
                  <a:pos x="93" y="91"/>
                </a:cxn>
                <a:cxn ang="0">
                  <a:pos x="88" y="176"/>
                </a:cxn>
                <a:cxn ang="0">
                  <a:pos x="26" y="226"/>
                </a:cxn>
                <a:cxn ang="0">
                  <a:pos x="26" y="171"/>
                </a:cxn>
                <a:cxn ang="0">
                  <a:pos x="32" y="88"/>
                </a:cxn>
                <a:cxn ang="0">
                  <a:pos x="0" y="113"/>
                </a:cxn>
                <a:cxn ang="0">
                  <a:pos x="0" y="105"/>
                </a:cxn>
                <a:cxn ang="0">
                  <a:pos x="0" y="85"/>
                </a:cxn>
                <a:cxn ang="0">
                  <a:pos x="1" y="63"/>
                </a:cxn>
                <a:cxn ang="0">
                  <a:pos x="4" y="50"/>
                </a:cxn>
              </a:cxnLst>
              <a:rect l="0" t="0" r="r" b="b"/>
              <a:pathLst>
                <a:path w="159" h="239">
                  <a:moveTo>
                    <a:pt x="4" y="50"/>
                  </a:moveTo>
                  <a:lnTo>
                    <a:pt x="159" y="0"/>
                  </a:lnTo>
                  <a:lnTo>
                    <a:pt x="159" y="239"/>
                  </a:lnTo>
                  <a:lnTo>
                    <a:pt x="134" y="193"/>
                  </a:lnTo>
                  <a:lnTo>
                    <a:pt x="134" y="121"/>
                  </a:lnTo>
                  <a:lnTo>
                    <a:pt x="125" y="75"/>
                  </a:lnTo>
                  <a:lnTo>
                    <a:pt x="93" y="91"/>
                  </a:lnTo>
                  <a:lnTo>
                    <a:pt x="88" y="176"/>
                  </a:lnTo>
                  <a:lnTo>
                    <a:pt x="26" y="226"/>
                  </a:lnTo>
                  <a:lnTo>
                    <a:pt x="26" y="171"/>
                  </a:lnTo>
                  <a:lnTo>
                    <a:pt x="32" y="88"/>
                  </a:lnTo>
                  <a:lnTo>
                    <a:pt x="0" y="113"/>
                  </a:lnTo>
                  <a:lnTo>
                    <a:pt x="0" y="105"/>
                  </a:lnTo>
                  <a:lnTo>
                    <a:pt x="0" y="85"/>
                  </a:lnTo>
                  <a:lnTo>
                    <a:pt x="1" y="63"/>
                  </a:lnTo>
                  <a:lnTo>
                    <a:pt x="4" y="5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5" name="49 Forma libre"/>
            <p:cNvSpPr>
              <a:spLocks/>
            </p:cNvSpPr>
            <p:nvPr/>
          </p:nvSpPr>
          <p:spPr bwMode="auto">
            <a:xfrm>
              <a:off x="450" y="268"/>
              <a:ext cx="31" cy="42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127"/>
                </a:cxn>
                <a:cxn ang="0">
                  <a:pos x="50" y="114"/>
                </a:cxn>
                <a:cxn ang="0">
                  <a:pos x="92" y="0"/>
                </a:cxn>
                <a:cxn ang="0">
                  <a:pos x="50" y="9"/>
                </a:cxn>
                <a:cxn ang="0">
                  <a:pos x="25" y="72"/>
                </a:cxn>
                <a:cxn ang="0">
                  <a:pos x="0" y="4"/>
                </a:cxn>
              </a:cxnLst>
              <a:rect l="0" t="0" r="r" b="b"/>
              <a:pathLst>
                <a:path w="92" h="127">
                  <a:moveTo>
                    <a:pt x="0" y="4"/>
                  </a:moveTo>
                  <a:lnTo>
                    <a:pt x="0" y="127"/>
                  </a:lnTo>
                  <a:lnTo>
                    <a:pt x="50" y="114"/>
                  </a:lnTo>
                  <a:lnTo>
                    <a:pt x="92" y="0"/>
                  </a:lnTo>
                  <a:lnTo>
                    <a:pt x="50" y="9"/>
                  </a:lnTo>
                  <a:lnTo>
                    <a:pt x="25" y="7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6" name="50 Forma libre"/>
            <p:cNvSpPr>
              <a:spLocks/>
            </p:cNvSpPr>
            <p:nvPr/>
          </p:nvSpPr>
          <p:spPr bwMode="auto">
            <a:xfrm>
              <a:off x="470" y="227"/>
              <a:ext cx="9" cy="24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71"/>
                </a:cxn>
                <a:cxn ang="0">
                  <a:pos x="20" y="33"/>
                </a:cxn>
                <a:cxn ang="0">
                  <a:pos x="29" y="0"/>
                </a:cxn>
                <a:cxn ang="0">
                  <a:pos x="0" y="8"/>
                </a:cxn>
              </a:cxnLst>
              <a:rect l="0" t="0" r="r" b="b"/>
              <a:pathLst>
                <a:path w="29" h="71">
                  <a:moveTo>
                    <a:pt x="0" y="8"/>
                  </a:moveTo>
                  <a:lnTo>
                    <a:pt x="0" y="71"/>
                  </a:lnTo>
                  <a:lnTo>
                    <a:pt x="20" y="33"/>
                  </a:lnTo>
                  <a:lnTo>
                    <a:pt x="29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7AD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7" name="51 Forma libre"/>
            <p:cNvSpPr>
              <a:spLocks/>
            </p:cNvSpPr>
            <p:nvPr/>
          </p:nvSpPr>
          <p:spPr bwMode="auto">
            <a:xfrm>
              <a:off x="365" y="248"/>
              <a:ext cx="36" cy="89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265"/>
                </a:cxn>
                <a:cxn ang="0">
                  <a:pos x="54" y="247"/>
                </a:cxn>
                <a:cxn ang="0">
                  <a:pos x="87" y="148"/>
                </a:cxn>
                <a:cxn ang="0">
                  <a:pos x="109" y="44"/>
                </a:cxn>
                <a:cxn ang="0">
                  <a:pos x="77" y="44"/>
                </a:cxn>
                <a:cxn ang="0">
                  <a:pos x="16" y="144"/>
                </a:cxn>
                <a:cxn ang="0">
                  <a:pos x="38" y="12"/>
                </a:cxn>
                <a:cxn ang="0">
                  <a:pos x="6" y="0"/>
                </a:cxn>
              </a:cxnLst>
              <a:rect l="0" t="0" r="r" b="b"/>
              <a:pathLst>
                <a:path w="109" h="265">
                  <a:moveTo>
                    <a:pt x="6" y="0"/>
                  </a:moveTo>
                  <a:lnTo>
                    <a:pt x="0" y="265"/>
                  </a:lnTo>
                  <a:lnTo>
                    <a:pt x="54" y="247"/>
                  </a:lnTo>
                  <a:lnTo>
                    <a:pt x="87" y="148"/>
                  </a:lnTo>
                  <a:lnTo>
                    <a:pt x="109" y="44"/>
                  </a:lnTo>
                  <a:lnTo>
                    <a:pt x="77" y="44"/>
                  </a:lnTo>
                  <a:lnTo>
                    <a:pt x="16" y="144"/>
                  </a:lnTo>
                  <a:lnTo>
                    <a:pt x="38" y="12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8" name="52 Forma libre"/>
            <p:cNvSpPr>
              <a:spLocks/>
            </p:cNvSpPr>
            <p:nvPr/>
          </p:nvSpPr>
          <p:spPr bwMode="auto">
            <a:xfrm>
              <a:off x="369" y="287"/>
              <a:ext cx="14" cy="34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0" y="55"/>
                </a:cxn>
                <a:cxn ang="0">
                  <a:pos x="0" y="104"/>
                </a:cxn>
                <a:cxn ang="0">
                  <a:pos x="38" y="51"/>
                </a:cxn>
                <a:cxn ang="0">
                  <a:pos x="42" y="0"/>
                </a:cxn>
              </a:cxnLst>
              <a:rect l="0" t="0" r="r" b="b"/>
              <a:pathLst>
                <a:path w="42" h="104">
                  <a:moveTo>
                    <a:pt x="42" y="0"/>
                  </a:moveTo>
                  <a:lnTo>
                    <a:pt x="0" y="55"/>
                  </a:lnTo>
                  <a:lnTo>
                    <a:pt x="0" y="104"/>
                  </a:lnTo>
                  <a:lnTo>
                    <a:pt x="38" y="5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007AD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9" name="53 Forma libre"/>
            <p:cNvSpPr>
              <a:spLocks/>
            </p:cNvSpPr>
            <p:nvPr/>
          </p:nvSpPr>
          <p:spPr bwMode="auto">
            <a:xfrm>
              <a:off x="303" y="263"/>
              <a:ext cx="36" cy="53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109" y="0"/>
                </a:cxn>
                <a:cxn ang="0">
                  <a:pos x="109" y="48"/>
                </a:cxn>
                <a:cxn ang="0">
                  <a:pos x="109" y="110"/>
                </a:cxn>
                <a:cxn ang="0">
                  <a:pos x="55" y="48"/>
                </a:cxn>
                <a:cxn ang="0">
                  <a:pos x="32" y="77"/>
                </a:cxn>
                <a:cxn ang="0">
                  <a:pos x="38" y="142"/>
                </a:cxn>
                <a:cxn ang="0">
                  <a:pos x="10" y="160"/>
                </a:cxn>
                <a:cxn ang="0">
                  <a:pos x="0" y="23"/>
                </a:cxn>
              </a:cxnLst>
              <a:rect l="0" t="0" r="r" b="b"/>
              <a:pathLst>
                <a:path w="109" h="160">
                  <a:moveTo>
                    <a:pt x="0" y="23"/>
                  </a:moveTo>
                  <a:lnTo>
                    <a:pt x="109" y="0"/>
                  </a:lnTo>
                  <a:lnTo>
                    <a:pt x="109" y="48"/>
                  </a:lnTo>
                  <a:lnTo>
                    <a:pt x="109" y="110"/>
                  </a:lnTo>
                  <a:lnTo>
                    <a:pt x="55" y="48"/>
                  </a:lnTo>
                  <a:lnTo>
                    <a:pt x="32" y="77"/>
                  </a:lnTo>
                  <a:lnTo>
                    <a:pt x="38" y="142"/>
                  </a:lnTo>
                  <a:lnTo>
                    <a:pt x="10" y="16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0" name="54 Forma libre"/>
            <p:cNvSpPr>
              <a:spLocks/>
            </p:cNvSpPr>
            <p:nvPr/>
          </p:nvSpPr>
          <p:spPr bwMode="auto">
            <a:xfrm>
              <a:off x="241" y="273"/>
              <a:ext cx="11" cy="47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140"/>
                </a:cxn>
                <a:cxn ang="0">
                  <a:pos x="25" y="97"/>
                </a:cxn>
                <a:cxn ang="0">
                  <a:pos x="31" y="0"/>
                </a:cxn>
                <a:cxn ang="0">
                  <a:pos x="0" y="30"/>
                </a:cxn>
              </a:cxnLst>
              <a:rect l="0" t="0" r="r" b="b"/>
              <a:pathLst>
                <a:path w="31" h="140">
                  <a:moveTo>
                    <a:pt x="0" y="30"/>
                  </a:moveTo>
                  <a:lnTo>
                    <a:pt x="0" y="140"/>
                  </a:lnTo>
                  <a:lnTo>
                    <a:pt x="25" y="97"/>
                  </a:lnTo>
                  <a:lnTo>
                    <a:pt x="31" y="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1" name="55 Forma libre"/>
            <p:cNvSpPr>
              <a:spLocks/>
            </p:cNvSpPr>
            <p:nvPr/>
          </p:nvSpPr>
          <p:spPr bwMode="auto">
            <a:xfrm>
              <a:off x="586" y="178"/>
              <a:ext cx="24" cy="1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493"/>
                </a:cxn>
                <a:cxn ang="0">
                  <a:pos x="71" y="523"/>
                </a:cxn>
                <a:cxn ang="0">
                  <a:pos x="71" y="469"/>
                </a:cxn>
                <a:cxn ang="0">
                  <a:pos x="71" y="370"/>
                </a:cxn>
                <a:cxn ang="0">
                  <a:pos x="61" y="191"/>
                </a:cxn>
                <a:cxn ang="0">
                  <a:pos x="0" y="0"/>
                </a:cxn>
              </a:cxnLst>
              <a:rect l="0" t="0" r="r" b="b"/>
              <a:pathLst>
                <a:path w="71" h="523">
                  <a:moveTo>
                    <a:pt x="0" y="0"/>
                  </a:moveTo>
                  <a:lnTo>
                    <a:pt x="10" y="493"/>
                  </a:lnTo>
                  <a:lnTo>
                    <a:pt x="71" y="523"/>
                  </a:lnTo>
                  <a:lnTo>
                    <a:pt x="71" y="469"/>
                  </a:lnTo>
                  <a:lnTo>
                    <a:pt x="71" y="370"/>
                  </a:lnTo>
                  <a:lnTo>
                    <a:pt x="61" y="1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2" name="56 Forma libre"/>
            <p:cNvSpPr>
              <a:spLocks/>
            </p:cNvSpPr>
            <p:nvPr/>
          </p:nvSpPr>
          <p:spPr bwMode="auto">
            <a:xfrm>
              <a:off x="745" y="451"/>
              <a:ext cx="93" cy="30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278" y="0"/>
                </a:cxn>
                <a:cxn ang="0">
                  <a:pos x="278" y="89"/>
                </a:cxn>
                <a:cxn ang="0">
                  <a:pos x="0" y="89"/>
                </a:cxn>
                <a:cxn ang="0">
                  <a:pos x="0" y="3"/>
                </a:cxn>
              </a:cxnLst>
              <a:rect l="0" t="0" r="r" b="b"/>
              <a:pathLst>
                <a:path w="278" h="89">
                  <a:moveTo>
                    <a:pt x="0" y="3"/>
                  </a:moveTo>
                  <a:lnTo>
                    <a:pt x="278" y="0"/>
                  </a:lnTo>
                  <a:lnTo>
                    <a:pt x="278" y="89"/>
                  </a:lnTo>
                  <a:lnTo>
                    <a:pt x="0" y="89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2020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3" name="57 Forma libre"/>
            <p:cNvSpPr>
              <a:spLocks/>
            </p:cNvSpPr>
            <p:nvPr/>
          </p:nvSpPr>
          <p:spPr bwMode="auto">
            <a:xfrm>
              <a:off x="99" y="317"/>
              <a:ext cx="9" cy="6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2"/>
                </a:cxn>
                <a:cxn ang="0">
                  <a:pos x="21" y="188"/>
                </a:cxn>
                <a:cxn ang="0">
                  <a:pos x="25" y="149"/>
                </a:cxn>
                <a:cxn ang="0">
                  <a:pos x="25" y="3"/>
                </a:cxn>
                <a:cxn ang="0">
                  <a:pos x="0" y="0"/>
                </a:cxn>
              </a:cxnLst>
              <a:rect l="0" t="0" r="r" b="b"/>
              <a:pathLst>
                <a:path w="25" h="192">
                  <a:moveTo>
                    <a:pt x="0" y="0"/>
                  </a:moveTo>
                  <a:lnTo>
                    <a:pt x="0" y="192"/>
                  </a:lnTo>
                  <a:lnTo>
                    <a:pt x="21" y="188"/>
                  </a:lnTo>
                  <a:lnTo>
                    <a:pt x="25" y="149"/>
                  </a:lnTo>
                  <a:lnTo>
                    <a:pt x="2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4" name="58 Forma libre"/>
            <p:cNvSpPr>
              <a:spLocks/>
            </p:cNvSpPr>
            <p:nvPr/>
          </p:nvSpPr>
          <p:spPr bwMode="auto">
            <a:xfrm>
              <a:off x="151" y="311"/>
              <a:ext cx="9" cy="49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0" y="148"/>
                </a:cxn>
                <a:cxn ang="0">
                  <a:pos x="16" y="132"/>
                </a:cxn>
                <a:cxn ang="0">
                  <a:pos x="9" y="68"/>
                </a:cxn>
                <a:cxn ang="0">
                  <a:pos x="27" y="103"/>
                </a:cxn>
                <a:cxn ang="0">
                  <a:pos x="24" y="0"/>
                </a:cxn>
                <a:cxn ang="0">
                  <a:pos x="19" y="1"/>
                </a:cxn>
                <a:cxn ang="0">
                  <a:pos x="12" y="6"/>
                </a:cxn>
                <a:cxn ang="0">
                  <a:pos x="3" y="9"/>
                </a:cxn>
                <a:cxn ang="0">
                  <a:pos x="0" y="9"/>
                </a:cxn>
              </a:cxnLst>
              <a:rect l="0" t="0" r="r" b="b"/>
              <a:pathLst>
                <a:path w="27" h="148">
                  <a:moveTo>
                    <a:pt x="0" y="9"/>
                  </a:moveTo>
                  <a:lnTo>
                    <a:pt x="0" y="148"/>
                  </a:lnTo>
                  <a:lnTo>
                    <a:pt x="16" y="132"/>
                  </a:lnTo>
                  <a:lnTo>
                    <a:pt x="9" y="68"/>
                  </a:lnTo>
                  <a:lnTo>
                    <a:pt x="27" y="103"/>
                  </a:lnTo>
                  <a:lnTo>
                    <a:pt x="24" y="0"/>
                  </a:lnTo>
                  <a:lnTo>
                    <a:pt x="19" y="1"/>
                  </a:lnTo>
                  <a:lnTo>
                    <a:pt x="12" y="6"/>
                  </a:lnTo>
                  <a:lnTo>
                    <a:pt x="3" y="9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5" name="59 Forma libre"/>
            <p:cNvSpPr>
              <a:spLocks/>
            </p:cNvSpPr>
            <p:nvPr/>
          </p:nvSpPr>
          <p:spPr bwMode="auto">
            <a:xfrm>
              <a:off x="185" y="320"/>
              <a:ext cx="13" cy="47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0" y="65"/>
                </a:cxn>
                <a:cxn ang="0">
                  <a:pos x="12" y="50"/>
                </a:cxn>
                <a:cxn ang="0">
                  <a:pos x="0" y="90"/>
                </a:cxn>
                <a:cxn ang="0">
                  <a:pos x="3" y="141"/>
                </a:cxn>
                <a:cxn ang="0">
                  <a:pos x="37" y="138"/>
                </a:cxn>
                <a:cxn ang="0">
                  <a:pos x="39" y="21"/>
                </a:cxn>
                <a:cxn ang="0">
                  <a:pos x="31" y="0"/>
                </a:cxn>
              </a:cxnLst>
              <a:rect l="0" t="0" r="r" b="b"/>
              <a:pathLst>
                <a:path w="39" h="141">
                  <a:moveTo>
                    <a:pt x="31" y="0"/>
                  </a:moveTo>
                  <a:lnTo>
                    <a:pt x="30" y="65"/>
                  </a:lnTo>
                  <a:lnTo>
                    <a:pt x="12" y="50"/>
                  </a:lnTo>
                  <a:lnTo>
                    <a:pt x="0" y="90"/>
                  </a:lnTo>
                  <a:lnTo>
                    <a:pt x="3" y="141"/>
                  </a:lnTo>
                  <a:lnTo>
                    <a:pt x="37" y="138"/>
                  </a:lnTo>
                  <a:lnTo>
                    <a:pt x="39" y="21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6" name="60 Forma libre"/>
            <p:cNvSpPr>
              <a:spLocks/>
            </p:cNvSpPr>
            <p:nvPr/>
          </p:nvSpPr>
          <p:spPr bwMode="auto">
            <a:xfrm>
              <a:off x="650" y="189"/>
              <a:ext cx="145" cy="46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166" y="0"/>
                </a:cxn>
                <a:cxn ang="0">
                  <a:pos x="435" y="37"/>
                </a:cxn>
                <a:cxn ang="0">
                  <a:pos x="362" y="83"/>
                </a:cxn>
                <a:cxn ang="0">
                  <a:pos x="290" y="92"/>
                </a:cxn>
                <a:cxn ang="0">
                  <a:pos x="100" y="92"/>
                </a:cxn>
                <a:cxn ang="0">
                  <a:pos x="46" y="138"/>
                </a:cxn>
                <a:cxn ang="0">
                  <a:pos x="0" y="0"/>
                </a:cxn>
                <a:cxn ang="0">
                  <a:pos x="46" y="0"/>
                </a:cxn>
              </a:cxnLst>
              <a:rect l="0" t="0" r="r" b="b"/>
              <a:pathLst>
                <a:path w="435" h="138">
                  <a:moveTo>
                    <a:pt x="46" y="0"/>
                  </a:moveTo>
                  <a:lnTo>
                    <a:pt x="166" y="0"/>
                  </a:lnTo>
                  <a:lnTo>
                    <a:pt x="435" y="37"/>
                  </a:lnTo>
                  <a:lnTo>
                    <a:pt x="362" y="83"/>
                  </a:lnTo>
                  <a:lnTo>
                    <a:pt x="290" y="92"/>
                  </a:lnTo>
                  <a:lnTo>
                    <a:pt x="100" y="92"/>
                  </a:lnTo>
                  <a:lnTo>
                    <a:pt x="46" y="138"/>
                  </a:lnTo>
                  <a:lnTo>
                    <a:pt x="0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7" name="61 Forma libre"/>
            <p:cNvSpPr>
              <a:spLocks/>
            </p:cNvSpPr>
            <p:nvPr/>
          </p:nvSpPr>
          <p:spPr bwMode="auto">
            <a:xfrm>
              <a:off x="141" y="411"/>
              <a:ext cx="403" cy="94"/>
            </a:xfrm>
            <a:custGeom>
              <a:avLst/>
              <a:gdLst/>
              <a:ahLst/>
              <a:cxnLst>
                <a:cxn ang="0">
                  <a:pos x="1202" y="0"/>
                </a:cxn>
                <a:cxn ang="0">
                  <a:pos x="1" y="96"/>
                </a:cxn>
                <a:cxn ang="0">
                  <a:pos x="0" y="281"/>
                </a:cxn>
                <a:cxn ang="0">
                  <a:pos x="10" y="284"/>
                </a:cxn>
                <a:cxn ang="0">
                  <a:pos x="12" y="105"/>
                </a:cxn>
                <a:cxn ang="0">
                  <a:pos x="1209" y="10"/>
                </a:cxn>
                <a:cxn ang="0">
                  <a:pos x="1208" y="9"/>
                </a:cxn>
                <a:cxn ang="0">
                  <a:pos x="1204" y="4"/>
                </a:cxn>
                <a:cxn ang="0">
                  <a:pos x="1201" y="1"/>
                </a:cxn>
                <a:cxn ang="0">
                  <a:pos x="1202" y="0"/>
                </a:cxn>
              </a:cxnLst>
              <a:rect l="0" t="0" r="r" b="b"/>
              <a:pathLst>
                <a:path w="1209" h="284">
                  <a:moveTo>
                    <a:pt x="1202" y="0"/>
                  </a:moveTo>
                  <a:lnTo>
                    <a:pt x="1" y="96"/>
                  </a:lnTo>
                  <a:lnTo>
                    <a:pt x="0" y="281"/>
                  </a:lnTo>
                  <a:lnTo>
                    <a:pt x="10" y="284"/>
                  </a:lnTo>
                  <a:lnTo>
                    <a:pt x="12" y="105"/>
                  </a:lnTo>
                  <a:lnTo>
                    <a:pt x="1209" y="10"/>
                  </a:lnTo>
                  <a:lnTo>
                    <a:pt x="1208" y="9"/>
                  </a:lnTo>
                  <a:lnTo>
                    <a:pt x="1204" y="4"/>
                  </a:lnTo>
                  <a:lnTo>
                    <a:pt x="1201" y="1"/>
                  </a:lnTo>
                  <a:lnTo>
                    <a:pt x="1202" y="0"/>
                  </a:lnTo>
                  <a:close/>
                </a:path>
              </a:pathLst>
            </a:custGeom>
            <a:solidFill>
              <a:srgbClr val="4751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8" name="62 Rectángulo"/>
            <p:cNvSpPr>
              <a:spLocks noChangeArrowheads="1"/>
            </p:cNvSpPr>
            <p:nvPr/>
          </p:nvSpPr>
          <p:spPr bwMode="auto">
            <a:xfrm>
              <a:off x="240" y="436"/>
              <a:ext cx="4" cy="80"/>
            </a:xfrm>
            <a:prstGeom prst="rect">
              <a:avLst/>
            </a:prstGeom>
            <a:solidFill>
              <a:srgbClr val="47516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9" name="63 Rectángulo"/>
            <p:cNvSpPr>
              <a:spLocks noChangeArrowheads="1"/>
            </p:cNvSpPr>
            <p:nvPr/>
          </p:nvSpPr>
          <p:spPr bwMode="auto">
            <a:xfrm>
              <a:off x="343" y="431"/>
              <a:ext cx="4" cy="98"/>
            </a:xfrm>
            <a:prstGeom prst="rect">
              <a:avLst/>
            </a:prstGeom>
            <a:solidFill>
              <a:srgbClr val="47516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60" name="64 Forma libre"/>
            <p:cNvSpPr>
              <a:spLocks/>
            </p:cNvSpPr>
            <p:nvPr/>
          </p:nvSpPr>
          <p:spPr bwMode="auto">
            <a:xfrm>
              <a:off x="818" y="174"/>
              <a:ext cx="10" cy="13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0" y="1"/>
                </a:cxn>
                <a:cxn ang="0">
                  <a:pos x="4" y="4"/>
                </a:cxn>
                <a:cxn ang="0">
                  <a:pos x="1" y="11"/>
                </a:cxn>
                <a:cxn ang="0">
                  <a:pos x="0" y="19"/>
                </a:cxn>
                <a:cxn ang="0">
                  <a:pos x="1" y="26"/>
                </a:cxn>
                <a:cxn ang="0">
                  <a:pos x="4" y="32"/>
                </a:cxn>
                <a:cxn ang="0">
                  <a:pos x="10" y="37"/>
                </a:cxn>
                <a:cxn ang="0">
                  <a:pos x="16" y="38"/>
                </a:cxn>
                <a:cxn ang="0">
                  <a:pos x="22" y="37"/>
                </a:cxn>
                <a:cxn ang="0">
                  <a:pos x="28" y="32"/>
                </a:cxn>
                <a:cxn ang="0">
                  <a:pos x="31" y="26"/>
                </a:cxn>
                <a:cxn ang="0">
                  <a:pos x="32" y="19"/>
                </a:cxn>
                <a:cxn ang="0">
                  <a:pos x="31" y="11"/>
                </a:cxn>
                <a:cxn ang="0">
                  <a:pos x="28" y="4"/>
                </a:cxn>
                <a:cxn ang="0">
                  <a:pos x="22" y="1"/>
                </a:cxn>
                <a:cxn ang="0">
                  <a:pos x="16" y="0"/>
                </a:cxn>
              </a:cxnLst>
              <a:rect l="0" t="0" r="r" b="b"/>
              <a:pathLst>
                <a:path w="32" h="38">
                  <a:moveTo>
                    <a:pt x="16" y="0"/>
                  </a:moveTo>
                  <a:lnTo>
                    <a:pt x="10" y="1"/>
                  </a:lnTo>
                  <a:lnTo>
                    <a:pt x="4" y="4"/>
                  </a:lnTo>
                  <a:lnTo>
                    <a:pt x="1" y="11"/>
                  </a:lnTo>
                  <a:lnTo>
                    <a:pt x="0" y="19"/>
                  </a:lnTo>
                  <a:lnTo>
                    <a:pt x="1" y="26"/>
                  </a:lnTo>
                  <a:lnTo>
                    <a:pt x="4" y="32"/>
                  </a:lnTo>
                  <a:lnTo>
                    <a:pt x="10" y="37"/>
                  </a:lnTo>
                  <a:lnTo>
                    <a:pt x="16" y="38"/>
                  </a:lnTo>
                  <a:lnTo>
                    <a:pt x="22" y="37"/>
                  </a:lnTo>
                  <a:lnTo>
                    <a:pt x="28" y="32"/>
                  </a:lnTo>
                  <a:lnTo>
                    <a:pt x="31" y="26"/>
                  </a:lnTo>
                  <a:lnTo>
                    <a:pt x="32" y="19"/>
                  </a:lnTo>
                  <a:lnTo>
                    <a:pt x="31" y="11"/>
                  </a:lnTo>
                  <a:lnTo>
                    <a:pt x="28" y="4"/>
                  </a:lnTo>
                  <a:lnTo>
                    <a:pt x="22" y="1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61" name="65 Forma libre"/>
            <p:cNvSpPr>
              <a:spLocks/>
            </p:cNvSpPr>
            <p:nvPr/>
          </p:nvSpPr>
          <p:spPr bwMode="auto">
            <a:xfrm>
              <a:off x="759" y="165"/>
              <a:ext cx="11" cy="13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0" y="2"/>
                </a:cxn>
                <a:cxn ang="0">
                  <a:pos x="4" y="5"/>
                </a:cxn>
                <a:cxn ang="0">
                  <a:pos x="1" y="12"/>
                </a:cxn>
                <a:cxn ang="0">
                  <a:pos x="0" y="20"/>
                </a:cxn>
                <a:cxn ang="0">
                  <a:pos x="1" y="27"/>
                </a:cxn>
                <a:cxn ang="0">
                  <a:pos x="4" y="33"/>
                </a:cxn>
                <a:cxn ang="0">
                  <a:pos x="10" y="36"/>
                </a:cxn>
                <a:cxn ang="0">
                  <a:pos x="16" y="37"/>
                </a:cxn>
                <a:cxn ang="0">
                  <a:pos x="22" y="36"/>
                </a:cxn>
                <a:cxn ang="0">
                  <a:pos x="28" y="33"/>
                </a:cxn>
                <a:cxn ang="0">
                  <a:pos x="31" y="27"/>
                </a:cxn>
                <a:cxn ang="0">
                  <a:pos x="32" y="20"/>
                </a:cxn>
                <a:cxn ang="0">
                  <a:pos x="31" y="12"/>
                </a:cxn>
                <a:cxn ang="0">
                  <a:pos x="28" y="5"/>
                </a:cxn>
                <a:cxn ang="0">
                  <a:pos x="22" y="2"/>
                </a:cxn>
                <a:cxn ang="0">
                  <a:pos x="16" y="0"/>
                </a:cxn>
              </a:cxnLst>
              <a:rect l="0" t="0" r="r" b="b"/>
              <a:pathLst>
                <a:path w="32" h="37">
                  <a:moveTo>
                    <a:pt x="16" y="0"/>
                  </a:moveTo>
                  <a:lnTo>
                    <a:pt x="10" y="2"/>
                  </a:lnTo>
                  <a:lnTo>
                    <a:pt x="4" y="5"/>
                  </a:lnTo>
                  <a:lnTo>
                    <a:pt x="1" y="12"/>
                  </a:lnTo>
                  <a:lnTo>
                    <a:pt x="0" y="20"/>
                  </a:lnTo>
                  <a:lnTo>
                    <a:pt x="1" y="27"/>
                  </a:lnTo>
                  <a:lnTo>
                    <a:pt x="4" y="33"/>
                  </a:lnTo>
                  <a:lnTo>
                    <a:pt x="10" y="36"/>
                  </a:lnTo>
                  <a:lnTo>
                    <a:pt x="16" y="37"/>
                  </a:lnTo>
                  <a:lnTo>
                    <a:pt x="22" y="36"/>
                  </a:lnTo>
                  <a:lnTo>
                    <a:pt x="28" y="33"/>
                  </a:lnTo>
                  <a:lnTo>
                    <a:pt x="31" y="27"/>
                  </a:lnTo>
                  <a:lnTo>
                    <a:pt x="32" y="20"/>
                  </a:lnTo>
                  <a:lnTo>
                    <a:pt x="31" y="12"/>
                  </a:lnTo>
                  <a:lnTo>
                    <a:pt x="28" y="5"/>
                  </a:lnTo>
                  <a:lnTo>
                    <a:pt x="22" y="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62" name="66 Forma libre"/>
            <p:cNvSpPr>
              <a:spLocks/>
            </p:cNvSpPr>
            <p:nvPr/>
          </p:nvSpPr>
          <p:spPr bwMode="auto">
            <a:xfrm>
              <a:off x="691" y="156"/>
              <a:ext cx="10" cy="13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8" y="2"/>
                </a:cxn>
                <a:cxn ang="0">
                  <a:pos x="4" y="6"/>
                </a:cxn>
                <a:cxn ang="0">
                  <a:pos x="1" y="14"/>
                </a:cxn>
                <a:cxn ang="0">
                  <a:pos x="0" y="21"/>
                </a:cxn>
                <a:cxn ang="0">
                  <a:pos x="1" y="28"/>
                </a:cxn>
                <a:cxn ang="0">
                  <a:pos x="4" y="34"/>
                </a:cxn>
                <a:cxn ang="0">
                  <a:pos x="8" y="39"/>
                </a:cxn>
                <a:cxn ang="0">
                  <a:pos x="14" y="40"/>
                </a:cxn>
                <a:cxn ang="0">
                  <a:pos x="20" y="39"/>
                </a:cxn>
                <a:cxn ang="0">
                  <a:pos x="26" y="34"/>
                </a:cxn>
                <a:cxn ang="0">
                  <a:pos x="29" y="28"/>
                </a:cxn>
                <a:cxn ang="0">
                  <a:pos x="31" y="21"/>
                </a:cxn>
                <a:cxn ang="0">
                  <a:pos x="29" y="14"/>
                </a:cxn>
                <a:cxn ang="0">
                  <a:pos x="26" y="6"/>
                </a:cxn>
                <a:cxn ang="0">
                  <a:pos x="20" y="2"/>
                </a:cxn>
                <a:cxn ang="0">
                  <a:pos x="14" y="0"/>
                </a:cxn>
              </a:cxnLst>
              <a:rect l="0" t="0" r="r" b="b"/>
              <a:pathLst>
                <a:path w="31" h="40">
                  <a:moveTo>
                    <a:pt x="14" y="0"/>
                  </a:moveTo>
                  <a:lnTo>
                    <a:pt x="8" y="2"/>
                  </a:lnTo>
                  <a:lnTo>
                    <a:pt x="4" y="6"/>
                  </a:lnTo>
                  <a:lnTo>
                    <a:pt x="1" y="14"/>
                  </a:lnTo>
                  <a:lnTo>
                    <a:pt x="0" y="21"/>
                  </a:lnTo>
                  <a:lnTo>
                    <a:pt x="1" y="28"/>
                  </a:lnTo>
                  <a:lnTo>
                    <a:pt x="4" y="34"/>
                  </a:lnTo>
                  <a:lnTo>
                    <a:pt x="8" y="39"/>
                  </a:lnTo>
                  <a:lnTo>
                    <a:pt x="14" y="40"/>
                  </a:lnTo>
                  <a:lnTo>
                    <a:pt x="20" y="39"/>
                  </a:lnTo>
                  <a:lnTo>
                    <a:pt x="26" y="34"/>
                  </a:lnTo>
                  <a:lnTo>
                    <a:pt x="29" y="28"/>
                  </a:lnTo>
                  <a:lnTo>
                    <a:pt x="31" y="21"/>
                  </a:lnTo>
                  <a:lnTo>
                    <a:pt x="29" y="14"/>
                  </a:lnTo>
                  <a:lnTo>
                    <a:pt x="26" y="6"/>
                  </a:lnTo>
                  <a:lnTo>
                    <a:pt x="20" y="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63" name="67 Forma libre"/>
            <p:cNvSpPr>
              <a:spLocks/>
            </p:cNvSpPr>
            <p:nvPr/>
          </p:nvSpPr>
          <p:spPr bwMode="auto">
            <a:xfrm>
              <a:off x="384" y="447"/>
              <a:ext cx="65" cy="115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117" y="3"/>
                </a:cxn>
                <a:cxn ang="0">
                  <a:pos x="136" y="14"/>
                </a:cxn>
                <a:cxn ang="0">
                  <a:pos x="153" y="30"/>
                </a:cxn>
                <a:cxn ang="0">
                  <a:pos x="167" y="51"/>
                </a:cxn>
                <a:cxn ang="0">
                  <a:pos x="179" y="76"/>
                </a:cxn>
                <a:cxn ang="0">
                  <a:pos x="188" y="105"/>
                </a:cxn>
                <a:cxn ang="0">
                  <a:pos x="194" y="138"/>
                </a:cxn>
                <a:cxn ang="0">
                  <a:pos x="196" y="172"/>
                </a:cxn>
                <a:cxn ang="0">
                  <a:pos x="194" y="206"/>
                </a:cxn>
                <a:cxn ang="0">
                  <a:pos x="188" y="239"/>
                </a:cxn>
                <a:cxn ang="0">
                  <a:pos x="179" y="268"/>
                </a:cxn>
                <a:cxn ang="0">
                  <a:pos x="167" y="293"/>
                </a:cxn>
                <a:cxn ang="0">
                  <a:pos x="153" y="315"/>
                </a:cxn>
                <a:cxn ang="0">
                  <a:pos x="136" y="332"/>
                </a:cxn>
                <a:cxn ang="0">
                  <a:pos x="117" y="342"/>
                </a:cxn>
                <a:cxn ang="0">
                  <a:pos x="98" y="345"/>
                </a:cxn>
                <a:cxn ang="0">
                  <a:pos x="79" y="342"/>
                </a:cxn>
                <a:cxn ang="0">
                  <a:pos x="61" y="332"/>
                </a:cxn>
                <a:cxn ang="0">
                  <a:pos x="43" y="315"/>
                </a:cxn>
                <a:cxn ang="0">
                  <a:pos x="30" y="293"/>
                </a:cxn>
                <a:cxn ang="0">
                  <a:pos x="17" y="268"/>
                </a:cxn>
                <a:cxn ang="0">
                  <a:pos x="8" y="239"/>
                </a:cxn>
                <a:cxn ang="0">
                  <a:pos x="2" y="206"/>
                </a:cxn>
                <a:cxn ang="0">
                  <a:pos x="0" y="172"/>
                </a:cxn>
                <a:cxn ang="0">
                  <a:pos x="2" y="138"/>
                </a:cxn>
                <a:cxn ang="0">
                  <a:pos x="8" y="105"/>
                </a:cxn>
                <a:cxn ang="0">
                  <a:pos x="17" y="76"/>
                </a:cxn>
                <a:cxn ang="0">
                  <a:pos x="30" y="51"/>
                </a:cxn>
                <a:cxn ang="0">
                  <a:pos x="43" y="30"/>
                </a:cxn>
                <a:cxn ang="0">
                  <a:pos x="61" y="14"/>
                </a:cxn>
                <a:cxn ang="0">
                  <a:pos x="79" y="3"/>
                </a:cxn>
                <a:cxn ang="0">
                  <a:pos x="98" y="0"/>
                </a:cxn>
              </a:cxnLst>
              <a:rect l="0" t="0" r="r" b="b"/>
              <a:pathLst>
                <a:path w="196" h="345">
                  <a:moveTo>
                    <a:pt x="98" y="0"/>
                  </a:moveTo>
                  <a:lnTo>
                    <a:pt x="117" y="3"/>
                  </a:lnTo>
                  <a:lnTo>
                    <a:pt x="136" y="14"/>
                  </a:lnTo>
                  <a:lnTo>
                    <a:pt x="153" y="30"/>
                  </a:lnTo>
                  <a:lnTo>
                    <a:pt x="167" y="51"/>
                  </a:lnTo>
                  <a:lnTo>
                    <a:pt x="179" y="76"/>
                  </a:lnTo>
                  <a:lnTo>
                    <a:pt x="188" y="105"/>
                  </a:lnTo>
                  <a:lnTo>
                    <a:pt x="194" y="138"/>
                  </a:lnTo>
                  <a:lnTo>
                    <a:pt x="196" y="172"/>
                  </a:lnTo>
                  <a:lnTo>
                    <a:pt x="194" y="206"/>
                  </a:lnTo>
                  <a:lnTo>
                    <a:pt x="188" y="239"/>
                  </a:lnTo>
                  <a:lnTo>
                    <a:pt x="179" y="268"/>
                  </a:lnTo>
                  <a:lnTo>
                    <a:pt x="167" y="293"/>
                  </a:lnTo>
                  <a:lnTo>
                    <a:pt x="153" y="315"/>
                  </a:lnTo>
                  <a:lnTo>
                    <a:pt x="136" y="332"/>
                  </a:lnTo>
                  <a:lnTo>
                    <a:pt x="117" y="342"/>
                  </a:lnTo>
                  <a:lnTo>
                    <a:pt x="98" y="345"/>
                  </a:lnTo>
                  <a:lnTo>
                    <a:pt x="79" y="342"/>
                  </a:lnTo>
                  <a:lnTo>
                    <a:pt x="61" y="332"/>
                  </a:lnTo>
                  <a:lnTo>
                    <a:pt x="43" y="315"/>
                  </a:lnTo>
                  <a:lnTo>
                    <a:pt x="30" y="293"/>
                  </a:lnTo>
                  <a:lnTo>
                    <a:pt x="17" y="268"/>
                  </a:lnTo>
                  <a:lnTo>
                    <a:pt x="8" y="239"/>
                  </a:lnTo>
                  <a:lnTo>
                    <a:pt x="2" y="206"/>
                  </a:lnTo>
                  <a:lnTo>
                    <a:pt x="0" y="172"/>
                  </a:lnTo>
                  <a:lnTo>
                    <a:pt x="2" y="138"/>
                  </a:lnTo>
                  <a:lnTo>
                    <a:pt x="8" y="105"/>
                  </a:lnTo>
                  <a:lnTo>
                    <a:pt x="17" y="76"/>
                  </a:lnTo>
                  <a:lnTo>
                    <a:pt x="30" y="51"/>
                  </a:lnTo>
                  <a:lnTo>
                    <a:pt x="43" y="30"/>
                  </a:lnTo>
                  <a:lnTo>
                    <a:pt x="61" y="14"/>
                  </a:lnTo>
                  <a:lnTo>
                    <a:pt x="79" y="3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473D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64" name="68 Forma libre"/>
            <p:cNvSpPr>
              <a:spLocks/>
            </p:cNvSpPr>
            <p:nvPr/>
          </p:nvSpPr>
          <p:spPr bwMode="auto">
            <a:xfrm>
              <a:off x="403" y="476"/>
              <a:ext cx="21" cy="52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44" y="6"/>
                </a:cxn>
                <a:cxn ang="0">
                  <a:pos x="55" y="23"/>
                </a:cxn>
                <a:cxn ang="0">
                  <a:pos x="61" y="47"/>
                </a:cxn>
                <a:cxn ang="0">
                  <a:pos x="64" y="78"/>
                </a:cxn>
                <a:cxn ang="0">
                  <a:pos x="61" y="108"/>
                </a:cxn>
                <a:cxn ang="0">
                  <a:pos x="55" y="133"/>
                </a:cxn>
                <a:cxn ang="0">
                  <a:pos x="44" y="149"/>
                </a:cxn>
                <a:cxn ang="0">
                  <a:pos x="31" y="155"/>
                </a:cxn>
                <a:cxn ang="0">
                  <a:pos x="19" y="149"/>
                </a:cxn>
                <a:cxn ang="0">
                  <a:pos x="9" y="133"/>
                </a:cxn>
                <a:cxn ang="0">
                  <a:pos x="3" y="108"/>
                </a:cxn>
                <a:cxn ang="0">
                  <a:pos x="0" y="78"/>
                </a:cxn>
                <a:cxn ang="0">
                  <a:pos x="3" y="47"/>
                </a:cxn>
                <a:cxn ang="0">
                  <a:pos x="9" y="23"/>
                </a:cxn>
                <a:cxn ang="0">
                  <a:pos x="19" y="6"/>
                </a:cxn>
                <a:cxn ang="0">
                  <a:pos x="31" y="0"/>
                </a:cxn>
              </a:cxnLst>
              <a:rect l="0" t="0" r="r" b="b"/>
              <a:pathLst>
                <a:path w="64" h="155">
                  <a:moveTo>
                    <a:pt x="31" y="0"/>
                  </a:moveTo>
                  <a:lnTo>
                    <a:pt x="44" y="6"/>
                  </a:lnTo>
                  <a:lnTo>
                    <a:pt x="55" y="23"/>
                  </a:lnTo>
                  <a:lnTo>
                    <a:pt x="61" y="47"/>
                  </a:lnTo>
                  <a:lnTo>
                    <a:pt x="64" y="78"/>
                  </a:lnTo>
                  <a:lnTo>
                    <a:pt x="61" y="108"/>
                  </a:lnTo>
                  <a:lnTo>
                    <a:pt x="55" y="133"/>
                  </a:lnTo>
                  <a:lnTo>
                    <a:pt x="44" y="149"/>
                  </a:lnTo>
                  <a:lnTo>
                    <a:pt x="31" y="155"/>
                  </a:lnTo>
                  <a:lnTo>
                    <a:pt x="19" y="149"/>
                  </a:lnTo>
                  <a:lnTo>
                    <a:pt x="9" y="133"/>
                  </a:lnTo>
                  <a:lnTo>
                    <a:pt x="3" y="108"/>
                  </a:lnTo>
                  <a:lnTo>
                    <a:pt x="0" y="78"/>
                  </a:lnTo>
                  <a:lnTo>
                    <a:pt x="3" y="47"/>
                  </a:lnTo>
                  <a:lnTo>
                    <a:pt x="9" y="23"/>
                  </a:lnTo>
                  <a:lnTo>
                    <a:pt x="19" y="6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B5BAC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65" name="69 Forma libre"/>
            <p:cNvSpPr>
              <a:spLocks/>
            </p:cNvSpPr>
            <p:nvPr/>
          </p:nvSpPr>
          <p:spPr bwMode="auto">
            <a:xfrm>
              <a:off x="882" y="288"/>
              <a:ext cx="50" cy="59"/>
            </a:xfrm>
            <a:custGeom>
              <a:avLst/>
              <a:gdLst/>
              <a:ahLst/>
              <a:cxnLst>
                <a:cxn ang="0">
                  <a:pos x="11" y="124"/>
                </a:cxn>
                <a:cxn ang="0">
                  <a:pos x="30" y="99"/>
                </a:cxn>
                <a:cxn ang="0">
                  <a:pos x="30" y="68"/>
                </a:cxn>
                <a:cxn ang="0">
                  <a:pos x="34" y="41"/>
                </a:cxn>
                <a:cxn ang="0">
                  <a:pos x="43" y="22"/>
                </a:cxn>
                <a:cxn ang="0">
                  <a:pos x="55" y="7"/>
                </a:cxn>
                <a:cxn ang="0">
                  <a:pos x="71" y="0"/>
                </a:cxn>
                <a:cxn ang="0">
                  <a:pos x="91" y="0"/>
                </a:cxn>
                <a:cxn ang="0">
                  <a:pos x="113" y="6"/>
                </a:cxn>
                <a:cxn ang="0">
                  <a:pos x="138" y="21"/>
                </a:cxn>
                <a:cxn ang="0">
                  <a:pos x="147" y="53"/>
                </a:cxn>
                <a:cxn ang="0">
                  <a:pos x="150" y="81"/>
                </a:cxn>
                <a:cxn ang="0">
                  <a:pos x="147" y="103"/>
                </a:cxn>
                <a:cxn ang="0">
                  <a:pos x="138" y="121"/>
                </a:cxn>
                <a:cxn ang="0">
                  <a:pos x="126" y="134"/>
                </a:cxn>
                <a:cxn ang="0">
                  <a:pos x="111" y="142"/>
                </a:cxn>
                <a:cxn ang="0">
                  <a:pos x="95" y="146"/>
                </a:cxn>
                <a:cxn ang="0">
                  <a:pos x="77" y="145"/>
                </a:cxn>
                <a:cxn ang="0">
                  <a:pos x="46" y="118"/>
                </a:cxn>
                <a:cxn ang="0">
                  <a:pos x="0" y="176"/>
                </a:cxn>
                <a:cxn ang="0">
                  <a:pos x="2" y="170"/>
                </a:cxn>
                <a:cxn ang="0">
                  <a:pos x="3" y="154"/>
                </a:cxn>
                <a:cxn ang="0">
                  <a:pos x="6" y="136"/>
                </a:cxn>
                <a:cxn ang="0">
                  <a:pos x="11" y="124"/>
                </a:cxn>
              </a:cxnLst>
              <a:rect l="0" t="0" r="r" b="b"/>
              <a:pathLst>
                <a:path w="150" h="176">
                  <a:moveTo>
                    <a:pt x="11" y="124"/>
                  </a:moveTo>
                  <a:lnTo>
                    <a:pt x="30" y="99"/>
                  </a:lnTo>
                  <a:lnTo>
                    <a:pt x="30" y="68"/>
                  </a:lnTo>
                  <a:lnTo>
                    <a:pt x="34" y="41"/>
                  </a:lnTo>
                  <a:lnTo>
                    <a:pt x="43" y="22"/>
                  </a:lnTo>
                  <a:lnTo>
                    <a:pt x="55" y="7"/>
                  </a:lnTo>
                  <a:lnTo>
                    <a:pt x="71" y="0"/>
                  </a:lnTo>
                  <a:lnTo>
                    <a:pt x="91" y="0"/>
                  </a:lnTo>
                  <a:lnTo>
                    <a:pt x="113" y="6"/>
                  </a:lnTo>
                  <a:lnTo>
                    <a:pt x="138" y="21"/>
                  </a:lnTo>
                  <a:lnTo>
                    <a:pt x="147" y="53"/>
                  </a:lnTo>
                  <a:lnTo>
                    <a:pt x="150" y="81"/>
                  </a:lnTo>
                  <a:lnTo>
                    <a:pt x="147" y="103"/>
                  </a:lnTo>
                  <a:lnTo>
                    <a:pt x="138" y="121"/>
                  </a:lnTo>
                  <a:lnTo>
                    <a:pt x="126" y="134"/>
                  </a:lnTo>
                  <a:lnTo>
                    <a:pt x="111" y="142"/>
                  </a:lnTo>
                  <a:lnTo>
                    <a:pt x="95" y="146"/>
                  </a:lnTo>
                  <a:lnTo>
                    <a:pt x="77" y="145"/>
                  </a:lnTo>
                  <a:lnTo>
                    <a:pt x="46" y="118"/>
                  </a:lnTo>
                  <a:lnTo>
                    <a:pt x="0" y="176"/>
                  </a:lnTo>
                  <a:lnTo>
                    <a:pt x="2" y="170"/>
                  </a:lnTo>
                  <a:lnTo>
                    <a:pt x="3" y="154"/>
                  </a:lnTo>
                  <a:lnTo>
                    <a:pt x="6" y="136"/>
                  </a:lnTo>
                  <a:lnTo>
                    <a:pt x="11" y="124"/>
                  </a:lnTo>
                  <a:close/>
                </a:path>
              </a:pathLst>
            </a:custGeom>
            <a:solidFill>
              <a:srgbClr val="002D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421138207"/>
      </p:ext>
    </p:extLst>
  </p:cSld>
  <p:clrMapOvr>
    <a:masterClrMapping/>
  </p:clrMapOvr>
  <p:transition spd="slow">
    <p:blinds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MPj04004000000[1].jpg"/>
          <p:cNvPicPr>
            <a:picLocks noGrp="1" noChangeAspect="1"/>
          </p:cNvPicPr>
          <p:nvPr isPhoto="1"/>
        </p:nvPicPr>
        <p:blipFill>
          <a:blip r:embed="rId2" cstate="email">
            <a:lum/>
          </a:blip>
          <a:stretch>
            <a:fillRect/>
          </a:stretch>
        </p:blipFill>
        <p:spPr>
          <a:xfrm>
            <a:off x="685800" y="838200"/>
            <a:ext cx="7772400" cy="51800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4 Organigrama: Cinta perforada"/>
          <p:cNvSpPr/>
          <p:nvPr/>
        </p:nvSpPr>
        <p:spPr>
          <a:xfrm>
            <a:off x="5500694" y="285728"/>
            <a:ext cx="3348000" cy="1224000"/>
          </a:xfrm>
          <a:prstGeom prst="flowChartPunchedTape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900" dirty="0">
                <a:latin typeface="Lucida Handwriting" pitchFamily="66" charset="0"/>
              </a:rPr>
              <a:t>misteriosos</a:t>
            </a:r>
            <a:r>
              <a:rPr lang="fr-FR" sz="1900" dirty="0">
                <a:latin typeface="Lucida Handwriting" pitchFamily="66" charset="0"/>
              </a:rPr>
              <a:t>…</a:t>
            </a:r>
          </a:p>
        </p:txBody>
      </p:sp>
      <p:grpSp>
        <p:nvGrpSpPr>
          <p:cNvPr id="69" name="4 Grupo"/>
          <p:cNvGrpSpPr>
            <a:grpSpLocks noChangeAspect="1"/>
          </p:cNvGrpSpPr>
          <p:nvPr/>
        </p:nvGrpSpPr>
        <p:grpSpPr bwMode="auto">
          <a:xfrm>
            <a:off x="4572002" y="104402"/>
            <a:ext cx="1547813" cy="752475"/>
            <a:chOff x="90" y="90"/>
            <a:chExt cx="975" cy="474"/>
          </a:xfrm>
        </p:grpSpPr>
        <p:sp>
          <p:nvSpPr>
            <p:cNvPr id="70" name="3 Autoforma"/>
            <p:cNvSpPr>
              <a:spLocks noChangeAspect="1" noChangeArrowheads="1" noTextEdit="1"/>
            </p:cNvSpPr>
            <p:nvPr/>
          </p:nvSpPr>
          <p:spPr bwMode="auto">
            <a:xfrm>
              <a:off x="90" y="90"/>
              <a:ext cx="975" cy="4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1" name="6 Forma libre"/>
            <p:cNvSpPr>
              <a:spLocks/>
            </p:cNvSpPr>
            <p:nvPr/>
          </p:nvSpPr>
          <p:spPr bwMode="auto">
            <a:xfrm>
              <a:off x="699" y="450"/>
              <a:ext cx="96" cy="113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8" y="40"/>
                </a:cxn>
                <a:cxn ang="0">
                  <a:pos x="0" y="154"/>
                </a:cxn>
                <a:cxn ang="0">
                  <a:pos x="8" y="259"/>
                </a:cxn>
                <a:cxn ang="0">
                  <a:pos x="14" y="276"/>
                </a:cxn>
                <a:cxn ang="0">
                  <a:pos x="24" y="293"/>
                </a:cxn>
                <a:cxn ang="0">
                  <a:pos x="37" y="306"/>
                </a:cxn>
                <a:cxn ang="0">
                  <a:pos x="52" y="318"/>
                </a:cxn>
                <a:cxn ang="0">
                  <a:pos x="70" y="327"/>
                </a:cxn>
                <a:cxn ang="0">
                  <a:pos x="89" y="334"/>
                </a:cxn>
                <a:cxn ang="0">
                  <a:pos x="108" y="339"/>
                </a:cxn>
                <a:cxn ang="0">
                  <a:pos x="127" y="340"/>
                </a:cxn>
                <a:cxn ang="0">
                  <a:pos x="166" y="340"/>
                </a:cxn>
                <a:cxn ang="0">
                  <a:pos x="195" y="339"/>
                </a:cxn>
                <a:cxn ang="0">
                  <a:pos x="219" y="337"/>
                </a:cxn>
                <a:cxn ang="0">
                  <a:pos x="237" y="331"/>
                </a:cxn>
                <a:cxn ang="0">
                  <a:pos x="252" y="324"/>
                </a:cxn>
                <a:cxn ang="0">
                  <a:pos x="265" y="310"/>
                </a:cxn>
                <a:cxn ang="0">
                  <a:pos x="277" y="291"/>
                </a:cxn>
                <a:cxn ang="0">
                  <a:pos x="289" y="266"/>
                </a:cxn>
                <a:cxn ang="0">
                  <a:pos x="224" y="259"/>
                </a:cxn>
                <a:cxn ang="0">
                  <a:pos x="224" y="219"/>
                </a:cxn>
                <a:cxn ang="0">
                  <a:pos x="224" y="96"/>
                </a:cxn>
                <a:cxn ang="0">
                  <a:pos x="209" y="23"/>
                </a:cxn>
                <a:cxn ang="0">
                  <a:pos x="153" y="0"/>
                </a:cxn>
                <a:cxn ang="0">
                  <a:pos x="49" y="0"/>
                </a:cxn>
              </a:cxnLst>
              <a:rect l="0" t="0" r="r" b="b"/>
              <a:pathLst>
                <a:path w="289" h="340">
                  <a:moveTo>
                    <a:pt x="49" y="0"/>
                  </a:moveTo>
                  <a:lnTo>
                    <a:pt x="8" y="40"/>
                  </a:lnTo>
                  <a:lnTo>
                    <a:pt x="0" y="154"/>
                  </a:lnTo>
                  <a:lnTo>
                    <a:pt x="8" y="259"/>
                  </a:lnTo>
                  <a:lnTo>
                    <a:pt x="14" y="276"/>
                  </a:lnTo>
                  <a:lnTo>
                    <a:pt x="24" y="293"/>
                  </a:lnTo>
                  <a:lnTo>
                    <a:pt x="37" y="306"/>
                  </a:lnTo>
                  <a:lnTo>
                    <a:pt x="52" y="318"/>
                  </a:lnTo>
                  <a:lnTo>
                    <a:pt x="70" y="327"/>
                  </a:lnTo>
                  <a:lnTo>
                    <a:pt x="89" y="334"/>
                  </a:lnTo>
                  <a:lnTo>
                    <a:pt x="108" y="339"/>
                  </a:lnTo>
                  <a:lnTo>
                    <a:pt x="127" y="340"/>
                  </a:lnTo>
                  <a:lnTo>
                    <a:pt x="166" y="340"/>
                  </a:lnTo>
                  <a:lnTo>
                    <a:pt x="195" y="339"/>
                  </a:lnTo>
                  <a:lnTo>
                    <a:pt x="219" y="337"/>
                  </a:lnTo>
                  <a:lnTo>
                    <a:pt x="237" y="331"/>
                  </a:lnTo>
                  <a:lnTo>
                    <a:pt x="252" y="324"/>
                  </a:lnTo>
                  <a:lnTo>
                    <a:pt x="265" y="310"/>
                  </a:lnTo>
                  <a:lnTo>
                    <a:pt x="277" y="291"/>
                  </a:lnTo>
                  <a:lnTo>
                    <a:pt x="289" y="266"/>
                  </a:lnTo>
                  <a:lnTo>
                    <a:pt x="224" y="259"/>
                  </a:lnTo>
                  <a:lnTo>
                    <a:pt x="224" y="219"/>
                  </a:lnTo>
                  <a:lnTo>
                    <a:pt x="224" y="96"/>
                  </a:lnTo>
                  <a:lnTo>
                    <a:pt x="209" y="23"/>
                  </a:lnTo>
                  <a:lnTo>
                    <a:pt x="153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2" name="7 Forma libre"/>
            <p:cNvSpPr>
              <a:spLocks/>
            </p:cNvSpPr>
            <p:nvPr/>
          </p:nvSpPr>
          <p:spPr bwMode="auto">
            <a:xfrm>
              <a:off x="92" y="112"/>
              <a:ext cx="815" cy="433"/>
            </a:xfrm>
            <a:custGeom>
              <a:avLst/>
              <a:gdLst/>
              <a:ahLst/>
              <a:cxnLst>
                <a:cxn ang="0">
                  <a:pos x="1625" y="0"/>
                </a:cxn>
                <a:cxn ang="0">
                  <a:pos x="1695" y="3"/>
                </a:cxn>
                <a:cxn ang="0">
                  <a:pos x="1766" y="6"/>
                </a:cxn>
                <a:cxn ang="0">
                  <a:pos x="1840" y="10"/>
                </a:cxn>
                <a:cxn ang="0">
                  <a:pos x="1916" y="19"/>
                </a:cxn>
                <a:cxn ang="0">
                  <a:pos x="1995" y="31"/>
                </a:cxn>
                <a:cxn ang="0">
                  <a:pos x="2073" y="50"/>
                </a:cxn>
                <a:cxn ang="0">
                  <a:pos x="2153" y="77"/>
                </a:cxn>
                <a:cxn ang="0">
                  <a:pos x="2231" y="111"/>
                </a:cxn>
                <a:cxn ang="0">
                  <a:pos x="2356" y="543"/>
                </a:cxn>
                <a:cxn ang="0">
                  <a:pos x="2396" y="989"/>
                </a:cxn>
                <a:cxn ang="0">
                  <a:pos x="2444" y="1094"/>
                </a:cxn>
                <a:cxn ang="0">
                  <a:pos x="2424" y="1270"/>
                </a:cxn>
                <a:cxn ang="0">
                  <a:pos x="1625" y="1295"/>
                </a:cxn>
                <a:cxn ang="0">
                  <a:pos x="1443" y="1287"/>
                </a:cxn>
                <a:cxn ang="0">
                  <a:pos x="0" y="1162"/>
                </a:cxn>
                <a:cxn ang="0">
                  <a:pos x="31" y="1065"/>
                </a:cxn>
                <a:cxn ang="0">
                  <a:pos x="31" y="576"/>
                </a:cxn>
                <a:cxn ang="0">
                  <a:pos x="108" y="542"/>
                </a:cxn>
                <a:cxn ang="0">
                  <a:pos x="188" y="506"/>
                </a:cxn>
                <a:cxn ang="0">
                  <a:pos x="268" y="472"/>
                </a:cxn>
                <a:cxn ang="0">
                  <a:pos x="349" y="438"/>
                </a:cxn>
                <a:cxn ang="0">
                  <a:pos x="432" y="404"/>
                </a:cxn>
                <a:cxn ang="0">
                  <a:pos x="517" y="369"/>
                </a:cxn>
                <a:cxn ang="0">
                  <a:pos x="605" y="335"/>
                </a:cxn>
                <a:cxn ang="0">
                  <a:pos x="693" y="299"/>
                </a:cxn>
                <a:cxn ang="0">
                  <a:pos x="785" y="265"/>
                </a:cxn>
                <a:cxn ang="0">
                  <a:pos x="880" y="231"/>
                </a:cxn>
                <a:cxn ang="0">
                  <a:pos x="977" y="195"/>
                </a:cxn>
                <a:cxn ang="0">
                  <a:pos x="1078" y="161"/>
                </a:cxn>
                <a:cxn ang="0">
                  <a:pos x="1181" y="127"/>
                </a:cxn>
                <a:cxn ang="0">
                  <a:pos x="1288" y="93"/>
                </a:cxn>
                <a:cxn ang="0">
                  <a:pos x="1399" y="58"/>
                </a:cxn>
                <a:cxn ang="0">
                  <a:pos x="1513" y="24"/>
                </a:cxn>
              </a:cxnLst>
              <a:rect l="0" t="0" r="r" b="b"/>
              <a:pathLst>
                <a:path w="2444" h="1299">
                  <a:moveTo>
                    <a:pt x="1513" y="24"/>
                  </a:moveTo>
                  <a:lnTo>
                    <a:pt x="1625" y="0"/>
                  </a:lnTo>
                  <a:lnTo>
                    <a:pt x="1659" y="2"/>
                  </a:lnTo>
                  <a:lnTo>
                    <a:pt x="1695" y="3"/>
                  </a:lnTo>
                  <a:lnTo>
                    <a:pt x="1730" y="5"/>
                  </a:lnTo>
                  <a:lnTo>
                    <a:pt x="1766" y="6"/>
                  </a:lnTo>
                  <a:lnTo>
                    <a:pt x="1803" y="8"/>
                  </a:lnTo>
                  <a:lnTo>
                    <a:pt x="1840" y="10"/>
                  </a:lnTo>
                  <a:lnTo>
                    <a:pt x="1878" y="15"/>
                  </a:lnTo>
                  <a:lnTo>
                    <a:pt x="1916" y="19"/>
                  </a:lnTo>
                  <a:lnTo>
                    <a:pt x="1955" y="25"/>
                  </a:lnTo>
                  <a:lnTo>
                    <a:pt x="1995" y="31"/>
                  </a:lnTo>
                  <a:lnTo>
                    <a:pt x="2033" y="40"/>
                  </a:lnTo>
                  <a:lnTo>
                    <a:pt x="2073" y="50"/>
                  </a:lnTo>
                  <a:lnTo>
                    <a:pt x="2113" y="62"/>
                  </a:lnTo>
                  <a:lnTo>
                    <a:pt x="2153" y="77"/>
                  </a:lnTo>
                  <a:lnTo>
                    <a:pt x="2191" y="93"/>
                  </a:lnTo>
                  <a:lnTo>
                    <a:pt x="2231" y="111"/>
                  </a:lnTo>
                  <a:lnTo>
                    <a:pt x="2282" y="232"/>
                  </a:lnTo>
                  <a:lnTo>
                    <a:pt x="2356" y="543"/>
                  </a:lnTo>
                  <a:lnTo>
                    <a:pt x="2396" y="786"/>
                  </a:lnTo>
                  <a:lnTo>
                    <a:pt x="2396" y="989"/>
                  </a:lnTo>
                  <a:lnTo>
                    <a:pt x="2396" y="1095"/>
                  </a:lnTo>
                  <a:lnTo>
                    <a:pt x="2444" y="1094"/>
                  </a:lnTo>
                  <a:lnTo>
                    <a:pt x="2444" y="1234"/>
                  </a:lnTo>
                  <a:lnTo>
                    <a:pt x="2424" y="1270"/>
                  </a:lnTo>
                  <a:lnTo>
                    <a:pt x="1727" y="1295"/>
                  </a:lnTo>
                  <a:lnTo>
                    <a:pt x="1625" y="1295"/>
                  </a:lnTo>
                  <a:lnTo>
                    <a:pt x="1582" y="1299"/>
                  </a:lnTo>
                  <a:lnTo>
                    <a:pt x="1443" y="1287"/>
                  </a:lnTo>
                  <a:lnTo>
                    <a:pt x="1102" y="1276"/>
                  </a:lnTo>
                  <a:lnTo>
                    <a:pt x="0" y="1162"/>
                  </a:lnTo>
                  <a:lnTo>
                    <a:pt x="0" y="1073"/>
                  </a:lnTo>
                  <a:lnTo>
                    <a:pt x="31" y="1065"/>
                  </a:lnTo>
                  <a:lnTo>
                    <a:pt x="7" y="616"/>
                  </a:lnTo>
                  <a:lnTo>
                    <a:pt x="31" y="576"/>
                  </a:lnTo>
                  <a:lnTo>
                    <a:pt x="69" y="558"/>
                  </a:lnTo>
                  <a:lnTo>
                    <a:pt x="108" y="542"/>
                  </a:lnTo>
                  <a:lnTo>
                    <a:pt x="148" y="524"/>
                  </a:lnTo>
                  <a:lnTo>
                    <a:pt x="188" y="506"/>
                  </a:lnTo>
                  <a:lnTo>
                    <a:pt x="228" y="490"/>
                  </a:lnTo>
                  <a:lnTo>
                    <a:pt x="268" y="472"/>
                  </a:lnTo>
                  <a:lnTo>
                    <a:pt x="307" y="456"/>
                  </a:lnTo>
                  <a:lnTo>
                    <a:pt x="349" y="438"/>
                  </a:lnTo>
                  <a:lnTo>
                    <a:pt x="390" y="420"/>
                  </a:lnTo>
                  <a:lnTo>
                    <a:pt x="432" y="404"/>
                  </a:lnTo>
                  <a:lnTo>
                    <a:pt x="475" y="386"/>
                  </a:lnTo>
                  <a:lnTo>
                    <a:pt x="517" y="369"/>
                  </a:lnTo>
                  <a:lnTo>
                    <a:pt x="560" y="352"/>
                  </a:lnTo>
                  <a:lnTo>
                    <a:pt x="605" y="335"/>
                  </a:lnTo>
                  <a:lnTo>
                    <a:pt x="649" y="317"/>
                  </a:lnTo>
                  <a:lnTo>
                    <a:pt x="693" y="299"/>
                  </a:lnTo>
                  <a:lnTo>
                    <a:pt x="739" y="283"/>
                  </a:lnTo>
                  <a:lnTo>
                    <a:pt x="785" y="265"/>
                  </a:lnTo>
                  <a:lnTo>
                    <a:pt x="832" y="247"/>
                  </a:lnTo>
                  <a:lnTo>
                    <a:pt x="880" y="231"/>
                  </a:lnTo>
                  <a:lnTo>
                    <a:pt x="929" y="213"/>
                  </a:lnTo>
                  <a:lnTo>
                    <a:pt x="977" y="195"/>
                  </a:lnTo>
                  <a:lnTo>
                    <a:pt x="1028" y="179"/>
                  </a:lnTo>
                  <a:lnTo>
                    <a:pt x="1078" y="161"/>
                  </a:lnTo>
                  <a:lnTo>
                    <a:pt x="1128" y="144"/>
                  </a:lnTo>
                  <a:lnTo>
                    <a:pt x="1181" y="127"/>
                  </a:lnTo>
                  <a:lnTo>
                    <a:pt x="1235" y="110"/>
                  </a:lnTo>
                  <a:lnTo>
                    <a:pt x="1288" y="93"/>
                  </a:lnTo>
                  <a:lnTo>
                    <a:pt x="1343" y="76"/>
                  </a:lnTo>
                  <a:lnTo>
                    <a:pt x="1399" y="58"/>
                  </a:lnTo>
                  <a:lnTo>
                    <a:pt x="1455" y="42"/>
                  </a:lnTo>
                  <a:lnTo>
                    <a:pt x="1513" y="24"/>
                  </a:lnTo>
                  <a:close/>
                </a:path>
              </a:pathLst>
            </a:custGeom>
            <a:solidFill>
              <a:srgbClr val="4751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3" name="8 Forma libre"/>
            <p:cNvSpPr>
              <a:spLocks/>
            </p:cNvSpPr>
            <p:nvPr/>
          </p:nvSpPr>
          <p:spPr bwMode="auto">
            <a:xfrm>
              <a:off x="646" y="178"/>
              <a:ext cx="231" cy="19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587" y="67"/>
                </a:cxn>
                <a:cxn ang="0">
                  <a:pos x="695" y="585"/>
                </a:cxn>
                <a:cxn ang="0">
                  <a:pos x="116" y="573"/>
                </a:cxn>
                <a:cxn ang="0">
                  <a:pos x="1" y="14"/>
                </a:cxn>
                <a:cxn ang="0">
                  <a:pos x="1" y="12"/>
                </a:cxn>
                <a:cxn ang="0">
                  <a:pos x="0" y="9"/>
                </a:cxn>
                <a:cxn ang="0">
                  <a:pos x="1" y="6"/>
                </a:cxn>
                <a:cxn ang="0">
                  <a:pos x="7" y="0"/>
                </a:cxn>
              </a:cxnLst>
              <a:rect l="0" t="0" r="r" b="b"/>
              <a:pathLst>
                <a:path w="695" h="585">
                  <a:moveTo>
                    <a:pt x="7" y="0"/>
                  </a:moveTo>
                  <a:lnTo>
                    <a:pt x="587" y="67"/>
                  </a:lnTo>
                  <a:lnTo>
                    <a:pt x="695" y="585"/>
                  </a:lnTo>
                  <a:lnTo>
                    <a:pt x="116" y="573"/>
                  </a:lnTo>
                  <a:lnTo>
                    <a:pt x="1" y="14"/>
                  </a:lnTo>
                  <a:lnTo>
                    <a:pt x="1" y="12"/>
                  </a:lnTo>
                  <a:lnTo>
                    <a:pt x="0" y="9"/>
                  </a:lnTo>
                  <a:lnTo>
                    <a:pt x="1" y="6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21264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4" name="9 Forma libre"/>
            <p:cNvSpPr>
              <a:spLocks/>
            </p:cNvSpPr>
            <p:nvPr/>
          </p:nvSpPr>
          <p:spPr bwMode="auto">
            <a:xfrm>
              <a:off x="93" y="114"/>
              <a:ext cx="571" cy="427"/>
            </a:xfrm>
            <a:custGeom>
              <a:avLst/>
              <a:gdLst/>
              <a:ahLst/>
              <a:cxnLst>
                <a:cxn ang="0">
                  <a:pos x="1581" y="0"/>
                </a:cxn>
                <a:cxn ang="0">
                  <a:pos x="1590" y="92"/>
                </a:cxn>
                <a:cxn ang="0">
                  <a:pos x="1712" y="764"/>
                </a:cxn>
                <a:cxn ang="0">
                  <a:pos x="1712" y="885"/>
                </a:cxn>
                <a:cxn ang="0">
                  <a:pos x="1712" y="1128"/>
                </a:cxn>
                <a:cxn ang="0">
                  <a:pos x="1641" y="1128"/>
                </a:cxn>
                <a:cxn ang="0">
                  <a:pos x="1659" y="1281"/>
                </a:cxn>
                <a:cxn ang="0">
                  <a:pos x="1331" y="1271"/>
                </a:cxn>
                <a:cxn ang="0">
                  <a:pos x="1334" y="906"/>
                </a:cxn>
                <a:cxn ang="0">
                  <a:pos x="1294" y="907"/>
                </a:cxn>
                <a:cxn ang="0">
                  <a:pos x="1294" y="1276"/>
                </a:cxn>
                <a:cxn ang="0">
                  <a:pos x="1096" y="1274"/>
                </a:cxn>
                <a:cxn ang="0">
                  <a:pos x="1096" y="1033"/>
                </a:cxn>
                <a:cxn ang="0">
                  <a:pos x="1059" y="983"/>
                </a:cxn>
                <a:cxn ang="0">
                  <a:pos x="872" y="990"/>
                </a:cxn>
                <a:cxn ang="0">
                  <a:pos x="872" y="1253"/>
                </a:cxn>
                <a:cxn ang="0">
                  <a:pos x="284" y="1196"/>
                </a:cxn>
                <a:cxn ang="0">
                  <a:pos x="284" y="990"/>
                </a:cxn>
                <a:cxn ang="0">
                  <a:pos x="183" y="990"/>
                </a:cxn>
                <a:cxn ang="0">
                  <a:pos x="179" y="1165"/>
                </a:cxn>
                <a:cxn ang="0">
                  <a:pos x="0" y="1162"/>
                </a:cxn>
                <a:cxn ang="0">
                  <a:pos x="4" y="650"/>
                </a:cxn>
                <a:cxn ang="0">
                  <a:pos x="4" y="577"/>
                </a:cxn>
                <a:cxn ang="0">
                  <a:pos x="32" y="558"/>
                </a:cxn>
                <a:cxn ang="0">
                  <a:pos x="63" y="537"/>
                </a:cxn>
                <a:cxn ang="0">
                  <a:pos x="100" y="516"/>
                </a:cxn>
                <a:cxn ang="0">
                  <a:pos x="142" y="494"/>
                </a:cxn>
                <a:cxn ang="0">
                  <a:pos x="186" y="472"/>
                </a:cxn>
                <a:cxn ang="0">
                  <a:pos x="234" y="450"/>
                </a:cxn>
                <a:cxn ang="0">
                  <a:pos x="285" y="426"/>
                </a:cxn>
                <a:cxn ang="0">
                  <a:pos x="339" y="404"/>
                </a:cxn>
                <a:cxn ang="0">
                  <a:pos x="395" y="380"/>
                </a:cxn>
                <a:cxn ang="0">
                  <a:pos x="452" y="357"/>
                </a:cxn>
                <a:cxn ang="0">
                  <a:pos x="512" y="334"/>
                </a:cxn>
                <a:cxn ang="0">
                  <a:pos x="574" y="311"/>
                </a:cxn>
                <a:cxn ang="0">
                  <a:pos x="636" y="287"/>
                </a:cxn>
                <a:cxn ang="0">
                  <a:pos x="698" y="265"/>
                </a:cxn>
                <a:cxn ang="0">
                  <a:pos x="761" y="243"/>
                </a:cxn>
                <a:cxn ang="0">
                  <a:pos x="825" y="221"/>
                </a:cxn>
                <a:cxn ang="0">
                  <a:pos x="889" y="200"/>
                </a:cxn>
                <a:cxn ang="0">
                  <a:pos x="951" y="179"/>
                </a:cxn>
                <a:cxn ang="0">
                  <a:pos x="1013" y="158"/>
                </a:cxn>
                <a:cxn ang="0">
                  <a:pos x="1073" y="139"/>
                </a:cxn>
                <a:cxn ang="0">
                  <a:pos x="1133" y="121"/>
                </a:cxn>
                <a:cxn ang="0">
                  <a:pos x="1189" y="104"/>
                </a:cxn>
                <a:cxn ang="0">
                  <a:pos x="1244" y="87"/>
                </a:cxn>
                <a:cxn ang="0">
                  <a:pos x="1295" y="73"/>
                </a:cxn>
                <a:cxn ang="0">
                  <a:pos x="1346" y="58"/>
                </a:cxn>
                <a:cxn ang="0">
                  <a:pos x="1391" y="44"/>
                </a:cxn>
                <a:cxn ang="0">
                  <a:pos x="1434" y="34"/>
                </a:cxn>
                <a:cxn ang="0">
                  <a:pos x="1473" y="24"/>
                </a:cxn>
                <a:cxn ang="0">
                  <a:pos x="1507" y="15"/>
                </a:cxn>
                <a:cxn ang="0">
                  <a:pos x="1536" y="9"/>
                </a:cxn>
                <a:cxn ang="0">
                  <a:pos x="1561" y="3"/>
                </a:cxn>
                <a:cxn ang="0">
                  <a:pos x="1581" y="0"/>
                </a:cxn>
              </a:cxnLst>
              <a:rect l="0" t="0" r="r" b="b"/>
              <a:pathLst>
                <a:path w="1712" h="1281">
                  <a:moveTo>
                    <a:pt x="1581" y="0"/>
                  </a:moveTo>
                  <a:lnTo>
                    <a:pt x="1590" y="92"/>
                  </a:lnTo>
                  <a:lnTo>
                    <a:pt x="1712" y="764"/>
                  </a:lnTo>
                  <a:lnTo>
                    <a:pt x="1712" y="885"/>
                  </a:lnTo>
                  <a:lnTo>
                    <a:pt x="1712" y="1128"/>
                  </a:lnTo>
                  <a:lnTo>
                    <a:pt x="1641" y="1128"/>
                  </a:lnTo>
                  <a:lnTo>
                    <a:pt x="1659" y="1281"/>
                  </a:lnTo>
                  <a:lnTo>
                    <a:pt x="1331" y="1271"/>
                  </a:lnTo>
                  <a:lnTo>
                    <a:pt x="1334" y="906"/>
                  </a:lnTo>
                  <a:lnTo>
                    <a:pt x="1294" y="907"/>
                  </a:lnTo>
                  <a:lnTo>
                    <a:pt x="1294" y="1276"/>
                  </a:lnTo>
                  <a:lnTo>
                    <a:pt x="1096" y="1274"/>
                  </a:lnTo>
                  <a:lnTo>
                    <a:pt x="1096" y="1033"/>
                  </a:lnTo>
                  <a:lnTo>
                    <a:pt x="1059" y="983"/>
                  </a:lnTo>
                  <a:lnTo>
                    <a:pt x="872" y="990"/>
                  </a:lnTo>
                  <a:lnTo>
                    <a:pt x="872" y="1253"/>
                  </a:lnTo>
                  <a:lnTo>
                    <a:pt x="284" y="1196"/>
                  </a:lnTo>
                  <a:lnTo>
                    <a:pt x="284" y="990"/>
                  </a:lnTo>
                  <a:lnTo>
                    <a:pt x="183" y="990"/>
                  </a:lnTo>
                  <a:lnTo>
                    <a:pt x="179" y="1165"/>
                  </a:lnTo>
                  <a:lnTo>
                    <a:pt x="0" y="1162"/>
                  </a:lnTo>
                  <a:lnTo>
                    <a:pt x="4" y="650"/>
                  </a:lnTo>
                  <a:lnTo>
                    <a:pt x="4" y="577"/>
                  </a:lnTo>
                  <a:lnTo>
                    <a:pt x="32" y="558"/>
                  </a:lnTo>
                  <a:lnTo>
                    <a:pt x="63" y="537"/>
                  </a:lnTo>
                  <a:lnTo>
                    <a:pt x="100" y="516"/>
                  </a:lnTo>
                  <a:lnTo>
                    <a:pt x="142" y="494"/>
                  </a:lnTo>
                  <a:lnTo>
                    <a:pt x="186" y="472"/>
                  </a:lnTo>
                  <a:lnTo>
                    <a:pt x="234" y="450"/>
                  </a:lnTo>
                  <a:lnTo>
                    <a:pt x="285" y="426"/>
                  </a:lnTo>
                  <a:lnTo>
                    <a:pt x="339" y="404"/>
                  </a:lnTo>
                  <a:lnTo>
                    <a:pt x="395" y="380"/>
                  </a:lnTo>
                  <a:lnTo>
                    <a:pt x="452" y="357"/>
                  </a:lnTo>
                  <a:lnTo>
                    <a:pt x="512" y="334"/>
                  </a:lnTo>
                  <a:lnTo>
                    <a:pt x="574" y="311"/>
                  </a:lnTo>
                  <a:lnTo>
                    <a:pt x="636" y="287"/>
                  </a:lnTo>
                  <a:lnTo>
                    <a:pt x="698" y="265"/>
                  </a:lnTo>
                  <a:lnTo>
                    <a:pt x="761" y="243"/>
                  </a:lnTo>
                  <a:lnTo>
                    <a:pt x="825" y="221"/>
                  </a:lnTo>
                  <a:lnTo>
                    <a:pt x="889" y="200"/>
                  </a:lnTo>
                  <a:lnTo>
                    <a:pt x="951" y="179"/>
                  </a:lnTo>
                  <a:lnTo>
                    <a:pt x="1013" y="158"/>
                  </a:lnTo>
                  <a:lnTo>
                    <a:pt x="1073" y="139"/>
                  </a:lnTo>
                  <a:lnTo>
                    <a:pt x="1133" y="121"/>
                  </a:lnTo>
                  <a:lnTo>
                    <a:pt x="1189" y="104"/>
                  </a:lnTo>
                  <a:lnTo>
                    <a:pt x="1244" y="87"/>
                  </a:lnTo>
                  <a:lnTo>
                    <a:pt x="1295" y="73"/>
                  </a:lnTo>
                  <a:lnTo>
                    <a:pt x="1346" y="58"/>
                  </a:lnTo>
                  <a:lnTo>
                    <a:pt x="1391" y="44"/>
                  </a:lnTo>
                  <a:lnTo>
                    <a:pt x="1434" y="34"/>
                  </a:lnTo>
                  <a:lnTo>
                    <a:pt x="1473" y="24"/>
                  </a:lnTo>
                  <a:lnTo>
                    <a:pt x="1507" y="15"/>
                  </a:lnTo>
                  <a:lnTo>
                    <a:pt x="1536" y="9"/>
                  </a:lnTo>
                  <a:lnTo>
                    <a:pt x="1561" y="3"/>
                  </a:lnTo>
                  <a:lnTo>
                    <a:pt x="1581" y="0"/>
                  </a:lnTo>
                  <a:close/>
                </a:path>
              </a:pathLst>
            </a:custGeom>
            <a:solidFill>
              <a:srgbClr val="00688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5" name="10 Forma libre"/>
            <p:cNvSpPr>
              <a:spLocks/>
            </p:cNvSpPr>
            <p:nvPr/>
          </p:nvSpPr>
          <p:spPr bwMode="auto">
            <a:xfrm>
              <a:off x="91" y="189"/>
              <a:ext cx="290" cy="336"/>
            </a:xfrm>
            <a:custGeom>
              <a:avLst/>
              <a:gdLst/>
              <a:ahLst/>
              <a:cxnLst>
                <a:cxn ang="0">
                  <a:pos x="870" y="0"/>
                </a:cxn>
                <a:cxn ang="0">
                  <a:pos x="301" y="204"/>
                </a:cxn>
                <a:cxn ang="0">
                  <a:pos x="142" y="278"/>
                </a:cxn>
                <a:cxn ang="0">
                  <a:pos x="12" y="352"/>
                </a:cxn>
                <a:cxn ang="0">
                  <a:pos x="0" y="937"/>
                </a:cxn>
                <a:cxn ang="0">
                  <a:pos x="777" y="1009"/>
                </a:cxn>
                <a:cxn ang="0">
                  <a:pos x="763" y="241"/>
                </a:cxn>
                <a:cxn ang="0">
                  <a:pos x="870" y="0"/>
                </a:cxn>
              </a:cxnLst>
              <a:rect l="0" t="0" r="r" b="b"/>
              <a:pathLst>
                <a:path w="870" h="1009">
                  <a:moveTo>
                    <a:pt x="870" y="0"/>
                  </a:moveTo>
                  <a:lnTo>
                    <a:pt x="301" y="204"/>
                  </a:lnTo>
                  <a:lnTo>
                    <a:pt x="142" y="278"/>
                  </a:lnTo>
                  <a:lnTo>
                    <a:pt x="12" y="352"/>
                  </a:lnTo>
                  <a:lnTo>
                    <a:pt x="0" y="937"/>
                  </a:lnTo>
                  <a:lnTo>
                    <a:pt x="777" y="1009"/>
                  </a:lnTo>
                  <a:lnTo>
                    <a:pt x="763" y="241"/>
                  </a:lnTo>
                  <a:lnTo>
                    <a:pt x="870" y="0"/>
                  </a:lnTo>
                  <a:close/>
                </a:path>
              </a:pathLst>
            </a:custGeom>
            <a:solidFill>
              <a:srgbClr val="00688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6" name="11 Forma libre"/>
            <p:cNvSpPr>
              <a:spLocks/>
            </p:cNvSpPr>
            <p:nvPr/>
          </p:nvSpPr>
          <p:spPr bwMode="auto">
            <a:xfrm>
              <a:off x="91" y="198"/>
              <a:ext cx="270" cy="325"/>
            </a:xfrm>
            <a:custGeom>
              <a:avLst/>
              <a:gdLst/>
              <a:ahLst/>
              <a:cxnLst>
                <a:cxn ang="0">
                  <a:pos x="775" y="12"/>
                </a:cxn>
                <a:cxn ang="0">
                  <a:pos x="710" y="34"/>
                </a:cxn>
                <a:cxn ang="0">
                  <a:pos x="645" y="56"/>
                </a:cxn>
                <a:cxn ang="0">
                  <a:pos x="582" y="78"/>
                </a:cxn>
                <a:cxn ang="0">
                  <a:pos x="517" y="101"/>
                </a:cxn>
                <a:cxn ang="0">
                  <a:pos x="451" y="124"/>
                </a:cxn>
                <a:cxn ang="0">
                  <a:pos x="386" y="147"/>
                </a:cxn>
                <a:cxn ang="0">
                  <a:pos x="323" y="169"/>
                </a:cxn>
                <a:cxn ang="0">
                  <a:pos x="271" y="189"/>
                </a:cxn>
                <a:cxn ang="0">
                  <a:pos x="231" y="207"/>
                </a:cxn>
                <a:cxn ang="0">
                  <a:pos x="193" y="226"/>
                </a:cxn>
                <a:cxn ang="0">
                  <a:pos x="153" y="244"/>
                </a:cxn>
                <a:cxn ang="0">
                  <a:pos x="119" y="262"/>
                </a:cxn>
                <a:cxn ang="0">
                  <a:pos x="88" y="280"/>
                </a:cxn>
                <a:cxn ang="0">
                  <a:pos x="57" y="297"/>
                </a:cxn>
                <a:cxn ang="0">
                  <a:pos x="26" y="315"/>
                </a:cxn>
                <a:cxn ang="0">
                  <a:pos x="8" y="471"/>
                </a:cxn>
                <a:cxn ang="0">
                  <a:pos x="3" y="762"/>
                </a:cxn>
                <a:cxn ang="0">
                  <a:pos x="45" y="913"/>
                </a:cxn>
                <a:cxn ang="0">
                  <a:pos x="135" y="920"/>
                </a:cxn>
                <a:cxn ang="0">
                  <a:pos x="224" y="928"/>
                </a:cxn>
                <a:cxn ang="0">
                  <a:pos x="312" y="937"/>
                </a:cxn>
                <a:cxn ang="0">
                  <a:pos x="403" y="944"/>
                </a:cxn>
                <a:cxn ang="0">
                  <a:pos x="491" y="953"/>
                </a:cxn>
                <a:cxn ang="0">
                  <a:pos x="582" y="962"/>
                </a:cxn>
                <a:cxn ang="0">
                  <a:pos x="672" y="969"/>
                </a:cxn>
                <a:cxn ang="0">
                  <a:pos x="713" y="789"/>
                </a:cxn>
                <a:cxn ang="0">
                  <a:pos x="707" y="420"/>
                </a:cxn>
                <a:cxn ang="0">
                  <a:pos x="718" y="206"/>
                </a:cxn>
                <a:cxn ang="0">
                  <a:pos x="743" y="147"/>
                </a:cxn>
                <a:cxn ang="0">
                  <a:pos x="768" y="89"/>
                </a:cxn>
                <a:cxn ang="0">
                  <a:pos x="795" y="30"/>
                </a:cxn>
              </a:cxnLst>
              <a:rect l="0" t="0" r="r" b="b"/>
              <a:pathLst>
                <a:path w="808" h="974">
                  <a:moveTo>
                    <a:pt x="808" y="0"/>
                  </a:moveTo>
                  <a:lnTo>
                    <a:pt x="775" y="12"/>
                  </a:lnTo>
                  <a:lnTo>
                    <a:pt x="743" y="22"/>
                  </a:lnTo>
                  <a:lnTo>
                    <a:pt x="710" y="34"/>
                  </a:lnTo>
                  <a:lnTo>
                    <a:pt x="678" y="44"/>
                  </a:lnTo>
                  <a:lnTo>
                    <a:pt x="645" y="56"/>
                  </a:lnTo>
                  <a:lnTo>
                    <a:pt x="613" y="67"/>
                  </a:lnTo>
                  <a:lnTo>
                    <a:pt x="582" y="78"/>
                  </a:lnTo>
                  <a:lnTo>
                    <a:pt x="549" y="90"/>
                  </a:lnTo>
                  <a:lnTo>
                    <a:pt x="517" y="101"/>
                  </a:lnTo>
                  <a:lnTo>
                    <a:pt x="484" y="113"/>
                  </a:lnTo>
                  <a:lnTo>
                    <a:pt x="451" y="124"/>
                  </a:lnTo>
                  <a:lnTo>
                    <a:pt x="419" y="135"/>
                  </a:lnTo>
                  <a:lnTo>
                    <a:pt x="386" y="147"/>
                  </a:lnTo>
                  <a:lnTo>
                    <a:pt x="355" y="158"/>
                  </a:lnTo>
                  <a:lnTo>
                    <a:pt x="323" y="169"/>
                  </a:lnTo>
                  <a:lnTo>
                    <a:pt x="290" y="181"/>
                  </a:lnTo>
                  <a:lnTo>
                    <a:pt x="271" y="189"/>
                  </a:lnTo>
                  <a:lnTo>
                    <a:pt x="252" y="198"/>
                  </a:lnTo>
                  <a:lnTo>
                    <a:pt x="231" y="207"/>
                  </a:lnTo>
                  <a:lnTo>
                    <a:pt x="212" y="216"/>
                  </a:lnTo>
                  <a:lnTo>
                    <a:pt x="193" y="226"/>
                  </a:lnTo>
                  <a:lnTo>
                    <a:pt x="172" y="235"/>
                  </a:lnTo>
                  <a:lnTo>
                    <a:pt x="153" y="244"/>
                  </a:lnTo>
                  <a:lnTo>
                    <a:pt x="134" y="253"/>
                  </a:lnTo>
                  <a:lnTo>
                    <a:pt x="119" y="262"/>
                  </a:lnTo>
                  <a:lnTo>
                    <a:pt x="102" y="271"/>
                  </a:lnTo>
                  <a:lnTo>
                    <a:pt x="88" y="280"/>
                  </a:lnTo>
                  <a:lnTo>
                    <a:pt x="71" y="289"/>
                  </a:lnTo>
                  <a:lnTo>
                    <a:pt x="57" y="297"/>
                  </a:lnTo>
                  <a:lnTo>
                    <a:pt x="40" y="306"/>
                  </a:lnTo>
                  <a:lnTo>
                    <a:pt x="26" y="315"/>
                  </a:lnTo>
                  <a:lnTo>
                    <a:pt x="11" y="324"/>
                  </a:lnTo>
                  <a:lnTo>
                    <a:pt x="8" y="471"/>
                  </a:lnTo>
                  <a:lnTo>
                    <a:pt x="5" y="616"/>
                  </a:lnTo>
                  <a:lnTo>
                    <a:pt x="3" y="762"/>
                  </a:lnTo>
                  <a:lnTo>
                    <a:pt x="0" y="909"/>
                  </a:lnTo>
                  <a:lnTo>
                    <a:pt x="45" y="913"/>
                  </a:lnTo>
                  <a:lnTo>
                    <a:pt x="89" y="916"/>
                  </a:lnTo>
                  <a:lnTo>
                    <a:pt x="135" y="920"/>
                  </a:lnTo>
                  <a:lnTo>
                    <a:pt x="179" y="925"/>
                  </a:lnTo>
                  <a:lnTo>
                    <a:pt x="224" y="928"/>
                  </a:lnTo>
                  <a:lnTo>
                    <a:pt x="268" y="932"/>
                  </a:lnTo>
                  <a:lnTo>
                    <a:pt x="312" y="937"/>
                  </a:lnTo>
                  <a:lnTo>
                    <a:pt x="358" y="941"/>
                  </a:lnTo>
                  <a:lnTo>
                    <a:pt x="403" y="944"/>
                  </a:lnTo>
                  <a:lnTo>
                    <a:pt x="447" y="949"/>
                  </a:lnTo>
                  <a:lnTo>
                    <a:pt x="491" y="953"/>
                  </a:lnTo>
                  <a:lnTo>
                    <a:pt x="537" y="957"/>
                  </a:lnTo>
                  <a:lnTo>
                    <a:pt x="582" y="962"/>
                  </a:lnTo>
                  <a:lnTo>
                    <a:pt x="626" y="965"/>
                  </a:lnTo>
                  <a:lnTo>
                    <a:pt x="672" y="969"/>
                  </a:lnTo>
                  <a:lnTo>
                    <a:pt x="716" y="974"/>
                  </a:lnTo>
                  <a:lnTo>
                    <a:pt x="713" y="789"/>
                  </a:lnTo>
                  <a:lnTo>
                    <a:pt x="710" y="604"/>
                  </a:lnTo>
                  <a:lnTo>
                    <a:pt x="707" y="420"/>
                  </a:lnTo>
                  <a:lnTo>
                    <a:pt x="704" y="235"/>
                  </a:lnTo>
                  <a:lnTo>
                    <a:pt x="718" y="206"/>
                  </a:lnTo>
                  <a:lnTo>
                    <a:pt x="729" y="176"/>
                  </a:lnTo>
                  <a:lnTo>
                    <a:pt x="743" y="147"/>
                  </a:lnTo>
                  <a:lnTo>
                    <a:pt x="756" y="117"/>
                  </a:lnTo>
                  <a:lnTo>
                    <a:pt x="768" y="89"/>
                  </a:lnTo>
                  <a:lnTo>
                    <a:pt x="781" y="59"/>
                  </a:lnTo>
                  <a:lnTo>
                    <a:pt x="795" y="30"/>
                  </a:lnTo>
                  <a:lnTo>
                    <a:pt x="808" y="0"/>
                  </a:lnTo>
                  <a:close/>
                </a:path>
              </a:pathLst>
            </a:custGeom>
            <a:solidFill>
              <a:srgbClr val="006D8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7" name="12 Forma libre"/>
            <p:cNvSpPr>
              <a:spLocks/>
            </p:cNvSpPr>
            <p:nvPr/>
          </p:nvSpPr>
          <p:spPr bwMode="auto">
            <a:xfrm>
              <a:off x="91" y="208"/>
              <a:ext cx="248" cy="312"/>
            </a:xfrm>
            <a:custGeom>
              <a:avLst/>
              <a:gdLst/>
              <a:ahLst/>
              <a:cxnLst>
                <a:cxn ang="0">
                  <a:pos x="716" y="10"/>
                </a:cxn>
                <a:cxn ang="0">
                  <a:pos x="658" y="29"/>
                </a:cxn>
                <a:cxn ang="0">
                  <a:pos x="600" y="48"/>
                </a:cxn>
                <a:cxn ang="0">
                  <a:pos x="541" y="68"/>
                </a:cxn>
                <a:cxn ang="0">
                  <a:pos x="484" y="87"/>
                </a:cxn>
                <a:cxn ang="0">
                  <a:pos x="426" y="106"/>
                </a:cxn>
                <a:cxn ang="0">
                  <a:pos x="368" y="125"/>
                </a:cxn>
                <a:cxn ang="0">
                  <a:pos x="310" y="145"/>
                </a:cxn>
                <a:cxn ang="0">
                  <a:pos x="262" y="164"/>
                </a:cxn>
                <a:cxn ang="0">
                  <a:pos x="223" y="182"/>
                </a:cxn>
                <a:cxn ang="0">
                  <a:pos x="183" y="199"/>
                </a:cxn>
                <a:cxn ang="0">
                  <a:pos x="145" y="219"/>
                </a:cxn>
                <a:cxn ang="0">
                  <a:pos x="111" y="236"/>
                </a:cxn>
                <a:cxn ang="0">
                  <a:pos x="83" y="253"/>
                </a:cxn>
                <a:cxn ang="0">
                  <a:pos x="53" y="269"/>
                </a:cxn>
                <a:cxn ang="0">
                  <a:pos x="25" y="287"/>
                </a:cxn>
                <a:cxn ang="0">
                  <a:pos x="7" y="441"/>
                </a:cxn>
                <a:cxn ang="0">
                  <a:pos x="3" y="732"/>
                </a:cxn>
                <a:cxn ang="0">
                  <a:pos x="41" y="882"/>
                </a:cxn>
                <a:cxn ang="0">
                  <a:pos x="123" y="889"/>
                </a:cxn>
                <a:cxn ang="0">
                  <a:pos x="206" y="896"/>
                </a:cxn>
                <a:cxn ang="0">
                  <a:pos x="287" y="904"/>
                </a:cxn>
                <a:cxn ang="0">
                  <a:pos x="370" y="911"/>
                </a:cxn>
                <a:cxn ang="0">
                  <a:pos x="451" y="919"/>
                </a:cxn>
                <a:cxn ang="0">
                  <a:pos x="534" y="926"/>
                </a:cxn>
                <a:cxn ang="0">
                  <a:pos x="615" y="933"/>
                </a:cxn>
                <a:cxn ang="0">
                  <a:pos x="654" y="759"/>
                </a:cxn>
                <a:cxn ang="0">
                  <a:pos x="649" y="405"/>
                </a:cxn>
                <a:cxn ang="0">
                  <a:pos x="658" y="199"/>
                </a:cxn>
                <a:cxn ang="0">
                  <a:pos x="683" y="142"/>
                </a:cxn>
                <a:cxn ang="0">
                  <a:pos x="708" y="84"/>
                </a:cxn>
                <a:cxn ang="0">
                  <a:pos x="733" y="28"/>
                </a:cxn>
              </a:cxnLst>
              <a:rect l="0" t="0" r="r" b="b"/>
              <a:pathLst>
                <a:path w="745" h="936">
                  <a:moveTo>
                    <a:pt x="745" y="0"/>
                  </a:moveTo>
                  <a:lnTo>
                    <a:pt x="716" y="10"/>
                  </a:lnTo>
                  <a:lnTo>
                    <a:pt x="688" y="19"/>
                  </a:lnTo>
                  <a:lnTo>
                    <a:pt x="658" y="29"/>
                  </a:lnTo>
                  <a:lnTo>
                    <a:pt x="628" y="38"/>
                  </a:lnTo>
                  <a:lnTo>
                    <a:pt x="600" y="48"/>
                  </a:lnTo>
                  <a:lnTo>
                    <a:pt x="571" y="57"/>
                  </a:lnTo>
                  <a:lnTo>
                    <a:pt x="541" y="68"/>
                  </a:lnTo>
                  <a:lnTo>
                    <a:pt x="513" y="77"/>
                  </a:lnTo>
                  <a:lnTo>
                    <a:pt x="484" y="87"/>
                  </a:lnTo>
                  <a:lnTo>
                    <a:pt x="454" y="97"/>
                  </a:lnTo>
                  <a:lnTo>
                    <a:pt x="426" y="106"/>
                  </a:lnTo>
                  <a:lnTo>
                    <a:pt x="396" y="117"/>
                  </a:lnTo>
                  <a:lnTo>
                    <a:pt x="368" y="125"/>
                  </a:lnTo>
                  <a:lnTo>
                    <a:pt x="339" y="136"/>
                  </a:lnTo>
                  <a:lnTo>
                    <a:pt x="310" y="145"/>
                  </a:lnTo>
                  <a:lnTo>
                    <a:pt x="281" y="155"/>
                  </a:lnTo>
                  <a:lnTo>
                    <a:pt x="262" y="164"/>
                  </a:lnTo>
                  <a:lnTo>
                    <a:pt x="242" y="173"/>
                  </a:lnTo>
                  <a:lnTo>
                    <a:pt x="223" y="182"/>
                  </a:lnTo>
                  <a:lnTo>
                    <a:pt x="204" y="191"/>
                  </a:lnTo>
                  <a:lnTo>
                    <a:pt x="183" y="199"/>
                  </a:lnTo>
                  <a:lnTo>
                    <a:pt x="164" y="208"/>
                  </a:lnTo>
                  <a:lnTo>
                    <a:pt x="145" y="219"/>
                  </a:lnTo>
                  <a:lnTo>
                    <a:pt x="126" y="228"/>
                  </a:lnTo>
                  <a:lnTo>
                    <a:pt x="111" y="236"/>
                  </a:lnTo>
                  <a:lnTo>
                    <a:pt x="98" y="244"/>
                  </a:lnTo>
                  <a:lnTo>
                    <a:pt x="83" y="253"/>
                  </a:lnTo>
                  <a:lnTo>
                    <a:pt x="68" y="262"/>
                  </a:lnTo>
                  <a:lnTo>
                    <a:pt x="53" y="269"/>
                  </a:lnTo>
                  <a:lnTo>
                    <a:pt x="40" y="278"/>
                  </a:lnTo>
                  <a:lnTo>
                    <a:pt x="25" y="287"/>
                  </a:lnTo>
                  <a:lnTo>
                    <a:pt x="10" y="296"/>
                  </a:lnTo>
                  <a:lnTo>
                    <a:pt x="7" y="441"/>
                  </a:lnTo>
                  <a:lnTo>
                    <a:pt x="6" y="587"/>
                  </a:lnTo>
                  <a:lnTo>
                    <a:pt x="3" y="732"/>
                  </a:lnTo>
                  <a:lnTo>
                    <a:pt x="0" y="879"/>
                  </a:lnTo>
                  <a:lnTo>
                    <a:pt x="41" y="882"/>
                  </a:lnTo>
                  <a:lnTo>
                    <a:pt x="83" y="886"/>
                  </a:lnTo>
                  <a:lnTo>
                    <a:pt x="123" y="889"/>
                  </a:lnTo>
                  <a:lnTo>
                    <a:pt x="164" y="893"/>
                  </a:lnTo>
                  <a:lnTo>
                    <a:pt x="206" y="896"/>
                  </a:lnTo>
                  <a:lnTo>
                    <a:pt x="247" y="901"/>
                  </a:lnTo>
                  <a:lnTo>
                    <a:pt x="287" y="904"/>
                  </a:lnTo>
                  <a:lnTo>
                    <a:pt x="328" y="907"/>
                  </a:lnTo>
                  <a:lnTo>
                    <a:pt x="370" y="911"/>
                  </a:lnTo>
                  <a:lnTo>
                    <a:pt x="411" y="914"/>
                  </a:lnTo>
                  <a:lnTo>
                    <a:pt x="451" y="919"/>
                  </a:lnTo>
                  <a:lnTo>
                    <a:pt x="492" y="922"/>
                  </a:lnTo>
                  <a:lnTo>
                    <a:pt x="534" y="926"/>
                  </a:lnTo>
                  <a:lnTo>
                    <a:pt x="575" y="929"/>
                  </a:lnTo>
                  <a:lnTo>
                    <a:pt x="615" y="933"/>
                  </a:lnTo>
                  <a:lnTo>
                    <a:pt x="657" y="936"/>
                  </a:lnTo>
                  <a:lnTo>
                    <a:pt x="654" y="759"/>
                  </a:lnTo>
                  <a:lnTo>
                    <a:pt x="651" y="581"/>
                  </a:lnTo>
                  <a:lnTo>
                    <a:pt x="649" y="405"/>
                  </a:lnTo>
                  <a:lnTo>
                    <a:pt x="646" y="228"/>
                  </a:lnTo>
                  <a:lnTo>
                    <a:pt x="658" y="199"/>
                  </a:lnTo>
                  <a:lnTo>
                    <a:pt x="671" y="170"/>
                  </a:lnTo>
                  <a:lnTo>
                    <a:pt x="683" y="142"/>
                  </a:lnTo>
                  <a:lnTo>
                    <a:pt x="696" y="114"/>
                  </a:lnTo>
                  <a:lnTo>
                    <a:pt x="708" y="84"/>
                  </a:lnTo>
                  <a:lnTo>
                    <a:pt x="720" y="56"/>
                  </a:lnTo>
                  <a:lnTo>
                    <a:pt x="733" y="28"/>
                  </a:lnTo>
                  <a:lnTo>
                    <a:pt x="745" y="0"/>
                  </a:lnTo>
                  <a:close/>
                </a:path>
              </a:pathLst>
            </a:custGeom>
            <a:solidFill>
              <a:srgbClr val="00728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8" name="13 Forma libre"/>
            <p:cNvSpPr>
              <a:spLocks/>
            </p:cNvSpPr>
            <p:nvPr/>
          </p:nvSpPr>
          <p:spPr bwMode="auto">
            <a:xfrm>
              <a:off x="91" y="217"/>
              <a:ext cx="227" cy="301"/>
            </a:xfrm>
            <a:custGeom>
              <a:avLst/>
              <a:gdLst/>
              <a:ahLst/>
              <a:cxnLst>
                <a:cxn ang="0">
                  <a:pos x="657" y="9"/>
                </a:cxn>
                <a:cxn ang="0">
                  <a:pos x="605" y="25"/>
                </a:cxn>
                <a:cxn ang="0">
                  <a:pos x="553" y="41"/>
                </a:cxn>
                <a:cxn ang="0">
                  <a:pos x="501" y="57"/>
                </a:cxn>
                <a:cxn ang="0">
                  <a:pos x="450" y="74"/>
                </a:cxn>
                <a:cxn ang="0">
                  <a:pos x="398" y="92"/>
                </a:cxn>
                <a:cxn ang="0">
                  <a:pos x="346" y="108"/>
                </a:cxn>
                <a:cxn ang="0">
                  <a:pos x="294" y="124"/>
                </a:cxn>
                <a:cxn ang="0">
                  <a:pos x="250" y="140"/>
                </a:cxn>
                <a:cxn ang="0">
                  <a:pos x="211" y="158"/>
                </a:cxn>
                <a:cxn ang="0">
                  <a:pos x="174" y="176"/>
                </a:cxn>
                <a:cxn ang="0">
                  <a:pos x="136" y="194"/>
                </a:cxn>
                <a:cxn ang="0">
                  <a:pos x="103" y="211"/>
                </a:cxn>
                <a:cxn ang="0">
                  <a:pos x="77" y="228"/>
                </a:cxn>
                <a:cxn ang="0">
                  <a:pos x="49" y="244"/>
                </a:cxn>
                <a:cxn ang="0">
                  <a:pos x="22" y="260"/>
                </a:cxn>
                <a:cxn ang="0">
                  <a:pos x="7" y="413"/>
                </a:cxn>
                <a:cxn ang="0">
                  <a:pos x="3" y="704"/>
                </a:cxn>
                <a:cxn ang="0">
                  <a:pos x="37" y="852"/>
                </a:cxn>
                <a:cxn ang="0">
                  <a:pos x="111" y="859"/>
                </a:cxn>
                <a:cxn ang="0">
                  <a:pos x="186" y="865"/>
                </a:cxn>
                <a:cxn ang="0">
                  <a:pos x="260" y="873"/>
                </a:cxn>
                <a:cxn ang="0">
                  <a:pos x="334" y="879"/>
                </a:cxn>
                <a:cxn ang="0">
                  <a:pos x="410" y="885"/>
                </a:cxn>
                <a:cxn ang="0">
                  <a:pos x="484" y="892"/>
                </a:cxn>
                <a:cxn ang="0">
                  <a:pos x="559" y="898"/>
                </a:cxn>
                <a:cxn ang="0">
                  <a:pos x="593" y="731"/>
                </a:cxn>
                <a:cxn ang="0">
                  <a:pos x="589" y="392"/>
                </a:cxn>
                <a:cxn ang="0">
                  <a:pos x="597" y="194"/>
                </a:cxn>
                <a:cxn ang="0">
                  <a:pos x="623" y="139"/>
                </a:cxn>
                <a:cxn ang="0">
                  <a:pos x="646" y="83"/>
                </a:cxn>
                <a:cxn ang="0">
                  <a:pos x="670" y="28"/>
                </a:cxn>
              </a:cxnLst>
              <a:rect l="0" t="0" r="r" b="b"/>
              <a:pathLst>
                <a:path w="682" h="901">
                  <a:moveTo>
                    <a:pt x="682" y="0"/>
                  </a:moveTo>
                  <a:lnTo>
                    <a:pt x="657" y="9"/>
                  </a:lnTo>
                  <a:lnTo>
                    <a:pt x="630" y="16"/>
                  </a:lnTo>
                  <a:lnTo>
                    <a:pt x="605" y="25"/>
                  </a:lnTo>
                  <a:lnTo>
                    <a:pt x="578" y="32"/>
                  </a:lnTo>
                  <a:lnTo>
                    <a:pt x="553" y="41"/>
                  </a:lnTo>
                  <a:lnTo>
                    <a:pt x="526" y="50"/>
                  </a:lnTo>
                  <a:lnTo>
                    <a:pt x="501" y="57"/>
                  </a:lnTo>
                  <a:lnTo>
                    <a:pt x="476" y="66"/>
                  </a:lnTo>
                  <a:lnTo>
                    <a:pt x="450" y="74"/>
                  </a:lnTo>
                  <a:lnTo>
                    <a:pt x="424" y="83"/>
                  </a:lnTo>
                  <a:lnTo>
                    <a:pt x="398" y="92"/>
                  </a:lnTo>
                  <a:lnTo>
                    <a:pt x="373" y="99"/>
                  </a:lnTo>
                  <a:lnTo>
                    <a:pt x="346" y="108"/>
                  </a:lnTo>
                  <a:lnTo>
                    <a:pt x="321" y="115"/>
                  </a:lnTo>
                  <a:lnTo>
                    <a:pt x="294" y="124"/>
                  </a:lnTo>
                  <a:lnTo>
                    <a:pt x="269" y="131"/>
                  </a:lnTo>
                  <a:lnTo>
                    <a:pt x="250" y="140"/>
                  </a:lnTo>
                  <a:lnTo>
                    <a:pt x="231" y="149"/>
                  </a:lnTo>
                  <a:lnTo>
                    <a:pt x="211" y="158"/>
                  </a:lnTo>
                  <a:lnTo>
                    <a:pt x="194" y="167"/>
                  </a:lnTo>
                  <a:lnTo>
                    <a:pt x="174" y="176"/>
                  </a:lnTo>
                  <a:lnTo>
                    <a:pt x="155" y="185"/>
                  </a:lnTo>
                  <a:lnTo>
                    <a:pt x="136" y="194"/>
                  </a:lnTo>
                  <a:lnTo>
                    <a:pt x="117" y="202"/>
                  </a:lnTo>
                  <a:lnTo>
                    <a:pt x="103" y="211"/>
                  </a:lnTo>
                  <a:lnTo>
                    <a:pt x="90" y="219"/>
                  </a:lnTo>
                  <a:lnTo>
                    <a:pt x="77" y="228"/>
                  </a:lnTo>
                  <a:lnTo>
                    <a:pt x="64" y="235"/>
                  </a:lnTo>
                  <a:lnTo>
                    <a:pt x="49" y="244"/>
                  </a:lnTo>
                  <a:lnTo>
                    <a:pt x="35" y="251"/>
                  </a:lnTo>
                  <a:lnTo>
                    <a:pt x="22" y="260"/>
                  </a:lnTo>
                  <a:lnTo>
                    <a:pt x="9" y="268"/>
                  </a:lnTo>
                  <a:lnTo>
                    <a:pt x="7" y="413"/>
                  </a:lnTo>
                  <a:lnTo>
                    <a:pt x="4" y="558"/>
                  </a:lnTo>
                  <a:lnTo>
                    <a:pt x="3" y="704"/>
                  </a:lnTo>
                  <a:lnTo>
                    <a:pt x="0" y="849"/>
                  </a:lnTo>
                  <a:lnTo>
                    <a:pt x="37" y="852"/>
                  </a:lnTo>
                  <a:lnTo>
                    <a:pt x="74" y="855"/>
                  </a:lnTo>
                  <a:lnTo>
                    <a:pt x="111" y="859"/>
                  </a:lnTo>
                  <a:lnTo>
                    <a:pt x="149" y="862"/>
                  </a:lnTo>
                  <a:lnTo>
                    <a:pt x="186" y="865"/>
                  </a:lnTo>
                  <a:lnTo>
                    <a:pt x="223" y="868"/>
                  </a:lnTo>
                  <a:lnTo>
                    <a:pt x="260" y="873"/>
                  </a:lnTo>
                  <a:lnTo>
                    <a:pt x="297" y="876"/>
                  </a:lnTo>
                  <a:lnTo>
                    <a:pt x="334" y="879"/>
                  </a:lnTo>
                  <a:lnTo>
                    <a:pt x="371" y="882"/>
                  </a:lnTo>
                  <a:lnTo>
                    <a:pt x="410" y="885"/>
                  </a:lnTo>
                  <a:lnTo>
                    <a:pt x="447" y="889"/>
                  </a:lnTo>
                  <a:lnTo>
                    <a:pt x="484" y="892"/>
                  </a:lnTo>
                  <a:lnTo>
                    <a:pt x="520" y="895"/>
                  </a:lnTo>
                  <a:lnTo>
                    <a:pt x="559" y="898"/>
                  </a:lnTo>
                  <a:lnTo>
                    <a:pt x="596" y="901"/>
                  </a:lnTo>
                  <a:lnTo>
                    <a:pt x="593" y="731"/>
                  </a:lnTo>
                  <a:lnTo>
                    <a:pt x="590" y="561"/>
                  </a:lnTo>
                  <a:lnTo>
                    <a:pt x="589" y="392"/>
                  </a:lnTo>
                  <a:lnTo>
                    <a:pt x="586" y="222"/>
                  </a:lnTo>
                  <a:lnTo>
                    <a:pt x="597" y="194"/>
                  </a:lnTo>
                  <a:lnTo>
                    <a:pt x="609" y="165"/>
                  </a:lnTo>
                  <a:lnTo>
                    <a:pt x="623" y="139"/>
                  </a:lnTo>
                  <a:lnTo>
                    <a:pt x="634" y="111"/>
                  </a:lnTo>
                  <a:lnTo>
                    <a:pt x="646" y="83"/>
                  </a:lnTo>
                  <a:lnTo>
                    <a:pt x="658" y="55"/>
                  </a:lnTo>
                  <a:lnTo>
                    <a:pt x="670" y="28"/>
                  </a:lnTo>
                  <a:lnTo>
                    <a:pt x="682" y="0"/>
                  </a:lnTo>
                  <a:close/>
                </a:path>
              </a:pathLst>
            </a:custGeom>
            <a:solidFill>
              <a:srgbClr val="00779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9" name="14 Forma libre"/>
            <p:cNvSpPr>
              <a:spLocks/>
            </p:cNvSpPr>
            <p:nvPr/>
          </p:nvSpPr>
          <p:spPr bwMode="auto">
            <a:xfrm>
              <a:off x="91" y="227"/>
              <a:ext cx="207" cy="289"/>
            </a:xfrm>
            <a:custGeom>
              <a:avLst/>
              <a:gdLst/>
              <a:ahLst/>
              <a:cxnLst>
                <a:cxn ang="0">
                  <a:pos x="597" y="6"/>
                </a:cxn>
                <a:cxn ang="0">
                  <a:pos x="552" y="20"/>
                </a:cxn>
                <a:cxn ang="0">
                  <a:pos x="506" y="33"/>
                </a:cxn>
                <a:cxn ang="0">
                  <a:pos x="461" y="46"/>
                </a:cxn>
                <a:cxn ang="0">
                  <a:pos x="415" y="60"/>
                </a:cxn>
                <a:cxn ang="0">
                  <a:pos x="371" y="73"/>
                </a:cxn>
                <a:cxn ang="0">
                  <a:pos x="327" y="86"/>
                </a:cxn>
                <a:cxn ang="0">
                  <a:pos x="281" y="99"/>
                </a:cxn>
                <a:cxn ang="0">
                  <a:pos x="240" y="116"/>
                </a:cxn>
                <a:cxn ang="0">
                  <a:pos x="203" y="134"/>
                </a:cxn>
                <a:cxn ang="0">
                  <a:pos x="164" y="151"/>
                </a:cxn>
                <a:cxn ang="0">
                  <a:pos x="127" y="169"/>
                </a:cxn>
                <a:cxn ang="0">
                  <a:pos x="96" y="185"/>
                </a:cxn>
                <a:cxn ang="0">
                  <a:pos x="71" y="200"/>
                </a:cxn>
                <a:cxn ang="0">
                  <a:pos x="46" y="216"/>
                </a:cxn>
                <a:cxn ang="0">
                  <a:pos x="21" y="231"/>
                </a:cxn>
                <a:cxn ang="0">
                  <a:pos x="6" y="385"/>
                </a:cxn>
                <a:cxn ang="0">
                  <a:pos x="1" y="675"/>
                </a:cxn>
                <a:cxn ang="0">
                  <a:pos x="34" y="823"/>
                </a:cxn>
                <a:cxn ang="0">
                  <a:pos x="101" y="829"/>
                </a:cxn>
                <a:cxn ang="0">
                  <a:pos x="167" y="833"/>
                </a:cxn>
                <a:cxn ang="0">
                  <a:pos x="234" y="839"/>
                </a:cxn>
                <a:cxn ang="0">
                  <a:pos x="300" y="845"/>
                </a:cxn>
                <a:cxn ang="0">
                  <a:pos x="367" y="851"/>
                </a:cxn>
                <a:cxn ang="0">
                  <a:pos x="433" y="857"/>
                </a:cxn>
                <a:cxn ang="0">
                  <a:pos x="500" y="863"/>
                </a:cxn>
                <a:cxn ang="0">
                  <a:pos x="532" y="702"/>
                </a:cxn>
                <a:cxn ang="0">
                  <a:pos x="528" y="376"/>
                </a:cxn>
                <a:cxn ang="0">
                  <a:pos x="538" y="187"/>
                </a:cxn>
                <a:cxn ang="0">
                  <a:pos x="562" y="134"/>
                </a:cxn>
                <a:cxn ang="0">
                  <a:pos x="584" y="80"/>
                </a:cxn>
                <a:cxn ang="0">
                  <a:pos x="608" y="27"/>
                </a:cxn>
              </a:cxnLst>
              <a:rect l="0" t="0" r="r" b="b"/>
              <a:pathLst>
                <a:path w="620" h="866">
                  <a:moveTo>
                    <a:pt x="620" y="0"/>
                  </a:moveTo>
                  <a:lnTo>
                    <a:pt x="597" y="6"/>
                  </a:lnTo>
                  <a:lnTo>
                    <a:pt x="574" y="14"/>
                  </a:lnTo>
                  <a:lnTo>
                    <a:pt x="552" y="20"/>
                  </a:lnTo>
                  <a:lnTo>
                    <a:pt x="529" y="27"/>
                  </a:lnTo>
                  <a:lnTo>
                    <a:pt x="506" y="33"/>
                  </a:lnTo>
                  <a:lnTo>
                    <a:pt x="484" y="40"/>
                  </a:lnTo>
                  <a:lnTo>
                    <a:pt x="461" y="46"/>
                  </a:lnTo>
                  <a:lnTo>
                    <a:pt x="439" y="54"/>
                  </a:lnTo>
                  <a:lnTo>
                    <a:pt x="415" y="60"/>
                  </a:lnTo>
                  <a:lnTo>
                    <a:pt x="393" y="67"/>
                  </a:lnTo>
                  <a:lnTo>
                    <a:pt x="371" y="73"/>
                  </a:lnTo>
                  <a:lnTo>
                    <a:pt x="349" y="80"/>
                  </a:lnTo>
                  <a:lnTo>
                    <a:pt x="327" y="86"/>
                  </a:lnTo>
                  <a:lnTo>
                    <a:pt x="303" y="94"/>
                  </a:lnTo>
                  <a:lnTo>
                    <a:pt x="281" y="99"/>
                  </a:lnTo>
                  <a:lnTo>
                    <a:pt x="259" y="107"/>
                  </a:lnTo>
                  <a:lnTo>
                    <a:pt x="240" y="116"/>
                  </a:lnTo>
                  <a:lnTo>
                    <a:pt x="222" y="125"/>
                  </a:lnTo>
                  <a:lnTo>
                    <a:pt x="203" y="134"/>
                  </a:lnTo>
                  <a:lnTo>
                    <a:pt x="183" y="142"/>
                  </a:lnTo>
                  <a:lnTo>
                    <a:pt x="164" y="151"/>
                  </a:lnTo>
                  <a:lnTo>
                    <a:pt x="146" y="160"/>
                  </a:lnTo>
                  <a:lnTo>
                    <a:pt x="127" y="169"/>
                  </a:lnTo>
                  <a:lnTo>
                    <a:pt x="108" y="178"/>
                  </a:lnTo>
                  <a:lnTo>
                    <a:pt x="96" y="185"/>
                  </a:lnTo>
                  <a:lnTo>
                    <a:pt x="83" y="193"/>
                  </a:lnTo>
                  <a:lnTo>
                    <a:pt x="71" y="200"/>
                  </a:lnTo>
                  <a:lnTo>
                    <a:pt x="58" y="209"/>
                  </a:lnTo>
                  <a:lnTo>
                    <a:pt x="46" y="216"/>
                  </a:lnTo>
                  <a:lnTo>
                    <a:pt x="32" y="224"/>
                  </a:lnTo>
                  <a:lnTo>
                    <a:pt x="21" y="231"/>
                  </a:lnTo>
                  <a:lnTo>
                    <a:pt x="7" y="240"/>
                  </a:lnTo>
                  <a:lnTo>
                    <a:pt x="6" y="385"/>
                  </a:lnTo>
                  <a:lnTo>
                    <a:pt x="4" y="530"/>
                  </a:lnTo>
                  <a:lnTo>
                    <a:pt x="1" y="675"/>
                  </a:lnTo>
                  <a:lnTo>
                    <a:pt x="0" y="820"/>
                  </a:lnTo>
                  <a:lnTo>
                    <a:pt x="34" y="823"/>
                  </a:lnTo>
                  <a:lnTo>
                    <a:pt x="67" y="826"/>
                  </a:lnTo>
                  <a:lnTo>
                    <a:pt x="101" y="829"/>
                  </a:lnTo>
                  <a:lnTo>
                    <a:pt x="133" y="832"/>
                  </a:lnTo>
                  <a:lnTo>
                    <a:pt x="167" y="833"/>
                  </a:lnTo>
                  <a:lnTo>
                    <a:pt x="200" y="836"/>
                  </a:lnTo>
                  <a:lnTo>
                    <a:pt x="234" y="839"/>
                  </a:lnTo>
                  <a:lnTo>
                    <a:pt x="268" y="842"/>
                  </a:lnTo>
                  <a:lnTo>
                    <a:pt x="300" y="845"/>
                  </a:lnTo>
                  <a:lnTo>
                    <a:pt x="334" y="848"/>
                  </a:lnTo>
                  <a:lnTo>
                    <a:pt x="367" y="851"/>
                  </a:lnTo>
                  <a:lnTo>
                    <a:pt x="401" y="854"/>
                  </a:lnTo>
                  <a:lnTo>
                    <a:pt x="433" y="857"/>
                  </a:lnTo>
                  <a:lnTo>
                    <a:pt x="467" y="860"/>
                  </a:lnTo>
                  <a:lnTo>
                    <a:pt x="500" y="863"/>
                  </a:lnTo>
                  <a:lnTo>
                    <a:pt x="534" y="866"/>
                  </a:lnTo>
                  <a:lnTo>
                    <a:pt x="532" y="702"/>
                  </a:lnTo>
                  <a:lnTo>
                    <a:pt x="531" y="539"/>
                  </a:lnTo>
                  <a:lnTo>
                    <a:pt x="528" y="376"/>
                  </a:lnTo>
                  <a:lnTo>
                    <a:pt x="526" y="213"/>
                  </a:lnTo>
                  <a:lnTo>
                    <a:pt x="538" y="187"/>
                  </a:lnTo>
                  <a:lnTo>
                    <a:pt x="550" y="160"/>
                  </a:lnTo>
                  <a:lnTo>
                    <a:pt x="562" y="134"/>
                  </a:lnTo>
                  <a:lnTo>
                    <a:pt x="574" y="107"/>
                  </a:lnTo>
                  <a:lnTo>
                    <a:pt x="584" y="80"/>
                  </a:lnTo>
                  <a:lnTo>
                    <a:pt x="596" y="54"/>
                  </a:lnTo>
                  <a:lnTo>
                    <a:pt x="608" y="27"/>
                  </a:lnTo>
                  <a:lnTo>
                    <a:pt x="620" y="0"/>
                  </a:lnTo>
                  <a:close/>
                </a:path>
              </a:pathLst>
            </a:custGeom>
            <a:solidFill>
              <a:srgbClr val="007C9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0" name="15 Forma libre"/>
            <p:cNvSpPr>
              <a:spLocks/>
            </p:cNvSpPr>
            <p:nvPr/>
          </p:nvSpPr>
          <p:spPr bwMode="auto">
            <a:xfrm>
              <a:off x="91" y="237"/>
              <a:ext cx="185" cy="276"/>
            </a:xfrm>
            <a:custGeom>
              <a:avLst/>
              <a:gdLst/>
              <a:ahLst/>
              <a:cxnLst>
                <a:cxn ang="0">
                  <a:pos x="537" y="4"/>
                </a:cxn>
                <a:cxn ang="0">
                  <a:pos x="498" y="15"/>
                </a:cxn>
                <a:cxn ang="0">
                  <a:pos x="460" y="25"/>
                </a:cxn>
                <a:cxn ang="0">
                  <a:pos x="421" y="35"/>
                </a:cxn>
                <a:cxn ang="0">
                  <a:pos x="383" y="46"/>
                </a:cxn>
                <a:cxn ang="0">
                  <a:pos x="345" y="56"/>
                </a:cxn>
                <a:cxn ang="0">
                  <a:pos x="306" y="67"/>
                </a:cxn>
                <a:cxn ang="0">
                  <a:pos x="268" y="77"/>
                </a:cxn>
                <a:cxn ang="0">
                  <a:pos x="229" y="90"/>
                </a:cxn>
                <a:cxn ang="0">
                  <a:pos x="192" y="106"/>
                </a:cxn>
                <a:cxn ang="0">
                  <a:pos x="155" y="124"/>
                </a:cxn>
                <a:cxn ang="0">
                  <a:pos x="118" y="142"/>
                </a:cxn>
                <a:cxn ang="0">
                  <a:pos x="87" y="158"/>
                </a:cxn>
                <a:cxn ang="0">
                  <a:pos x="64" y="173"/>
                </a:cxn>
                <a:cxn ang="0">
                  <a:pos x="41" y="188"/>
                </a:cxn>
                <a:cxn ang="0">
                  <a:pos x="18" y="203"/>
                </a:cxn>
                <a:cxn ang="0">
                  <a:pos x="4" y="355"/>
                </a:cxn>
                <a:cxn ang="0">
                  <a:pos x="1" y="645"/>
                </a:cxn>
                <a:cxn ang="0">
                  <a:pos x="30" y="793"/>
                </a:cxn>
                <a:cxn ang="0">
                  <a:pos x="89" y="798"/>
                </a:cxn>
                <a:cxn ang="0">
                  <a:pos x="148" y="802"/>
                </a:cxn>
                <a:cxn ang="0">
                  <a:pos x="207" y="806"/>
                </a:cxn>
                <a:cxn ang="0">
                  <a:pos x="266" y="811"/>
                </a:cxn>
                <a:cxn ang="0">
                  <a:pos x="325" y="817"/>
                </a:cxn>
                <a:cxn ang="0">
                  <a:pos x="384" y="821"/>
                </a:cxn>
                <a:cxn ang="0">
                  <a:pos x="444" y="826"/>
                </a:cxn>
                <a:cxn ang="0">
                  <a:pos x="472" y="672"/>
                </a:cxn>
                <a:cxn ang="0">
                  <a:pos x="469" y="361"/>
                </a:cxn>
                <a:cxn ang="0">
                  <a:pos x="479" y="180"/>
                </a:cxn>
                <a:cxn ang="0">
                  <a:pos x="501" y="129"/>
                </a:cxn>
                <a:cxn ang="0">
                  <a:pos x="523" y="77"/>
                </a:cxn>
                <a:cxn ang="0">
                  <a:pos x="546" y="25"/>
                </a:cxn>
              </a:cxnLst>
              <a:rect l="0" t="0" r="r" b="b"/>
              <a:pathLst>
                <a:path w="556" h="829">
                  <a:moveTo>
                    <a:pt x="556" y="0"/>
                  </a:moveTo>
                  <a:lnTo>
                    <a:pt x="537" y="4"/>
                  </a:lnTo>
                  <a:lnTo>
                    <a:pt x="518" y="10"/>
                  </a:lnTo>
                  <a:lnTo>
                    <a:pt x="498" y="15"/>
                  </a:lnTo>
                  <a:lnTo>
                    <a:pt x="479" y="21"/>
                  </a:lnTo>
                  <a:lnTo>
                    <a:pt x="460" y="25"/>
                  </a:lnTo>
                  <a:lnTo>
                    <a:pt x="441" y="31"/>
                  </a:lnTo>
                  <a:lnTo>
                    <a:pt x="421" y="35"/>
                  </a:lnTo>
                  <a:lnTo>
                    <a:pt x="402" y="40"/>
                  </a:lnTo>
                  <a:lnTo>
                    <a:pt x="383" y="46"/>
                  </a:lnTo>
                  <a:lnTo>
                    <a:pt x="364" y="50"/>
                  </a:lnTo>
                  <a:lnTo>
                    <a:pt x="345" y="56"/>
                  </a:lnTo>
                  <a:lnTo>
                    <a:pt x="325" y="61"/>
                  </a:lnTo>
                  <a:lnTo>
                    <a:pt x="306" y="67"/>
                  </a:lnTo>
                  <a:lnTo>
                    <a:pt x="287" y="71"/>
                  </a:lnTo>
                  <a:lnTo>
                    <a:pt x="268" y="77"/>
                  </a:lnTo>
                  <a:lnTo>
                    <a:pt x="248" y="81"/>
                  </a:lnTo>
                  <a:lnTo>
                    <a:pt x="229" y="90"/>
                  </a:lnTo>
                  <a:lnTo>
                    <a:pt x="211" y="99"/>
                  </a:lnTo>
                  <a:lnTo>
                    <a:pt x="192" y="106"/>
                  </a:lnTo>
                  <a:lnTo>
                    <a:pt x="174" y="115"/>
                  </a:lnTo>
                  <a:lnTo>
                    <a:pt x="155" y="124"/>
                  </a:lnTo>
                  <a:lnTo>
                    <a:pt x="136" y="133"/>
                  </a:lnTo>
                  <a:lnTo>
                    <a:pt x="118" y="142"/>
                  </a:lnTo>
                  <a:lnTo>
                    <a:pt x="99" y="151"/>
                  </a:lnTo>
                  <a:lnTo>
                    <a:pt x="87" y="158"/>
                  </a:lnTo>
                  <a:lnTo>
                    <a:pt x="75" y="166"/>
                  </a:lnTo>
                  <a:lnTo>
                    <a:pt x="64" y="173"/>
                  </a:lnTo>
                  <a:lnTo>
                    <a:pt x="53" y="180"/>
                  </a:lnTo>
                  <a:lnTo>
                    <a:pt x="41" y="188"/>
                  </a:lnTo>
                  <a:lnTo>
                    <a:pt x="30" y="195"/>
                  </a:lnTo>
                  <a:lnTo>
                    <a:pt x="18" y="203"/>
                  </a:lnTo>
                  <a:lnTo>
                    <a:pt x="6" y="210"/>
                  </a:lnTo>
                  <a:lnTo>
                    <a:pt x="4" y="355"/>
                  </a:lnTo>
                  <a:lnTo>
                    <a:pt x="3" y="500"/>
                  </a:lnTo>
                  <a:lnTo>
                    <a:pt x="1" y="645"/>
                  </a:lnTo>
                  <a:lnTo>
                    <a:pt x="0" y="790"/>
                  </a:lnTo>
                  <a:lnTo>
                    <a:pt x="30" y="793"/>
                  </a:lnTo>
                  <a:lnTo>
                    <a:pt x="59" y="795"/>
                  </a:lnTo>
                  <a:lnTo>
                    <a:pt x="89" y="798"/>
                  </a:lnTo>
                  <a:lnTo>
                    <a:pt x="118" y="799"/>
                  </a:lnTo>
                  <a:lnTo>
                    <a:pt x="148" y="802"/>
                  </a:lnTo>
                  <a:lnTo>
                    <a:pt x="177" y="803"/>
                  </a:lnTo>
                  <a:lnTo>
                    <a:pt x="207" y="806"/>
                  </a:lnTo>
                  <a:lnTo>
                    <a:pt x="237" y="809"/>
                  </a:lnTo>
                  <a:lnTo>
                    <a:pt x="266" y="811"/>
                  </a:lnTo>
                  <a:lnTo>
                    <a:pt x="296" y="814"/>
                  </a:lnTo>
                  <a:lnTo>
                    <a:pt x="325" y="817"/>
                  </a:lnTo>
                  <a:lnTo>
                    <a:pt x="355" y="818"/>
                  </a:lnTo>
                  <a:lnTo>
                    <a:pt x="384" y="821"/>
                  </a:lnTo>
                  <a:lnTo>
                    <a:pt x="414" y="824"/>
                  </a:lnTo>
                  <a:lnTo>
                    <a:pt x="444" y="826"/>
                  </a:lnTo>
                  <a:lnTo>
                    <a:pt x="473" y="829"/>
                  </a:lnTo>
                  <a:lnTo>
                    <a:pt x="472" y="672"/>
                  </a:lnTo>
                  <a:lnTo>
                    <a:pt x="470" y="516"/>
                  </a:lnTo>
                  <a:lnTo>
                    <a:pt x="469" y="361"/>
                  </a:lnTo>
                  <a:lnTo>
                    <a:pt x="467" y="206"/>
                  </a:lnTo>
                  <a:lnTo>
                    <a:pt x="479" y="180"/>
                  </a:lnTo>
                  <a:lnTo>
                    <a:pt x="489" y="154"/>
                  </a:lnTo>
                  <a:lnTo>
                    <a:pt x="501" y="129"/>
                  </a:lnTo>
                  <a:lnTo>
                    <a:pt x="512" y="102"/>
                  </a:lnTo>
                  <a:lnTo>
                    <a:pt x="523" y="77"/>
                  </a:lnTo>
                  <a:lnTo>
                    <a:pt x="534" y="52"/>
                  </a:lnTo>
                  <a:lnTo>
                    <a:pt x="546" y="25"/>
                  </a:lnTo>
                  <a:lnTo>
                    <a:pt x="556" y="0"/>
                  </a:lnTo>
                  <a:close/>
                </a:path>
              </a:pathLst>
            </a:custGeom>
            <a:solidFill>
              <a:srgbClr val="0084A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1" name="16 Forma libre"/>
            <p:cNvSpPr>
              <a:spLocks/>
            </p:cNvSpPr>
            <p:nvPr/>
          </p:nvSpPr>
          <p:spPr bwMode="auto">
            <a:xfrm>
              <a:off x="91" y="246"/>
              <a:ext cx="164" cy="265"/>
            </a:xfrm>
            <a:custGeom>
              <a:avLst/>
              <a:gdLst/>
              <a:ahLst/>
              <a:cxnLst>
                <a:cxn ang="0">
                  <a:pos x="476" y="3"/>
                </a:cxn>
                <a:cxn ang="0">
                  <a:pos x="445" y="10"/>
                </a:cxn>
                <a:cxn ang="0">
                  <a:pos x="413" y="18"/>
                </a:cxn>
                <a:cxn ang="0">
                  <a:pos x="381" y="25"/>
                </a:cxn>
                <a:cxn ang="0">
                  <a:pos x="349" y="33"/>
                </a:cxn>
                <a:cxn ang="0">
                  <a:pos x="316" y="39"/>
                </a:cxn>
                <a:cxn ang="0">
                  <a:pos x="285" y="46"/>
                </a:cxn>
                <a:cxn ang="0">
                  <a:pos x="253" y="53"/>
                </a:cxn>
                <a:cxn ang="0">
                  <a:pos x="219" y="67"/>
                </a:cxn>
                <a:cxn ang="0">
                  <a:pos x="182" y="83"/>
                </a:cxn>
                <a:cxn ang="0">
                  <a:pos x="145" y="101"/>
                </a:cxn>
                <a:cxn ang="0">
                  <a:pos x="108" y="117"/>
                </a:cxn>
                <a:cxn ang="0">
                  <a:pos x="80" y="133"/>
                </a:cxn>
                <a:cxn ang="0">
                  <a:pos x="59" y="148"/>
                </a:cxn>
                <a:cxn ang="0">
                  <a:pos x="37" y="161"/>
                </a:cxn>
                <a:cxn ang="0">
                  <a:pos x="15" y="176"/>
                </a:cxn>
                <a:cxn ang="0">
                  <a:pos x="3" y="329"/>
                </a:cxn>
                <a:cxn ang="0">
                  <a:pos x="1" y="617"/>
                </a:cxn>
                <a:cxn ang="0">
                  <a:pos x="25" y="764"/>
                </a:cxn>
                <a:cxn ang="0">
                  <a:pos x="77" y="768"/>
                </a:cxn>
                <a:cxn ang="0">
                  <a:pos x="129" y="772"/>
                </a:cxn>
                <a:cxn ang="0">
                  <a:pos x="180" y="775"/>
                </a:cxn>
                <a:cxn ang="0">
                  <a:pos x="232" y="780"/>
                </a:cxn>
                <a:cxn ang="0">
                  <a:pos x="284" y="783"/>
                </a:cxn>
                <a:cxn ang="0">
                  <a:pos x="336" y="787"/>
                </a:cxn>
                <a:cxn ang="0">
                  <a:pos x="387" y="792"/>
                </a:cxn>
                <a:cxn ang="0">
                  <a:pos x="411" y="645"/>
                </a:cxn>
                <a:cxn ang="0">
                  <a:pos x="408" y="348"/>
                </a:cxn>
                <a:cxn ang="0">
                  <a:pos x="417" y="175"/>
                </a:cxn>
                <a:cxn ang="0">
                  <a:pos x="439" y="124"/>
                </a:cxn>
                <a:cxn ang="0">
                  <a:pos x="461" y="76"/>
                </a:cxn>
                <a:cxn ang="0">
                  <a:pos x="482" y="25"/>
                </a:cxn>
              </a:cxnLst>
              <a:rect l="0" t="0" r="r" b="b"/>
              <a:pathLst>
                <a:path w="492" h="793">
                  <a:moveTo>
                    <a:pt x="492" y="0"/>
                  </a:moveTo>
                  <a:lnTo>
                    <a:pt x="476" y="3"/>
                  </a:lnTo>
                  <a:lnTo>
                    <a:pt x="461" y="7"/>
                  </a:lnTo>
                  <a:lnTo>
                    <a:pt x="445" y="10"/>
                  </a:lnTo>
                  <a:lnTo>
                    <a:pt x="429" y="15"/>
                  </a:lnTo>
                  <a:lnTo>
                    <a:pt x="413" y="18"/>
                  </a:lnTo>
                  <a:lnTo>
                    <a:pt x="398" y="21"/>
                  </a:lnTo>
                  <a:lnTo>
                    <a:pt x="381" y="25"/>
                  </a:lnTo>
                  <a:lnTo>
                    <a:pt x="365" y="28"/>
                  </a:lnTo>
                  <a:lnTo>
                    <a:pt x="349" y="33"/>
                  </a:lnTo>
                  <a:lnTo>
                    <a:pt x="333" y="36"/>
                  </a:lnTo>
                  <a:lnTo>
                    <a:pt x="316" y="39"/>
                  </a:lnTo>
                  <a:lnTo>
                    <a:pt x="300" y="43"/>
                  </a:lnTo>
                  <a:lnTo>
                    <a:pt x="285" y="46"/>
                  </a:lnTo>
                  <a:lnTo>
                    <a:pt x="269" y="50"/>
                  </a:lnTo>
                  <a:lnTo>
                    <a:pt x="253" y="53"/>
                  </a:lnTo>
                  <a:lnTo>
                    <a:pt x="237" y="58"/>
                  </a:lnTo>
                  <a:lnTo>
                    <a:pt x="219" y="67"/>
                  </a:lnTo>
                  <a:lnTo>
                    <a:pt x="200" y="76"/>
                  </a:lnTo>
                  <a:lnTo>
                    <a:pt x="182" y="83"/>
                  </a:lnTo>
                  <a:lnTo>
                    <a:pt x="164" y="92"/>
                  </a:lnTo>
                  <a:lnTo>
                    <a:pt x="145" y="101"/>
                  </a:lnTo>
                  <a:lnTo>
                    <a:pt x="127" y="108"/>
                  </a:lnTo>
                  <a:lnTo>
                    <a:pt x="108" y="117"/>
                  </a:lnTo>
                  <a:lnTo>
                    <a:pt x="90" y="126"/>
                  </a:lnTo>
                  <a:lnTo>
                    <a:pt x="80" y="133"/>
                  </a:lnTo>
                  <a:lnTo>
                    <a:pt x="69" y="141"/>
                  </a:lnTo>
                  <a:lnTo>
                    <a:pt x="59" y="148"/>
                  </a:lnTo>
                  <a:lnTo>
                    <a:pt x="47" y="154"/>
                  </a:lnTo>
                  <a:lnTo>
                    <a:pt x="37" y="161"/>
                  </a:lnTo>
                  <a:lnTo>
                    <a:pt x="27" y="169"/>
                  </a:lnTo>
                  <a:lnTo>
                    <a:pt x="15" y="176"/>
                  </a:lnTo>
                  <a:lnTo>
                    <a:pt x="4" y="184"/>
                  </a:lnTo>
                  <a:lnTo>
                    <a:pt x="3" y="329"/>
                  </a:lnTo>
                  <a:lnTo>
                    <a:pt x="3" y="472"/>
                  </a:lnTo>
                  <a:lnTo>
                    <a:pt x="1" y="617"/>
                  </a:lnTo>
                  <a:lnTo>
                    <a:pt x="0" y="762"/>
                  </a:lnTo>
                  <a:lnTo>
                    <a:pt x="25" y="764"/>
                  </a:lnTo>
                  <a:lnTo>
                    <a:pt x="52" y="767"/>
                  </a:lnTo>
                  <a:lnTo>
                    <a:pt x="77" y="768"/>
                  </a:lnTo>
                  <a:lnTo>
                    <a:pt x="103" y="770"/>
                  </a:lnTo>
                  <a:lnTo>
                    <a:pt x="129" y="772"/>
                  </a:lnTo>
                  <a:lnTo>
                    <a:pt x="155" y="774"/>
                  </a:lnTo>
                  <a:lnTo>
                    <a:pt x="180" y="775"/>
                  </a:lnTo>
                  <a:lnTo>
                    <a:pt x="207" y="777"/>
                  </a:lnTo>
                  <a:lnTo>
                    <a:pt x="232" y="780"/>
                  </a:lnTo>
                  <a:lnTo>
                    <a:pt x="257" y="781"/>
                  </a:lnTo>
                  <a:lnTo>
                    <a:pt x="284" y="783"/>
                  </a:lnTo>
                  <a:lnTo>
                    <a:pt x="309" y="786"/>
                  </a:lnTo>
                  <a:lnTo>
                    <a:pt x="336" y="787"/>
                  </a:lnTo>
                  <a:lnTo>
                    <a:pt x="361" y="789"/>
                  </a:lnTo>
                  <a:lnTo>
                    <a:pt x="387" y="792"/>
                  </a:lnTo>
                  <a:lnTo>
                    <a:pt x="413" y="793"/>
                  </a:lnTo>
                  <a:lnTo>
                    <a:pt x="411" y="645"/>
                  </a:lnTo>
                  <a:lnTo>
                    <a:pt x="410" y="496"/>
                  </a:lnTo>
                  <a:lnTo>
                    <a:pt x="408" y="348"/>
                  </a:lnTo>
                  <a:lnTo>
                    <a:pt x="407" y="200"/>
                  </a:lnTo>
                  <a:lnTo>
                    <a:pt x="417" y="175"/>
                  </a:lnTo>
                  <a:lnTo>
                    <a:pt x="429" y="150"/>
                  </a:lnTo>
                  <a:lnTo>
                    <a:pt x="439" y="124"/>
                  </a:lnTo>
                  <a:lnTo>
                    <a:pt x="450" y="99"/>
                  </a:lnTo>
                  <a:lnTo>
                    <a:pt x="461" y="76"/>
                  </a:lnTo>
                  <a:lnTo>
                    <a:pt x="472" y="50"/>
                  </a:lnTo>
                  <a:lnTo>
                    <a:pt x="482" y="2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0087A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2" name="17 Forma libre"/>
            <p:cNvSpPr>
              <a:spLocks/>
            </p:cNvSpPr>
            <p:nvPr/>
          </p:nvSpPr>
          <p:spPr bwMode="auto">
            <a:xfrm>
              <a:off x="90" y="256"/>
              <a:ext cx="144" cy="252"/>
            </a:xfrm>
            <a:custGeom>
              <a:avLst/>
              <a:gdLst/>
              <a:ahLst/>
              <a:cxnLst>
                <a:cxn ang="0">
                  <a:pos x="432" y="0"/>
                </a:cxn>
                <a:cxn ang="0">
                  <a:pos x="407" y="4"/>
                </a:cxn>
                <a:cxn ang="0">
                  <a:pos x="382" y="7"/>
                </a:cxn>
                <a:cxn ang="0">
                  <a:pos x="355" y="11"/>
                </a:cxn>
                <a:cxn ang="0">
                  <a:pos x="330" y="16"/>
                </a:cxn>
                <a:cxn ang="0">
                  <a:pos x="305" y="20"/>
                </a:cxn>
                <a:cxn ang="0">
                  <a:pos x="280" y="25"/>
                </a:cxn>
                <a:cxn ang="0">
                  <a:pos x="253" y="29"/>
                </a:cxn>
                <a:cxn ang="0">
                  <a:pos x="228" y="34"/>
                </a:cxn>
                <a:cxn ang="0">
                  <a:pos x="210" y="43"/>
                </a:cxn>
                <a:cxn ang="0">
                  <a:pos x="191" y="50"/>
                </a:cxn>
                <a:cxn ang="0">
                  <a:pos x="173" y="59"/>
                </a:cxn>
                <a:cxn ang="0">
                  <a:pos x="156" y="66"/>
                </a:cxn>
                <a:cxn ang="0">
                  <a:pos x="138" y="75"/>
                </a:cxn>
                <a:cxn ang="0">
                  <a:pos x="120" y="84"/>
                </a:cxn>
                <a:cxn ang="0">
                  <a:pos x="103" y="91"/>
                </a:cxn>
                <a:cxn ang="0">
                  <a:pos x="85" y="100"/>
                </a:cxn>
                <a:cxn ang="0">
                  <a:pos x="74" y="106"/>
                </a:cxn>
                <a:cxn ang="0">
                  <a:pos x="66" y="114"/>
                </a:cxn>
                <a:cxn ang="0">
                  <a:pos x="55" y="120"/>
                </a:cxn>
                <a:cxn ang="0">
                  <a:pos x="45" y="127"/>
                </a:cxn>
                <a:cxn ang="0">
                  <a:pos x="34" y="133"/>
                </a:cxn>
                <a:cxn ang="0">
                  <a:pos x="26" y="140"/>
                </a:cxn>
                <a:cxn ang="0">
                  <a:pos x="15" y="146"/>
                </a:cxn>
                <a:cxn ang="0">
                  <a:pos x="6" y="154"/>
                </a:cxn>
                <a:cxn ang="0">
                  <a:pos x="5" y="297"/>
                </a:cxn>
                <a:cxn ang="0">
                  <a:pos x="3" y="442"/>
                </a:cxn>
                <a:cxn ang="0">
                  <a:pos x="2" y="586"/>
                </a:cxn>
                <a:cxn ang="0">
                  <a:pos x="0" y="731"/>
                </a:cxn>
                <a:cxn ang="0">
                  <a:pos x="23" y="732"/>
                </a:cxn>
                <a:cxn ang="0">
                  <a:pos x="45" y="734"/>
                </a:cxn>
                <a:cxn ang="0">
                  <a:pos x="67" y="735"/>
                </a:cxn>
                <a:cxn ang="0">
                  <a:pos x="89" y="737"/>
                </a:cxn>
                <a:cxn ang="0">
                  <a:pos x="111" y="738"/>
                </a:cxn>
                <a:cxn ang="0">
                  <a:pos x="134" y="740"/>
                </a:cxn>
                <a:cxn ang="0">
                  <a:pos x="156" y="741"/>
                </a:cxn>
                <a:cxn ang="0">
                  <a:pos x="178" y="742"/>
                </a:cxn>
                <a:cxn ang="0">
                  <a:pos x="200" y="745"/>
                </a:cxn>
                <a:cxn ang="0">
                  <a:pos x="222" y="747"/>
                </a:cxn>
                <a:cxn ang="0">
                  <a:pos x="244" y="748"/>
                </a:cxn>
                <a:cxn ang="0">
                  <a:pos x="267" y="750"/>
                </a:cxn>
                <a:cxn ang="0">
                  <a:pos x="287" y="751"/>
                </a:cxn>
                <a:cxn ang="0">
                  <a:pos x="310" y="753"/>
                </a:cxn>
                <a:cxn ang="0">
                  <a:pos x="332" y="754"/>
                </a:cxn>
                <a:cxn ang="0">
                  <a:pos x="354" y="756"/>
                </a:cxn>
                <a:cxn ang="0">
                  <a:pos x="352" y="615"/>
                </a:cxn>
                <a:cxn ang="0">
                  <a:pos x="352" y="473"/>
                </a:cxn>
                <a:cxn ang="0">
                  <a:pos x="351" y="333"/>
                </a:cxn>
                <a:cxn ang="0">
                  <a:pos x="349" y="192"/>
                </a:cxn>
                <a:cxn ang="0">
                  <a:pos x="360" y="168"/>
                </a:cxn>
                <a:cxn ang="0">
                  <a:pos x="370" y="145"/>
                </a:cxn>
                <a:cxn ang="0">
                  <a:pos x="381" y="120"/>
                </a:cxn>
                <a:cxn ang="0">
                  <a:pos x="391" y="96"/>
                </a:cxn>
                <a:cxn ang="0">
                  <a:pos x="401" y="72"/>
                </a:cxn>
                <a:cxn ang="0">
                  <a:pos x="412" y="47"/>
                </a:cxn>
                <a:cxn ang="0">
                  <a:pos x="422" y="23"/>
                </a:cxn>
                <a:cxn ang="0">
                  <a:pos x="432" y="0"/>
                </a:cxn>
              </a:cxnLst>
              <a:rect l="0" t="0" r="r" b="b"/>
              <a:pathLst>
                <a:path w="432" h="756">
                  <a:moveTo>
                    <a:pt x="432" y="0"/>
                  </a:moveTo>
                  <a:lnTo>
                    <a:pt x="407" y="4"/>
                  </a:lnTo>
                  <a:lnTo>
                    <a:pt x="382" y="7"/>
                  </a:lnTo>
                  <a:lnTo>
                    <a:pt x="355" y="11"/>
                  </a:lnTo>
                  <a:lnTo>
                    <a:pt x="330" y="16"/>
                  </a:lnTo>
                  <a:lnTo>
                    <a:pt x="305" y="20"/>
                  </a:lnTo>
                  <a:lnTo>
                    <a:pt x="280" y="25"/>
                  </a:lnTo>
                  <a:lnTo>
                    <a:pt x="253" y="29"/>
                  </a:lnTo>
                  <a:lnTo>
                    <a:pt x="228" y="34"/>
                  </a:lnTo>
                  <a:lnTo>
                    <a:pt x="210" y="43"/>
                  </a:lnTo>
                  <a:lnTo>
                    <a:pt x="191" y="50"/>
                  </a:lnTo>
                  <a:lnTo>
                    <a:pt x="173" y="59"/>
                  </a:lnTo>
                  <a:lnTo>
                    <a:pt x="156" y="66"/>
                  </a:lnTo>
                  <a:lnTo>
                    <a:pt x="138" y="75"/>
                  </a:lnTo>
                  <a:lnTo>
                    <a:pt x="120" y="84"/>
                  </a:lnTo>
                  <a:lnTo>
                    <a:pt x="103" y="91"/>
                  </a:lnTo>
                  <a:lnTo>
                    <a:pt x="85" y="100"/>
                  </a:lnTo>
                  <a:lnTo>
                    <a:pt x="74" y="106"/>
                  </a:lnTo>
                  <a:lnTo>
                    <a:pt x="66" y="114"/>
                  </a:lnTo>
                  <a:lnTo>
                    <a:pt x="55" y="120"/>
                  </a:lnTo>
                  <a:lnTo>
                    <a:pt x="45" y="127"/>
                  </a:lnTo>
                  <a:lnTo>
                    <a:pt x="34" y="133"/>
                  </a:lnTo>
                  <a:lnTo>
                    <a:pt x="26" y="140"/>
                  </a:lnTo>
                  <a:lnTo>
                    <a:pt x="15" y="146"/>
                  </a:lnTo>
                  <a:lnTo>
                    <a:pt x="6" y="154"/>
                  </a:lnTo>
                  <a:lnTo>
                    <a:pt x="5" y="297"/>
                  </a:lnTo>
                  <a:lnTo>
                    <a:pt x="3" y="442"/>
                  </a:lnTo>
                  <a:lnTo>
                    <a:pt x="2" y="586"/>
                  </a:lnTo>
                  <a:lnTo>
                    <a:pt x="0" y="731"/>
                  </a:lnTo>
                  <a:lnTo>
                    <a:pt x="23" y="732"/>
                  </a:lnTo>
                  <a:lnTo>
                    <a:pt x="45" y="734"/>
                  </a:lnTo>
                  <a:lnTo>
                    <a:pt x="67" y="735"/>
                  </a:lnTo>
                  <a:lnTo>
                    <a:pt x="89" y="737"/>
                  </a:lnTo>
                  <a:lnTo>
                    <a:pt x="111" y="738"/>
                  </a:lnTo>
                  <a:lnTo>
                    <a:pt x="134" y="740"/>
                  </a:lnTo>
                  <a:lnTo>
                    <a:pt x="156" y="741"/>
                  </a:lnTo>
                  <a:lnTo>
                    <a:pt x="178" y="742"/>
                  </a:lnTo>
                  <a:lnTo>
                    <a:pt x="200" y="745"/>
                  </a:lnTo>
                  <a:lnTo>
                    <a:pt x="222" y="747"/>
                  </a:lnTo>
                  <a:lnTo>
                    <a:pt x="244" y="748"/>
                  </a:lnTo>
                  <a:lnTo>
                    <a:pt x="267" y="750"/>
                  </a:lnTo>
                  <a:lnTo>
                    <a:pt x="287" y="751"/>
                  </a:lnTo>
                  <a:lnTo>
                    <a:pt x="310" y="753"/>
                  </a:lnTo>
                  <a:lnTo>
                    <a:pt x="332" y="754"/>
                  </a:lnTo>
                  <a:lnTo>
                    <a:pt x="354" y="756"/>
                  </a:lnTo>
                  <a:lnTo>
                    <a:pt x="352" y="615"/>
                  </a:lnTo>
                  <a:lnTo>
                    <a:pt x="352" y="473"/>
                  </a:lnTo>
                  <a:lnTo>
                    <a:pt x="351" y="333"/>
                  </a:lnTo>
                  <a:lnTo>
                    <a:pt x="349" y="192"/>
                  </a:lnTo>
                  <a:lnTo>
                    <a:pt x="360" y="168"/>
                  </a:lnTo>
                  <a:lnTo>
                    <a:pt x="370" y="145"/>
                  </a:lnTo>
                  <a:lnTo>
                    <a:pt x="381" y="120"/>
                  </a:lnTo>
                  <a:lnTo>
                    <a:pt x="391" y="96"/>
                  </a:lnTo>
                  <a:lnTo>
                    <a:pt x="401" y="72"/>
                  </a:lnTo>
                  <a:lnTo>
                    <a:pt x="412" y="47"/>
                  </a:lnTo>
                  <a:lnTo>
                    <a:pt x="422" y="23"/>
                  </a:lnTo>
                  <a:lnTo>
                    <a:pt x="432" y="0"/>
                  </a:lnTo>
                  <a:close/>
                </a:path>
              </a:pathLst>
            </a:custGeom>
            <a:solidFill>
              <a:srgbClr val="008EA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3" name="18 Forma libre"/>
            <p:cNvSpPr>
              <a:spLocks/>
            </p:cNvSpPr>
            <p:nvPr/>
          </p:nvSpPr>
          <p:spPr bwMode="auto">
            <a:xfrm>
              <a:off x="90" y="266"/>
              <a:ext cx="123" cy="239"/>
            </a:xfrm>
            <a:custGeom>
              <a:avLst/>
              <a:gdLst/>
              <a:ahLst/>
              <a:cxnLst>
                <a:cxn ang="0">
                  <a:pos x="369" y="0"/>
                </a:cxn>
                <a:cxn ang="0">
                  <a:pos x="349" y="1"/>
                </a:cxn>
                <a:cxn ang="0">
                  <a:pos x="332" y="3"/>
                </a:cxn>
                <a:cxn ang="0">
                  <a:pos x="312" y="4"/>
                </a:cxn>
                <a:cxn ang="0">
                  <a:pos x="293" y="4"/>
                </a:cxn>
                <a:cxn ang="0">
                  <a:pos x="274" y="6"/>
                </a:cxn>
                <a:cxn ang="0">
                  <a:pos x="256" y="7"/>
                </a:cxn>
                <a:cxn ang="0">
                  <a:pos x="237" y="9"/>
                </a:cxn>
                <a:cxn ang="0">
                  <a:pos x="218" y="10"/>
                </a:cxn>
                <a:cxn ang="0">
                  <a:pos x="200" y="19"/>
                </a:cxn>
                <a:cxn ang="0">
                  <a:pos x="182" y="26"/>
                </a:cxn>
                <a:cxn ang="0">
                  <a:pos x="165" y="35"/>
                </a:cxn>
                <a:cxn ang="0">
                  <a:pos x="147" y="43"/>
                </a:cxn>
                <a:cxn ang="0">
                  <a:pos x="129" y="50"/>
                </a:cxn>
                <a:cxn ang="0">
                  <a:pos x="111" y="59"/>
                </a:cxn>
                <a:cxn ang="0">
                  <a:pos x="94" y="66"/>
                </a:cxn>
                <a:cxn ang="0">
                  <a:pos x="76" y="75"/>
                </a:cxn>
                <a:cxn ang="0">
                  <a:pos x="67" y="81"/>
                </a:cxn>
                <a:cxn ang="0">
                  <a:pos x="58" y="89"/>
                </a:cxn>
                <a:cxn ang="0">
                  <a:pos x="49" y="94"/>
                </a:cxn>
                <a:cxn ang="0">
                  <a:pos x="40" y="100"/>
                </a:cxn>
                <a:cxn ang="0">
                  <a:pos x="32" y="106"/>
                </a:cxn>
                <a:cxn ang="0">
                  <a:pos x="23" y="114"/>
                </a:cxn>
                <a:cxn ang="0">
                  <a:pos x="14" y="120"/>
                </a:cxn>
                <a:cxn ang="0">
                  <a:pos x="5" y="127"/>
                </a:cxn>
                <a:cxn ang="0">
                  <a:pos x="3" y="271"/>
                </a:cxn>
                <a:cxn ang="0">
                  <a:pos x="3" y="414"/>
                </a:cxn>
                <a:cxn ang="0">
                  <a:pos x="2" y="559"/>
                </a:cxn>
                <a:cxn ang="0">
                  <a:pos x="0" y="703"/>
                </a:cxn>
                <a:cxn ang="0">
                  <a:pos x="18" y="704"/>
                </a:cxn>
                <a:cxn ang="0">
                  <a:pos x="37" y="704"/>
                </a:cxn>
                <a:cxn ang="0">
                  <a:pos x="55" y="706"/>
                </a:cxn>
                <a:cxn ang="0">
                  <a:pos x="74" y="707"/>
                </a:cxn>
                <a:cxn ang="0">
                  <a:pos x="92" y="709"/>
                </a:cxn>
                <a:cxn ang="0">
                  <a:pos x="110" y="709"/>
                </a:cxn>
                <a:cxn ang="0">
                  <a:pos x="129" y="710"/>
                </a:cxn>
                <a:cxn ang="0">
                  <a:pos x="147" y="712"/>
                </a:cxn>
                <a:cxn ang="0">
                  <a:pos x="165" y="713"/>
                </a:cxn>
                <a:cxn ang="0">
                  <a:pos x="184" y="713"/>
                </a:cxn>
                <a:cxn ang="0">
                  <a:pos x="202" y="714"/>
                </a:cxn>
                <a:cxn ang="0">
                  <a:pos x="221" y="716"/>
                </a:cxn>
                <a:cxn ang="0">
                  <a:pos x="239" y="716"/>
                </a:cxn>
                <a:cxn ang="0">
                  <a:pos x="256" y="717"/>
                </a:cxn>
                <a:cxn ang="0">
                  <a:pos x="276" y="717"/>
                </a:cxn>
                <a:cxn ang="0">
                  <a:pos x="293" y="719"/>
                </a:cxn>
                <a:cxn ang="0">
                  <a:pos x="292" y="586"/>
                </a:cxn>
                <a:cxn ang="0">
                  <a:pos x="292" y="453"/>
                </a:cxn>
                <a:cxn ang="0">
                  <a:pos x="292" y="319"/>
                </a:cxn>
                <a:cxn ang="0">
                  <a:pos x="290" y="186"/>
                </a:cxn>
                <a:cxn ang="0">
                  <a:pos x="299" y="163"/>
                </a:cxn>
                <a:cxn ang="0">
                  <a:pos x="310" y="139"/>
                </a:cxn>
                <a:cxn ang="0">
                  <a:pos x="318" y="117"/>
                </a:cxn>
                <a:cxn ang="0">
                  <a:pos x="329" y="93"/>
                </a:cxn>
                <a:cxn ang="0">
                  <a:pos x="339" y="69"/>
                </a:cxn>
                <a:cxn ang="0">
                  <a:pos x="349" y="46"/>
                </a:cxn>
                <a:cxn ang="0">
                  <a:pos x="358" y="23"/>
                </a:cxn>
                <a:cxn ang="0">
                  <a:pos x="369" y="0"/>
                </a:cxn>
              </a:cxnLst>
              <a:rect l="0" t="0" r="r" b="b"/>
              <a:pathLst>
                <a:path w="369" h="719">
                  <a:moveTo>
                    <a:pt x="369" y="0"/>
                  </a:moveTo>
                  <a:lnTo>
                    <a:pt x="349" y="1"/>
                  </a:lnTo>
                  <a:lnTo>
                    <a:pt x="332" y="3"/>
                  </a:lnTo>
                  <a:lnTo>
                    <a:pt x="312" y="4"/>
                  </a:lnTo>
                  <a:lnTo>
                    <a:pt x="293" y="4"/>
                  </a:lnTo>
                  <a:lnTo>
                    <a:pt x="274" y="6"/>
                  </a:lnTo>
                  <a:lnTo>
                    <a:pt x="256" y="7"/>
                  </a:lnTo>
                  <a:lnTo>
                    <a:pt x="237" y="9"/>
                  </a:lnTo>
                  <a:lnTo>
                    <a:pt x="218" y="10"/>
                  </a:lnTo>
                  <a:lnTo>
                    <a:pt x="200" y="19"/>
                  </a:lnTo>
                  <a:lnTo>
                    <a:pt x="182" y="26"/>
                  </a:lnTo>
                  <a:lnTo>
                    <a:pt x="165" y="35"/>
                  </a:lnTo>
                  <a:lnTo>
                    <a:pt x="147" y="43"/>
                  </a:lnTo>
                  <a:lnTo>
                    <a:pt x="129" y="50"/>
                  </a:lnTo>
                  <a:lnTo>
                    <a:pt x="111" y="59"/>
                  </a:lnTo>
                  <a:lnTo>
                    <a:pt x="94" y="66"/>
                  </a:lnTo>
                  <a:lnTo>
                    <a:pt x="76" y="75"/>
                  </a:lnTo>
                  <a:lnTo>
                    <a:pt x="67" y="81"/>
                  </a:lnTo>
                  <a:lnTo>
                    <a:pt x="58" y="89"/>
                  </a:lnTo>
                  <a:lnTo>
                    <a:pt x="49" y="94"/>
                  </a:lnTo>
                  <a:lnTo>
                    <a:pt x="40" y="100"/>
                  </a:lnTo>
                  <a:lnTo>
                    <a:pt x="32" y="106"/>
                  </a:lnTo>
                  <a:lnTo>
                    <a:pt x="23" y="114"/>
                  </a:lnTo>
                  <a:lnTo>
                    <a:pt x="14" y="120"/>
                  </a:lnTo>
                  <a:lnTo>
                    <a:pt x="5" y="127"/>
                  </a:lnTo>
                  <a:lnTo>
                    <a:pt x="3" y="271"/>
                  </a:lnTo>
                  <a:lnTo>
                    <a:pt x="3" y="414"/>
                  </a:lnTo>
                  <a:lnTo>
                    <a:pt x="2" y="559"/>
                  </a:lnTo>
                  <a:lnTo>
                    <a:pt x="0" y="703"/>
                  </a:lnTo>
                  <a:lnTo>
                    <a:pt x="18" y="704"/>
                  </a:lnTo>
                  <a:lnTo>
                    <a:pt x="37" y="704"/>
                  </a:lnTo>
                  <a:lnTo>
                    <a:pt x="55" y="706"/>
                  </a:lnTo>
                  <a:lnTo>
                    <a:pt x="74" y="707"/>
                  </a:lnTo>
                  <a:lnTo>
                    <a:pt x="92" y="709"/>
                  </a:lnTo>
                  <a:lnTo>
                    <a:pt x="110" y="709"/>
                  </a:lnTo>
                  <a:lnTo>
                    <a:pt x="129" y="710"/>
                  </a:lnTo>
                  <a:lnTo>
                    <a:pt x="147" y="712"/>
                  </a:lnTo>
                  <a:lnTo>
                    <a:pt x="165" y="713"/>
                  </a:lnTo>
                  <a:lnTo>
                    <a:pt x="184" y="713"/>
                  </a:lnTo>
                  <a:lnTo>
                    <a:pt x="202" y="714"/>
                  </a:lnTo>
                  <a:lnTo>
                    <a:pt x="221" y="716"/>
                  </a:lnTo>
                  <a:lnTo>
                    <a:pt x="239" y="716"/>
                  </a:lnTo>
                  <a:lnTo>
                    <a:pt x="256" y="717"/>
                  </a:lnTo>
                  <a:lnTo>
                    <a:pt x="276" y="717"/>
                  </a:lnTo>
                  <a:lnTo>
                    <a:pt x="293" y="719"/>
                  </a:lnTo>
                  <a:lnTo>
                    <a:pt x="292" y="586"/>
                  </a:lnTo>
                  <a:lnTo>
                    <a:pt x="292" y="453"/>
                  </a:lnTo>
                  <a:lnTo>
                    <a:pt x="292" y="319"/>
                  </a:lnTo>
                  <a:lnTo>
                    <a:pt x="290" y="186"/>
                  </a:lnTo>
                  <a:lnTo>
                    <a:pt x="299" y="163"/>
                  </a:lnTo>
                  <a:lnTo>
                    <a:pt x="310" y="139"/>
                  </a:lnTo>
                  <a:lnTo>
                    <a:pt x="318" y="117"/>
                  </a:lnTo>
                  <a:lnTo>
                    <a:pt x="329" y="93"/>
                  </a:lnTo>
                  <a:lnTo>
                    <a:pt x="339" y="69"/>
                  </a:lnTo>
                  <a:lnTo>
                    <a:pt x="349" y="46"/>
                  </a:lnTo>
                  <a:lnTo>
                    <a:pt x="358" y="23"/>
                  </a:lnTo>
                  <a:lnTo>
                    <a:pt x="369" y="0"/>
                  </a:lnTo>
                  <a:close/>
                </a:path>
              </a:pathLst>
            </a:custGeom>
            <a:solidFill>
              <a:srgbClr val="0093B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4" name="19 Forma libre"/>
            <p:cNvSpPr>
              <a:spLocks/>
            </p:cNvSpPr>
            <p:nvPr/>
          </p:nvSpPr>
          <p:spPr bwMode="auto">
            <a:xfrm>
              <a:off x="90" y="271"/>
              <a:ext cx="102" cy="233"/>
            </a:xfrm>
            <a:custGeom>
              <a:avLst/>
              <a:gdLst/>
              <a:ahLst/>
              <a:cxnLst>
                <a:cxn ang="0">
                  <a:pos x="305" y="14"/>
                </a:cxn>
                <a:cxn ang="0">
                  <a:pos x="293" y="13"/>
                </a:cxn>
                <a:cxn ang="0">
                  <a:pos x="280" y="10"/>
                </a:cxn>
                <a:cxn ang="0">
                  <a:pos x="268" y="8"/>
                </a:cxn>
                <a:cxn ang="0">
                  <a:pos x="256" y="7"/>
                </a:cxn>
                <a:cxn ang="0">
                  <a:pos x="244" y="4"/>
                </a:cxn>
                <a:cxn ang="0">
                  <a:pos x="231" y="3"/>
                </a:cxn>
                <a:cxn ang="0">
                  <a:pos x="219" y="1"/>
                </a:cxn>
                <a:cxn ang="0">
                  <a:pos x="206" y="0"/>
                </a:cxn>
                <a:cxn ang="0">
                  <a:pos x="188" y="8"/>
                </a:cxn>
                <a:cxn ang="0">
                  <a:pos x="172" y="16"/>
                </a:cxn>
                <a:cxn ang="0">
                  <a:pos x="154" y="25"/>
                </a:cxn>
                <a:cxn ang="0">
                  <a:pos x="137" y="32"/>
                </a:cxn>
                <a:cxn ang="0">
                  <a:pos x="119" y="40"/>
                </a:cxn>
                <a:cxn ang="0">
                  <a:pos x="101" y="48"/>
                </a:cxn>
                <a:cxn ang="0">
                  <a:pos x="85" y="56"/>
                </a:cxn>
                <a:cxn ang="0">
                  <a:pos x="67" y="65"/>
                </a:cxn>
                <a:cxn ang="0">
                  <a:pos x="60" y="71"/>
                </a:cxn>
                <a:cxn ang="0">
                  <a:pos x="51" y="77"/>
                </a:cxn>
                <a:cxn ang="0">
                  <a:pos x="43" y="82"/>
                </a:cxn>
                <a:cxn ang="0">
                  <a:pos x="36" y="88"/>
                </a:cxn>
                <a:cxn ang="0">
                  <a:pos x="27" y="94"/>
                </a:cxn>
                <a:cxn ang="0">
                  <a:pos x="20" y="100"/>
                </a:cxn>
                <a:cxn ang="0">
                  <a:pos x="11" y="106"/>
                </a:cxn>
                <a:cxn ang="0">
                  <a:pos x="3" y="112"/>
                </a:cxn>
                <a:cxn ang="0">
                  <a:pos x="2" y="256"/>
                </a:cxn>
                <a:cxn ang="0">
                  <a:pos x="2" y="399"/>
                </a:cxn>
                <a:cxn ang="0">
                  <a:pos x="2" y="544"/>
                </a:cxn>
                <a:cxn ang="0">
                  <a:pos x="0" y="688"/>
                </a:cxn>
                <a:cxn ang="0">
                  <a:pos x="30" y="689"/>
                </a:cxn>
                <a:cxn ang="0">
                  <a:pos x="58" y="691"/>
                </a:cxn>
                <a:cxn ang="0">
                  <a:pos x="88" y="692"/>
                </a:cxn>
                <a:cxn ang="0">
                  <a:pos x="117" y="694"/>
                </a:cxn>
                <a:cxn ang="0">
                  <a:pos x="145" y="695"/>
                </a:cxn>
                <a:cxn ang="0">
                  <a:pos x="175" y="697"/>
                </a:cxn>
                <a:cxn ang="0">
                  <a:pos x="203" y="698"/>
                </a:cxn>
                <a:cxn ang="0">
                  <a:pos x="233" y="699"/>
                </a:cxn>
                <a:cxn ang="0">
                  <a:pos x="233" y="572"/>
                </a:cxn>
                <a:cxn ang="0">
                  <a:pos x="231" y="446"/>
                </a:cxn>
                <a:cxn ang="0">
                  <a:pos x="231" y="319"/>
                </a:cxn>
                <a:cxn ang="0">
                  <a:pos x="230" y="193"/>
                </a:cxn>
                <a:cxn ang="0">
                  <a:pos x="239" y="171"/>
                </a:cxn>
                <a:cxn ang="0">
                  <a:pos x="249" y="148"/>
                </a:cxn>
                <a:cxn ang="0">
                  <a:pos x="258" y="125"/>
                </a:cxn>
                <a:cxn ang="0">
                  <a:pos x="268" y="103"/>
                </a:cxn>
                <a:cxn ang="0">
                  <a:pos x="277" y="81"/>
                </a:cxn>
                <a:cxn ang="0">
                  <a:pos x="286" y="59"/>
                </a:cxn>
                <a:cxn ang="0">
                  <a:pos x="296" y="37"/>
                </a:cxn>
                <a:cxn ang="0">
                  <a:pos x="305" y="14"/>
                </a:cxn>
              </a:cxnLst>
              <a:rect l="0" t="0" r="r" b="b"/>
              <a:pathLst>
                <a:path w="305" h="699">
                  <a:moveTo>
                    <a:pt x="305" y="14"/>
                  </a:moveTo>
                  <a:lnTo>
                    <a:pt x="293" y="13"/>
                  </a:lnTo>
                  <a:lnTo>
                    <a:pt x="280" y="10"/>
                  </a:lnTo>
                  <a:lnTo>
                    <a:pt x="268" y="8"/>
                  </a:lnTo>
                  <a:lnTo>
                    <a:pt x="256" y="7"/>
                  </a:lnTo>
                  <a:lnTo>
                    <a:pt x="244" y="4"/>
                  </a:lnTo>
                  <a:lnTo>
                    <a:pt x="231" y="3"/>
                  </a:lnTo>
                  <a:lnTo>
                    <a:pt x="219" y="1"/>
                  </a:lnTo>
                  <a:lnTo>
                    <a:pt x="206" y="0"/>
                  </a:lnTo>
                  <a:lnTo>
                    <a:pt x="188" y="8"/>
                  </a:lnTo>
                  <a:lnTo>
                    <a:pt x="172" y="16"/>
                  </a:lnTo>
                  <a:lnTo>
                    <a:pt x="154" y="25"/>
                  </a:lnTo>
                  <a:lnTo>
                    <a:pt x="137" y="32"/>
                  </a:lnTo>
                  <a:lnTo>
                    <a:pt x="119" y="40"/>
                  </a:lnTo>
                  <a:lnTo>
                    <a:pt x="101" y="48"/>
                  </a:lnTo>
                  <a:lnTo>
                    <a:pt x="85" y="56"/>
                  </a:lnTo>
                  <a:lnTo>
                    <a:pt x="67" y="65"/>
                  </a:lnTo>
                  <a:lnTo>
                    <a:pt x="60" y="71"/>
                  </a:lnTo>
                  <a:lnTo>
                    <a:pt x="51" y="77"/>
                  </a:lnTo>
                  <a:lnTo>
                    <a:pt x="43" y="82"/>
                  </a:lnTo>
                  <a:lnTo>
                    <a:pt x="36" y="88"/>
                  </a:lnTo>
                  <a:lnTo>
                    <a:pt x="27" y="94"/>
                  </a:lnTo>
                  <a:lnTo>
                    <a:pt x="20" y="100"/>
                  </a:lnTo>
                  <a:lnTo>
                    <a:pt x="11" y="106"/>
                  </a:lnTo>
                  <a:lnTo>
                    <a:pt x="3" y="112"/>
                  </a:lnTo>
                  <a:lnTo>
                    <a:pt x="2" y="256"/>
                  </a:lnTo>
                  <a:lnTo>
                    <a:pt x="2" y="399"/>
                  </a:lnTo>
                  <a:lnTo>
                    <a:pt x="2" y="544"/>
                  </a:lnTo>
                  <a:lnTo>
                    <a:pt x="0" y="688"/>
                  </a:lnTo>
                  <a:lnTo>
                    <a:pt x="30" y="689"/>
                  </a:lnTo>
                  <a:lnTo>
                    <a:pt x="58" y="691"/>
                  </a:lnTo>
                  <a:lnTo>
                    <a:pt x="88" y="692"/>
                  </a:lnTo>
                  <a:lnTo>
                    <a:pt x="117" y="694"/>
                  </a:lnTo>
                  <a:lnTo>
                    <a:pt x="145" y="695"/>
                  </a:lnTo>
                  <a:lnTo>
                    <a:pt x="175" y="697"/>
                  </a:lnTo>
                  <a:lnTo>
                    <a:pt x="203" y="698"/>
                  </a:lnTo>
                  <a:lnTo>
                    <a:pt x="233" y="699"/>
                  </a:lnTo>
                  <a:lnTo>
                    <a:pt x="233" y="572"/>
                  </a:lnTo>
                  <a:lnTo>
                    <a:pt x="231" y="446"/>
                  </a:lnTo>
                  <a:lnTo>
                    <a:pt x="231" y="319"/>
                  </a:lnTo>
                  <a:lnTo>
                    <a:pt x="230" y="193"/>
                  </a:lnTo>
                  <a:lnTo>
                    <a:pt x="239" y="171"/>
                  </a:lnTo>
                  <a:lnTo>
                    <a:pt x="249" y="148"/>
                  </a:lnTo>
                  <a:lnTo>
                    <a:pt x="258" y="125"/>
                  </a:lnTo>
                  <a:lnTo>
                    <a:pt x="268" y="103"/>
                  </a:lnTo>
                  <a:lnTo>
                    <a:pt x="277" y="81"/>
                  </a:lnTo>
                  <a:lnTo>
                    <a:pt x="286" y="59"/>
                  </a:lnTo>
                  <a:lnTo>
                    <a:pt x="296" y="37"/>
                  </a:lnTo>
                  <a:lnTo>
                    <a:pt x="305" y="14"/>
                  </a:lnTo>
                  <a:close/>
                </a:path>
              </a:pathLst>
            </a:custGeom>
            <a:solidFill>
              <a:srgbClr val="0099B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5" name="20 Forma libre"/>
            <p:cNvSpPr>
              <a:spLocks/>
            </p:cNvSpPr>
            <p:nvPr/>
          </p:nvSpPr>
          <p:spPr bwMode="auto">
            <a:xfrm>
              <a:off x="90" y="272"/>
              <a:ext cx="81" cy="229"/>
            </a:xfrm>
            <a:custGeom>
              <a:avLst/>
              <a:gdLst/>
              <a:ahLst/>
              <a:cxnLst>
                <a:cxn ang="0">
                  <a:pos x="242" y="38"/>
                </a:cxn>
                <a:cxn ang="0">
                  <a:pos x="236" y="33"/>
                </a:cxn>
                <a:cxn ang="0">
                  <a:pos x="230" y="28"/>
                </a:cxn>
                <a:cxn ang="0">
                  <a:pos x="224" y="24"/>
                </a:cxn>
                <a:cxn ang="0">
                  <a:pos x="219" y="19"/>
                </a:cxn>
                <a:cxn ang="0">
                  <a:pos x="213" y="15"/>
                </a:cxn>
                <a:cxn ang="0">
                  <a:pos x="208" y="9"/>
                </a:cxn>
                <a:cxn ang="0">
                  <a:pos x="202" y="4"/>
                </a:cxn>
                <a:cxn ang="0">
                  <a:pos x="196" y="0"/>
                </a:cxn>
                <a:cxn ang="0">
                  <a:pos x="178" y="7"/>
                </a:cxn>
                <a:cxn ang="0">
                  <a:pos x="162" y="16"/>
                </a:cxn>
                <a:cxn ang="0">
                  <a:pos x="144" y="24"/>
                </a:cxn>
                <a:cxn ang="0">
                  <a:pos x="128" y="31"/>
                </a:cxn>
                <a:cxn ang="0">
                  <a:pos x="110" y="40"/>
                </a:cxn>
                <a:cxn ang="0">
                  <a:pos x="92" y="47"/>
                </a:cxn>
                <a:cxn ang="0">
                  <a:pos x="76" y="56"/>
                </a:cxn>
                <a:cxn ang="0">
                  <a:pos x="58" y="64"/>
                </a:cxn>
                <a:cxn ang="0">
                  <a:pos x="51" y="70"/>
                </a:cxn>
                <a:cxn ang="0">
                  <a:pos x="43" y="75"/>
                </a:cxn>
                <a:cxn ang="0">
                  <a:pos x="37" y="81"/>
                </a:cxn>
                <a:cxn ang="0">
                  <a:pos x="30" y="87"/>
                </a:cxn>
                <a:cxn ang="0">
                  <a:pos x="23" y="93"/>
                </a:cxn>
                <a:cxn ang="0">
                  <a:pos x="17" y="98"/>
                </a:cxn>
                <a:cxn ang="0">
                  <a:pos x="9" y="104"/>
                </a:cxn>
                <a:cxn ang="0">
                  <a:pos x="2" y="110"/>
                </a:cxn>
                <a:cxn ang="0">
                  <a:pos x="2" y="253"/>
                </a:cxn>
                <a:cxn ang="0">
                  <a:pos x="2" y="397"/>
                </a:cxn>
                <a:cxn ang="0">
                  <a:pos x="0" y="540"/>
                </a:cxn>
                <a:cxn ang="0">
                  <a:pos x="0" y="684"/>
                </a:cxn>
                <a:cxn ang="0">
                  <a:pos x="21" y="684"/>
                </a:cxn>
                <a:cxn ang="0">
                  <a:pos x="43" y="685"/>
                </a:cxn>
                <a:cxn ang="0">
                  <a:pos x="64" y="685"/>
                </a:cxn>
                <a:cxn ang="0">
                  <a:pos x="86" y="685"/>
                </a:cxn>
                <a:cxn ang="0">
                  <a:pos x="107" y="687"/>
                </a:cxn>
                <a:cxn ang="0">
                  <a:pos x="129" y="687"/>
                </a:cxn>
                <a:cxn ang="0">
                  <a:pos x="150" y="688"/>
                </a:cxn>
                <a:cxn ang="0">
                  <a:pos x="172" y="688"/>
                </a:cxn>
                <a:cxn ang="0">
                  <a:pos x="172" y="568"/>
                </a:cxn>
                <a:cxn ang="0">
                  <a:pos x="172" y="448"/>
                </a:cxn>
                <a:cxn ang="0">
                  <a:pos x="171" y="330"/>
                </a:cxn>
                <a:cxn ang="0">
                  <a:pos x="171" y="210"/>
                </a:cxn>
                <a:cxn ang="0">
                  <a:pos x="179" y="189"/>
                </a:cxn>
                <a:cxn ang="0">
                  <a:pos x="188" y="167"/>
                </a:cxn>
                <a:cxn ang="0">
                  <a:pos x="197" y="147"/>
                </a:cxn>
                <a:cxn ang="0">
                  <a:pos x="206" y="124"/>
                </a:cxn>
                <a:cxn ang="0">
                  <a:pos x="215" y="104"/>
                </a:cxn>
                <a:cxn ang="0">
                  <a:pos x="224" y="81"/>
                </a:cxn>
                <a:cxn ang="0">
                  <a:pos x="233" y="61"/>
                </a:cxn>
                <a:cxn ang="0">
                  <a:pos x="242" y="38"/>
                </a:cxn>
              </a:cxnLst>
              <a:rect l="0" t="0" r="r" b="b"/>
              <a:pathLst>
                <a:path w="242" h="688">
                  <a:moveTo>
                    <a:pt x="242" y="38"/>
                  </a:moveTo>
                  <a:lnTo>
                    <a:pt x="236" y="33"/>
                  </a:lnTo>
                  <a:lnTo>
                    <a:pt x="230" y="28"/>
                  </a:lnTo>
                  <a:lnTo>
                    <a:pt x="224" y="24"/>
                  </a:lnTo>
                  <a:lnTo>
                    <a:pt x="219" y="19"/>
                  </a:lnTo>
                  <a:lnTo>
                    <a:pt x="213" y="15"/>
                  </a:lnTo>
                  <a:lnTo>
                    <a:pt x="208" y="9"/>
                  </a:lnTo>
                  <a:lnTo>
                    <a:pt x="202" y="4"/>
                  </a:lnTo>
                  <a:lnTo>
                    <a:pt x="196" y="0"/>
                  </a:lnTo>
                  <a:lnTo>
                    <a:pt x="178" y="7"/>
                  </a:lnTo>
                  <a:lnTo>
                    <a:pt x="162" y="16"/>
                  </a:lnTo>
                  <a:lnTo>
                    <a:pt x="144" y="24"/>
                  </a:lnTo>
                  <a:lnTo>
                    <a:pt x="128" y="31"/>
                  </a:lnTo>
                  <a:lnTo>
                    <a:pt x="110" y="40"/>
                  </a:lnTo>
                  <a:lnTo>
                    <a:pt x="92" y="47"/>
                  </a:lnTo>
                  <a:lnTo>
                    <a:pt x="76" y="56"/>
                  </a:lnTo>
                  <a:lnTo>
                    <a:pt x="58" y="64"/>
                  </a:lnTo>
                  <a:lnTo>
                    <a:pt x="51" y="70"/>
                  </a:lnTo>
                  <a:lnTo>
                    <a:pt x="43" y="75"/>
                  </a:lnTo>
                  <a:lnTo>
                    <a:pt x="37" y="81"/>
                  </a:lnTo>
                  <a:lnTo>
                    <a:pt x="30" y="87"/>
                  </a:lnTo>
                  <a:lnTo>
                    <a:pt x="23" y="93"/>
                  </a:lnTo>
                  <a:lnTo>
                    <a:pt x="17" y="98"/>
                  </a:lnTo>
                  <a:lnTo>
                    <a:pt x="9" y="104"/>
                  </a:lnTo>
                  <a:lnTo>
                    <a:pt x="2" y="110"/>
                  </a:lnTo>
                  <a:lnTo>
                    <a:pt x="2" y="253"/>
                  </a:lnTo>
                  <a:lnTo>
                    <a:pt x="2" y="397"/>
                  </a:lnTo>
                  <a:lnTo>
                    <a:pt x="0" y="540"/>
                  </a:lnTo>
                  <a:lnTo>
                    <a:pt x="0" y="684"/>
                  </a:lnTo>
                  <a:lnTo>
                    <a:pt x="21" y="684"/>
                  </a:lnTo>
                  <a:lnTo>
                    <a:pt x="43" y="685"/>
                  </a:lnTo>
                  <a:lnTo>
                    <a:pt x="64" y="685"/>
                  </a:lnTo>
                  <a:lnTo>
                    <a:pt x="86" y="685"/>
                  </a:lnTo>
                  <a:lnTo>
                    <a:pt x="107" y="687"/>
                  </a:lnTo>
                  <a:lnTo>
                    <a:pt x="129" y="687"/>
                  </a:lnTo>
                  <a:lnTo>
                    <a:pt x="150" y="688"/>
                  </a:lnTo>
                  <a:lnTo>
                    <a:pt x="172" y="688"/>
                  </a:lnTo>
                  <a:lnTo>
                    <a:pt x="172" y="568"/>
                  </a:lnTo>
                  <a:lnTo>
                    <a:pt x="172" y="448"/>
                  </a:lnTo>
                  <a:lnTo>
                    <a:pt x="171" y="330"/>
                  </a:lnTo>
                  <a:lnTo>
                    <a:pt x="171" y="210"/>
                  </a:lnTo>
                  <a:lnTo>
                    <a:pt x="179" y="189"/>
                  </a:lnTo>
                  <a:lnTo>
                    <a:pt x="188" y="167"/>
                  </a:lnTo>
                  <a:lnTo>
                    <a:pt x="197" y="147"/>
                  </a:lnTo>
                  <a:lnTo>
                    <a:pt x="206" y="124"/>
                  </a:lnTo>
                  <a:lnTo>
                    <a:pt x="215" y="104"/>
                  </a:lnTo>
                  <a:lnTo>
                    <a:pt x="224" y="81"/>
                  </a:lnTo>
                  <a:lnTo>
                    <a:pt x="233" y="61"/>
                  </a:lnTo>
                  <a:lnTo>
                    <a:pt x="242" y="38"/>
                  </a:lnTo>
                  <a:close/>
                </a:path>
              </a:pathLst>
            </a:custGeom>
            <a:solidFill>
              <a:srgbClr val="009EB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6" name="21 Forma libre"/>
            <p:cNvSpPr>
              <a:spLocks/>
            </p:cNvSpPr>
            <p:nvPr/>
          </p:nvSpPr>
          <p:spPr bwMode="auto">
            <a:xfrm>
              <a:off x="90" y="273"/>
              <a:ext cx="62" cy="226"/>
            </a:xfrm>
            <a:custGeom>
              <a:avLst/>
              <a:gdLst/>
              <a:ahLst/>
              <a:cxnLst>
                <a:cxn ang="0">
                  <a:pos x="180" y="64"/>
                </a:cxn>
                <a:cxn ang="0">
                  <a:pos x="186" y="0"/>
                </a:cxn>
                <a:cxn ang="0">
                  <a:pos x="50" y="64"/>
                </a:cxn>
                <a:cxn ang="0">
                  <a:pos x="1" y="106"/>
                </a:cxn>
                <a:cxn ang="0">
                  <a:pos x="0" y="678"/>
                </a:cxn>
                <a:cxn ang="0">
                  <a:pos x="112" y="677"/>
                </a:cxn>
                <a:cxn ang="0">
                  <a:pos x="112" y="230"/>
                </a:cxn>
                <a:cxn ang="0">
                  <a:pos x="180" y="64"/>
                </a:cxn>
              </a:cxnLst>
              <a:rect l="0" t="0" r="r" b="b"/>
              <a:pathLst>
                <a:path w="186" h="678">
                  <a:moveTo>
                    <a:pt x="180" y="64"/>
                  </a:moveTo>
                  <a:lnTo>
                    <a:pt x="186" y="0"/>
                  </a:lnTo>
                  <a:lnTo>
                    <a:pt x="50" y="64"/>
                  </a:lnTo>
                  <a:lnTo>
                    <a:pt x="1" y="106"/>
                  </a:lnTo>
                  <a:lnTo>
                    <a:pt x="0" y="678"/>
                  </a:lnTo>
                  <a:lnTo>
                    <a:pt x="112" y="677"/>
                  </a:lnTo>
                  <a:lnTo>
                    <a:pt x="112" y="230"/>
                  </a:lnTo>
                  <a:lnTo>
                    <a:pt x="180" y="64"/>
                  </a:lnTo>
                  <a:close/>
                </a:path>
              </a:pathLst>
            </a:custGeom>
            <a:solidFill>
              <a:srgbClr val="00A3C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7" name="22 Forma libre"/>
            <p:cNvSpPr>
              <a:spLocks/>
            </p:cNvSpPr>
            <p:nvPr/>
          </p:nvSpPr>
          <p:spPr bwMode="auto">
            <a:xfrm>
              <a:off x="94" y="135"/>
              <a:ext cx="570" cy="257"/>
            </a:xfrm>
            <a:custGeom>
              <a:avLst/>
              <a:gdLst/>
              <a:ahLst/>
              <a:cxnLst>
                <a:cxn ang="0">
                  <a:pos x="1578" y="34"/>
                </a:cxn>
                <a:cxn ang="0">
                  <a:pos x="1709" y="764"/>
                </a:cxn>
                <a:cxn ang="0">
                  <a:pos x="1451" y="770"/>
                </a:cxn>
                <a:cxn ang="0">
                  <a:pos x="1311" y="617"/>
                </a:cxn>
                <a:cxn ang="0">
                  <a:pos x="1152" y="574"/>
                </a:cxn>
                <a:cxn ang="0">
                  <a:pos x="6" y="770"/>
                </a:cxn>
                <a:cxn ang="0">
                  <a:pos x="0" y="530"/>
                </a:cxn>
                <a:cxn ang="0">
                  <a:pos x="1566" y="0"/>
                </a:cxn>
                <a:cxn ang="0">
                  <a:pos x="1578" y="34"/>
                </a:cxn>
              </a:cxnLst>
              <a:rect l="0" t="0" r="r" b="b"/>
              <a:pathLst>
                <a:path w="1709" h="770">
                  <a:moveTo>
                    <a:pt x="1578" y="34"/>
                  </a:moveTo>
                  <a:lnTo>
                    <a:pt x="1709" y="764"/>
                  </a:lnTo>
                  <a:lnTo>
                    <a:pt x="1451" y="770"/>
                  </a:lnTo>
                  <a:lnTo>
                    <a:pt x="1311" y="617"/>
                  </a:lnTo>
                  <a:lnTo>
                    <a:pt x="1152" y="574"/>
                  </a:lnTo>
                  <a:lnTo>
                    <a:pt x="6" y="770"/>
                  </a:lnTo>
                  <a:lnTo>
                    <a:pt x="0" y="530"/>
                  </a:lnTo>
                  <a:lnTo>
                    <a:pt x="1566" y="0"/>
                  </a:lnTo>
                  <a:lnTo>
                    <a:pt x="1578" y="34"/>
                  </a:lnTo>
                  <a:close/>
                </a:path>
              </a:pathLst>
            </a:custGeom>
            <a:solidFill>
              <a:srgbClr val="004C5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8" name="23 Forma libre"/>
            <p:cNvSpPr>
              <a:spLocks/>
            </p:cNvSpPr>
            <p:nvPr/>
          </p:nvSpPr>
          <p:spPr bwMode="auto">
            <a:xfrm>
              <a:off x="613" y="110"/>
              <a:ext cx="243" cy="88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6" y="160"/>
                </a:cxn>
                <a:cxn ang="0">
                  <a:pos x="43" y="185"/>
                </a:cxn>
                <a:cxn ang="0">
                  <a:pos x="83" y="184"/>
                </a:cxn>
                <a:cxn ang="0">
                  <a:pos x="124" y="182"/>
                </a:cxn>
                <a:cxn ang="0">
                  <a:pos x="166" y="184"/>
                </a:cxn>
                <a:cxn ang="0">
                  <a:pos x="207" y="184"/>
                </a:cxn>
                <a:cxn ang="0">
                  <a:pos x="250" y="187"/>
                </a:cxn>
                <a:cxn ang="0">
                  <a:pos x="293" y="190"/>
                </a:cxn>
                <a:cxn ang="0">
                  <a:pos x="336" y="194"/>
                </a:cxn>
                <a:cxn ang="0">
                  <a:pos x="379" y="198"/>
                </a:cxn>
                <a:cxn ang="0">
                  <a:pos x="421" y="204"/>
                </a:cxn>
                <a:cxn ang="0">
                  <a:pos x="464" y="210"/>
                </a:cxn>
                <a:cxn ang="0">
                  <a:pos x="507" y="218"/>
                </a:cxn>
                <a:cxn ang="0">
                  <a:pos x="549" y="227"/>
                </a:cxn>
                <a:cxn ang="0">
                  <a:pos x="590" y="234"/>
                </a:cxn>
                <a:cxn ang="0">
                  <a:pos x="630" y="244"/>
                </a:cxn>
                <a:cxn ang="0">
                  <a:pos x="670" y="255"/>
                </a:cxn>
                <a:cxn ang="0">
                  <a:pos x="708" y="265"/>
                </a:cxn>
                <a:cxn ang="0">
                  <a:pos x="728" y="247"/>
                </a:cxn>
                <a:cxn ang="0">
                  <a:pos x="707" y="145"/>
                </a:cxn>
                <a:cxn ang="0">
                  <a:pos x="689" y="130"/>
                </a:cxn>
                <a:cxn ang="0">
                  <a:pos x="660" y="114"/>
                </a:cxn>
                <a:cxn ang="0">
                  <a:pos x="621" y="98"/>
                </a:cxn>
                <a:cxn ang="0">
                  <a:pos x="575" y="82"/>
                </a:cxn>
                <a:cxn ang="0">
                  <a:pos x="523" y="65"/>
                </a:cxn>
                <a:cxn ang="0">
                  <a:pos x="466" y="50"/>
                </a:cxn>
                <a:cxn ang="0">
                  <a:pos x="405" y="37"/>
                </a:cxn>
                <a:cxn ang="0">
                  <a:pos x="345" y="24"/>
                </a:cxn>
                <a:cxn ang="0">
                  <a:pos x="284" y="15"/>
                </a:cxn>
                <a:cxn ang="0">
                  <a:pos x="225" y="6"/>
                </a:cxn>
                <a:cxn ang="0">
                  <a:pos x="169" y="2"/>
                </a:cxn>
                <a:cxn ang="0">
                  <a:pos x="118" y="0"/>
                </a:cxn>
                <a:cxn ang="0">
                  <a:pos x="74" y="2"/>
                </a:cxn>
                <a:cxn ang="0">
                  <a:pos x="40" y="8"/>
                </a:cxn>
                <a:cxn ang="0">
                  <a:pos x="13" y="16"/>
                </a:cxn>
                <a:cxn ang="0">
                  <a:pos x="0" y="31"/>
                </a:cxn>
              </a:cxnLst>
              <a:rect l="0" t="0" r="r" b="b"/>
              <a:pathLst>
                <a:path w="728" h="265">
                  <a:moveTo>
                    <a:pt x="0" y="31"/>
                  </a:moveTo>
                  <a:lnTo>
                    <a:pt x="6" y="160"/>
                  </a:lnTo>
                  <a:lnTo>
                    <a:pt x="43" y="185"/>
                  </a:lnTo>
                  <a:lnTo>
                    <a:pt x="83" y="184"/>
                  </a:lnTo>
                  <a:lnTo>
                    <a:pt x="124" y="182"/>
                  </a:lnTo>
                  <a:lnTo>
                    <a:pt x="166" y="184"/>
                  </a:lnTo>
                  <a:lnTo>
                    <a:pt x="207" y="184"/>
                  </a:lnTo>
                  <a:lnTo>
                    <a:pt x="250" y="187"/>
                  </a:lnTo>
                  <a:lnTo>
                    <a:pt x="293" y="190"/>
                  </a:lnTo>
                  <a:lnTo>
                    <a:pt x="336" y="194"/>
                  </a:lnTo>
                  <a:lnTo>
                    <a:pt x="379" y="198"/>
                  </a:lnTo>
                  <a:lnTo>
                    <a:pt x="421" y="204"/>
                  </a:lnTo>
                  <a:lnTo>
                    <a:pt x="464" y="210"/>
                  </a:lnTo>
                  <a:lnTo>
                    <a:pt x="507" y="218"/>
                  </a:lnTo>
                  <a:lnTo>
                    <a:pt x="549" y="227"/>
                  </a:lnTo>
                  <a:lnTo>
                    <a:pt x="590" y="234"/>
                  </a:lnTo>
                  <a:lnTo>
                    <a:pt x="630" y="244"/>
                  </a:lnTo>
                  <a:lnTo>
                    <a:pt x="670" y="255"/>
                  </a:lnTo>
                  <a:lnTo>
                    <a:pt x="708" y="265"/>
                  </a:lnTo>
                  <a:lnTo>
                    <a:pt x="728" y="247"/>
                  </a:lnTo>
                  <a:lnTo>
                    <a:pt x="707" y="145"/>
                  </a:lnTo>
                  <a:lnTo>
                    <a:pt x="689" y="130"/>
                  </a:lnTo>
                  <a:lnTo>
                    <a:pt x="660" y="114"/>
                  </a:lnTo>
                  <a:lnTo>
                    <a:pt x="621" y="98"/>
                  </a:lnTo>
                  <a:lnTo>
                    <a:pt x="575" y="82"/>
                  </a:lnTo>
                  <a:lnTo>
                    <a:pt x="523" y="65"/>
                  </a:lnTo>
                  <a:lnTo>
                    <a:pt x="466" y="50"/>
                  </a:lnTo>
                  <a:lnTo>
                    <a:pt x="405" y="37"/>
                  </a:lnTo>
                  <a:lnTo>
                    <a:pt x="345" y="24"/>
                  </a:lnTo>
                  <a:lnTo>
                    <a:pt x="284" y="15"/>
                  </a:lnTo>
                  <a:lnTo>
                    <a:pt x="225" y="6"/>
                  </a:lnTo>
                  <a:lnTo>
                    <a:pt x="169" y="2"/>
                  </a:lnTo>
                  <a:lnTo>
                    <a:pt x="118" y="0"/>
                  </a:lnTo>
                  <a:lnTo>
                    <a:pt x="74" y="2"/>
                  </a:lnTo>
                  <a:lnTo>
                    <a:pt x="40" y="8"/>
                  </a:lnTo>
                  <a:lnTo>
                    <a:pt x="13" y="16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002D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9" name="24 Forma libre"/>
            <p:cNvSpPr>
              <a:spLocks/>
            </p:cNvSpPr>
            <p:nvPr/>
          </p:nvSpPr>
          <p:spPr bwMode="auto">
            <a:xfrm>
              <a:off x="623" y="172"/>
              <a:ext cx="274" cy="310"/>
            </a:xfrm>
            <a:custGeom>
              <a:avLst/>
              <a:gdLst/>
              <a:ahLst/>
              <a:cxnLst>
                <a:cxn ang="0">
                  <a:pos x="661" y="93"/>
                </a:cxn>
                <a:cxn ang="0">
                  <a:pos x="745" y="472"/>
                </a:cxn>
                <a:cxn ang="0">
                  <a:pos x="769" y="630"/>
                </a:cxn>
                <a:cxn ang="0">
                  <a:pos x="632" y="621"/>
                </a:cxn>
                <a:cxn ang="0">
                  <a:pos x="184" y="621"/>
                </a:cxn>
                <a:cxn ang="0">
                  <a:pos x="152" y="565"/>
                </a:cxn>
                <a:cxn ang="0">
                  <a:pos x="56" y="38"/>
                </a:cxn>
                <a:cxn ang="0">
                  <a:pos x="0" y="0"/>
                </a:cxn>
                <a:cxn ang="0">
                  <a:pos x="112" y="605"/>
                </a:cxn>
                <a:cxn ang="0">
                  <a:pos x="122" y="719"/>
                </a:cxn>
                <a:cxn ang="0">
                  <a:pos x="122" y="929"/>
                </a:cxn>
                <a:cxn ang="0">
                  <a:pos x="366" y="929"/>
                </a:cxn>
                <a:cxn ang="0">
                  <a:pos x="366" y="840"/>
                </a:cxn>
                <a:cxn ang="0">
                  <a:pos x="647" y="831"/>
                </a:cxn>
                <a:cxn ang="0">
                  <a:pos x="647" y="920"/>
                </a:cxn>
                <a:cxn ang="0">
                  <a:pos x="823" y="917"/>
                </a:cxn>
                <a:cxn ang="0">
                  <a:pos x="823" y="734"/>
                </a:cxn>
                <a:cxn ang="0">
                  <a:pos x="822" y="617"/>
                </a:cxn>
                <a:cxn ang="0">
                  <a:pos x="698" y="97"/>
                </a:cxn>
                <a:cxn ang="0">
                  <a:pos x="693" y="99"/>
                </a:cxn>
                <a:cxn ang="0">
                  <a:pos x="683" y="102"/>
                </a:cxn>
                <a:cxn ang="0">
                  <a:pos x="669" y="100"/>
                </a:cxn>
                <a:cxn ang="0">
                  <a:pos x="661" y="93"/>
                </a:cxn>
              </a:cxnLst>
              <a:rect l="0" t="0" r="r" b="b"/>
              <a:pathLst>
                <a:path w="823" h="929">
                  <a:moveTo>
                    <a:pt x="661" y="93"/>
                  </a:moveTo>
                  <a:lnTo>
                    <a:pt x="745" y="472"/>
                  </a:lnTo>
                  <a:lnTo>
                    <a:pt x="769" y="630"/>
                  </a:lnTo>
                  <a:lnTo>
                    <a:pt x="632" y="621"/>
                  </a:lnTo>
                  <a:lnTo>
                    <a:pt x="184" y="621"/>
                  </a:lnTo>
                  <a:lnTo>
                    <a:pt x="152" y="565"/>
                  </a:lnTo>
                  <a:lnTo>
                    <a:pt x="56" y="38"/>
                  </a:lnTo>
                  <a:lnTo>
                    <a:pt x="0" y="0"/>
                  </a:lnTo>
                  <a:lnTo>
                    <a:pt x="112" y="605"/>
                  </a:lnTo>
                  <a:lnTo>
                    <a:pt x="122" y="719"/>
                  </a:lnTo>
                  <a:lnTo>
                    <a:pt x="122" y="929"/>
                  </a:lnTo>
                  <a:lnTo>
                    <a:pt x="366" y="929"/>
                  </a:lnTo>
                  <a:lnTo>
                    <a:pt x="366" y="840"/>
                  </a:lnTo>
                  <a:lnTo>
                    <a:pt x="647" y="831"/>
                  </a:lnTo>
                  <a:lnTo>
                    <a:pt x="647" y="920"/>
                  </a:lnTo>
                  <a:lnTo>
                    <a:pt x="823" y="917"/>
                  </a:lnTo>
                  <a:lnTo>
                    <a:pt x="823" y="734"/>
                  </a:lnTo>
                  <a:lnTo>
                    <a:pt x="822" y="617"/>
                  </a:lnTo>
                  <a:lnTo>
                    <a:pt x="698" y="97"/>
                  </a:lnTo>
                  <a:lnTo>
                    <a:pt x="693" y="99"/>
                  </a:lnTo>
                  <a:lnTo>
                    <a:pt x="683" y="102"/>
                  </a:lnTo>
                  <a:lnTo>
                    <a:pt x="669" y="100"/>
                  </a:lnTo>
                  <a:lnTo>
                    <a:pt x="661" y="93"/>
                  </a:lnTo>
                  <a:close/>
                </a:path>
              </a:pathLst>
            </a:custGeom>
            <a:solidFill>
              <a:srgbClr val="002D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0" name="25 Forma libre"/>
            <p:cNvSpPr>
              <a:spLocks/>
            </p:cNvSpPr>
            <p:nvPr/>
          </p:nvSpPr>
          <p:spPr bwMode="auto">
            <a:xfrm>
              <a:off x="546" y="150"/>
              <a:ext cx="101" cy="378"/>
            </a:xfrm>
            <a:custGeom>
              <a:avLst/>
              <a:gdLst/>
              <a:ahLst/>
              <a:cxnLst>
                <a:cxn ang="0">
                  <a:pos x="0" y="65"/>
                </a:cxn>
                <a:cxn ang="0">
                  <a:pos x="6" y="576"/>
                </a:cxn>
                <a:cxn ang="0">
                  <a:pos x="3" y="1136"/>
                </a:cxn>
                <a:cxn ang="0">
                  <a:pos x="287" y="1132"/>
                </a:cxn>
                <a:cxn ang="0">
                  <a:pos x="298" y="1014"/>
                </a:cxn>
                <a:cxn ang="0">
                  <a:pos x="302" y="685"/>
                </a:cxn>
                <a:cxn ang="0">
                  <a:pos x="302" y="653"/>
                </a:cxn>
                <a:cxn ang="0">
                  <a:pos x="172" y="0"/>
                </a:cxn>
                <a:cxn ang="0">
                  <a:pos x="0" y="65"/>
                </a:cxn>
              </a:cxnLst>
              <a:rect l="0" t="0" r="r" b="b"/>
              <a:pathLst>
                <a:path w="302" h="1136">
                  <a:moveTo>
                    <a:pt x="0" y="65"/>
                  </a:moveTo>
                  <a:lnTo>
                    <a:pt x="6" y="576"/>
                  </a:lnTo>
                  <a:lnTo>
                    <a:pt x="3" y="1136"/>
                  </a:lnTo>
                  <a:lnTo>
                    <a:pt x="287" y="1132"/>
                  </a:lnTo>
                  <a:lnTo>
                    <a:pt x="298" y="1014"/>
                  </a:lnTo>
                  <a:lnTo>
                    <a:pt x="302" y="685"/>
                  </a:lnTo>
                  <a:lnTo>
                    <a:pt x="302" y="653"/>
                  </a:lnTo>
                  <a:lnTo>
                    <a:pt x="172" y="0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003D5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1" name="26 Forma libre"/>
            <p:cNvSpPr>
              <a:spLocks/>
            </p:cNvSpPr>
            <p:nvPr/>
          </p:nvSpPr>
          <p:spPr bwMode="auto">
            <a:xfrm>
              <a:off x="554" y="163"/>
              <a:ext cx="83" cy="323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6" y="554"/>
                </a:cxn>
                <a:cxn ang="0">
                  <a:pos x="10" y="970"/>
                </a:cxn>
                <a:cxn ang="0">
                  <a:pos x="217" y="969"/>
                </a:cxn>
                <a:cxn ang="0">
                  <a:pos x="243" y="966"/>
                </a:cxn>
                <a:cxn ang="0">
                  <a:pos x="247" y="677"/>
                </a:cxn>
                <a:cxn ang="0">
                  <a:pos x="247" y="630"/>
                </a:cxn>
                <a:cxn ang="0">
                  <a:pos x="132" y="0"/>
                </a:cxn>
                <a:cxn ang="0">
                  <a:pos x="0" y="47"/>
                </a:cxn>
              </a:cxnLst>
              <a:rect l="0" t="0" r="r" b="b"/>
              <a:pathLst>
                <a:path w="247" h="970">
                  <a:moveTo>
                    <a:pt x="0" y="47"/>
                  </a:moveTo>
                  <a:lnTo>
                    <a:pt x="6" y="554"/>
                  </a:lnTo>
                  <a:lnTo>
                    <a:pt x="10" y="970"/>
                  </a:lnTo>
                  <a:lnTo>
                    <a:pt x="217" y="969"/>
                  </a:lnTo>
                  <a:lnTo>
                    <a:pt x="243" y="966"/>
                  </a:lnTo>
                  <a:lnTo>
                    <a:pt x="247" y="677"/>
                  </a:lnTo>
                  <a:lnTo>
                    <a:pt x="247" y="630"/>
                  </a:lnTo>
                  <a:lnTo>
                    <a:pt x="132" y="0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2" name="27 Forma libre"/>
            <p:cNvSpPr>
              <a:spLocks/>
            </p:cNvSpPr>
            <p:nvPr/>
          </p:nvSpPr>
          <p:spPr bwMode="auto">
            <a:xfrm>
              <a:off x="382" y="445"/>
              <a:ext cx="89" cy="118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0" y="46"/>
                </a:cxn>
                <a:cxn ang="0">
                  <a:pos x="0" y="160"/>
                </a:cxn>
                <a:cxn ang="0">
                  <a:pos x="21" y="257"/>
                </a:cxn>
                <a:cxn ang="0">
                  <a:pos x="25" y="275"/>
                </a:cxn>
                <a:cxn ang="0">
                  <a:pos x="29" y="293"/>
                </a:cxn>
                <a:cxn ang="0">
                  <a:pos x="35" y="309"/>
                </a:cxn>
                <a:cxn ang="0">
                  <a:pos x="43" y="322"/>
                </a:cxn>
                <a:cxn ang="0">
                  <a:pos x="53" y="336"/>
                </a:cxn>
                <a:cxn ang="0">
                  <a:pos x="65" y="345"/>
                </a:cxn>
                <a:cxn ang="0">
                  <a:pos x="80" y="352"/>
                </a:cxn>
                <a:cxn ang="0">
                  <a:pos x="98" y="354"/>
                </a:cxn>
                <a:cxn ang="0">
                  <a:pos x="136" y="354"/>
                </a:cxn>
                <a:cxn ang="0">
                  <a:pos x="167" y="354"/>
                </a:cxn>
                <a:cxn ang="0">
                  <a:pos x="191" y="351"/>
                </a:cxn>
                <a:cxn ang="0">
                  <a:pos x="211" y="346"/>
                </a:cxn>
                <a:cxn ang="0">
                  <a:pos x="226" y="337"/>
                </a:cxn>
                <a:cxn ang="0">
                  <a:pos x="241" y="325"/>
                </a:cxn>
                <a:cxn ang="0">
                  <a:pos x="253" y="306"/>
                </a:cxn>
                <a:cxn ang="0">
                  <a:pos x="266" y="281"/>
                </a:cxn>
                <a:cxn ang="0">
                  <a:pos x="238" y="256"/>
                </a:cxn>
                <a:cxn ang="0">
                  <a:pos x="222" y="223"/>
                </a:cxn>
                <a:cxn ang="0">
                  <a:pos x="222" y="102"/>
                </a:cxn>
                <a:cxn ang="0">
                  <a:pos x="217" y="0"/>
                </a:cxn>
                <a:cxn ang="0">
                  <a:pos x="130" y="6"/>
                </a:cxn>
                <a:cxn ang="0">
                  <a:pos x="25" y="6"/>
                </a:cxn>
              </a:cxnLst>
              <a:rect l="0" t="0" r="r" b="b"/>
              <a:pathLst>
                <a:path w="266" h="354">
                  <a:moveTo>
                    <a:pt x="25" y="6"/>
                  </a:moveTo>
                  <a:lnTo>
                    <a:pt x="0" y="46"/>
                  </a:lnTo>
                  <a:lnTo>
                    <a:pt x="0" y="160"/>
                  </a:lnTo>
                  <a:lnTo>
                    <a:pt x="21" y="257"/>
                  </a:lnTo>
                  <a:lnTo>
                    <a:pt x="25" y="275"/>
                  </a:lnTo>
                  <a:lnTo>
                    <a:pt x="29" y="293"/>
                  </a:lnTo>
                  <a:lnTo>
                    <a:pt x="35" y="309"/>
                  </a:lnTo>
                  <a:lnTo>
                    <a:pt x="43" y="322"/>
                  </a:lnTo>
                  <a:lnTo>
                    <a:pt x="53" y="336"/>
                  </a:lnTo>
                  <a:lnTo>
                    <a:pt x="65" y="345"/>
                  </a:lnTo>
                  <a:lnTo>
                    <a:pt x="80" y="352"/>
                  </a:lnTo>
                  <a:lnTo>
                    <a:pt x="98" y="354"/>
                  </a:lnTo>
                  <a:lnTo>
                    <a:pt x="136" y="354"/>
                  </a:lnTo>
                  <a:lnTo>
                    <a:pt x="167" y="354"/>
                  </a:lnTo>
                  <a:lnTo>
                    <a:pt x="191" y="351"/>
                  </a:lnTo>
                  <a:lnTo>
                    <a:pt x="211" y="346"/>
                  </a:lnTo>
                  <a:lnTo>
                    <a:pt x="226" y="337"/>
                  </a:lnTo>
                  <a:lnTo>
                    <a:pt x="241" y="325"/>
                  </a:lnTo>
                  <a:lnTo>
                    <a:pt x="253" y="306"/>
                  </a:lnTo>
                  <a:lnTo>
                    <a:pt x="266" y="281"/>
                  </a:lnTo>
                  <a:lnTo>
                    <a:pt x="238" y="256"/>
                  </a:lnTo>
                  <a:lnTo>
                    <a:pt x="222" y="223"/>
                  </a:lnTo>
                  <a:lnTo>
                    <a:pt x="222" y="102"/>
                  </a:lnTo>
                  <a:lnTo>
                    <a:pt x="217" y="0"/>
                  </a:lnTo>
                  <a:lnTo>
                    <a:pt x="130" y="6"/>
                  </a:lnTo>
                  <a:lnTo>
                    <a:pt x="25" y="6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3" name="28 Forma libre"/>
            <p:cNvSpPr>
              <a:spLocks/>
            </p:cNvSpPr>
            <p:nvPr/>
          </p:nvSpPr>
          <p:spPr bwMode="auto">
            <a:xfrm>
              <a:off x="155" y="452"/>
              <a:ext cx="62" cy="8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04" y="0"/>
                </a:cxn>
                <a:cxn ang="0">
                  <a:pos x="102" y="89"/>
                </a:cxn>
                <a:cxn ang="0">
                  <a:pos x="101" y="173"/>
                </a:cxn>
                <a:cxn ang="0">
                  <a:pos x="187" y="187"/>
                </a:cxn>
                <a:cxn ang="0">
                  <a:pos x="185" y="195"/>
                </a:cxn>
                <a:cxn ang="0">
                  <a:pos x="181" y="204"/>
                </a:cxn>
                <a:cxn ang="0">
                  <a:pos x="175" y="213"/>
                </a:cxn>
                <a:cxn ang="0">
                  <a:pos x="164" y="221"/>
                </a:cxn>
                <a:cxn ang="0">
                  <a:pos x="153" y="228"/>
                </a:cxn>
                <a:cxn ang="0">
                  <a:pos x="138" y="234"/>
                </a:cxn>
                <a:cxn ang="0">
                  <a:pos x="118" y="238"/>
                </a:cxn>
                <a:cxn ang="0">
                  <a:pos x="98" y="240"/>
                </a:cxn>
                <a:cxn ang="0">
                  <a:pos x="77" y="238"/>
                </a:cxn>
                <a:cxn ang="0">
                  <a:pos x="59" y="235"/>
                </a:cxn>
                <a:cxn ang="0">
                  <a:pos x="45" y="229"/>
                </a:cxn>
                <a:cxn ang="0">
                  <a:pos x="31" y="221"/>
                </a:cxn>
                <a:cxn ang="0">
                  <a:pos x="19" y="207"/>
                </a:cxn>
                <a:cxn ang="0">
                  <a:pos x="11" y="190"/>
                </a:cxn>
                <a:cxn ang="0">
                  <a:pos x="5" y="167"/>
                </a:cxn>
                <a:cxn ang="0">
                  <a:pos x="0" y="138"/>
                </a:cxn>
                <a:cxn ang="0">
                  <a:pos x="2" y="0"/>
                </a:cxn>
              </a:cxnLst>
              <a:rect l="0" t="0" r="r" b="b"/>
              <a:pathLst>
                <a:path w="187" h="240">
                  <a:moveTo>
                    <a:pt x="2" y="0"/>
                  </a:moveTo>
                  <a:lnTo>
                    <a:pt x="104" y="0"/>
                  </a:lnTo>
                  <a:lnTo>
                    <a:pt x="102" y="89"/>
                  </a:lnTo>
                  <a:lnTo>
                    <a:pt x="101" y="173"/>
                  </a:lnTo>
                  <a:lnTo>
                    <a:pt x="187" y="187"/>
                  </a:lnTo>
                  <a:lnTo>
                    <a:pt x="185" y="195"/>
                  </a:lnTo>
                  <a:lnTo>
                    <a:pt x="181" y="204"/>
                  </a:lnTo>
                  <a:lnTo>
                    <a:pt x="175" y="213"/>
                  </a:lnTo>
                  <a:lnTo>
                    <a:pt x="164" y="221"/>
                  </a:lnTo>
                  <a:lnTo>
                    <a:pt x="153" y="228"/>
                  </a:lnTo>
                  <a:lnTo>
                    <a:pt x="138" y="234"/>
                  </a:lnTo>
                  <a:lnTo>
                    <a:pt x="118" y="238"/>
                  </a:lnTo>
                  <a:lnTo>
                    <a:pt x="98" y="240"/>
                  </a:lnTo>
                  <a:lnTo>
                    <a:pt x="77" y="238"/>
                  </a:lnTo>
                  <a:lnTo>
                    <a:pt x="59" y="235"/>
                  </a:lnTo>
                  <a:lnTo>
                    <a:pt x="45" y="229"/>
                  </a:lnTo>
                  <a:lnTo>
                    <a:pt x="31" y="221"/>
                  </a:lnTo>
                  <a:lnTo>
                    <a:pt x="19" y="207"/>
                  </a:lnTo>
                  <a:lnTo>
                    <a:pt x="11" y="190"/>
                  </a:lnTo>
                  <a:lnTo>
                    <a:pt x="5" y="167"/>
                  </a:lnTo>
                  <a:lnTo>
                    <a:pt x="0" y="138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4" name="29 Forma libre"/>
            <p:cNvSpPr>
              <a:spLocks/>
            </p:cNvSpPr>
            <p:nvPr/>
          </p:nvSpPr>
          <p:spPr bwMode="auto">
            <a:xfrm>
              <a:off x="442" y="175"/>
              <a:ext cx="93" cy="158"/>
            </a:xfrm>
            <a:custGeom>
              <a:avLst/>
              <a:gdLst/>
              <a:ahLst/>
              <a:cxnLst>
                <a:cxn ang="0">
                  <a:pos x="275" y="0"/>
                </a:cxn>
                <a:cxn ang="0">
                  <a:pos x="278" y="472"/>
                </a:cxn>
                <a:cxn ang="0">
                  <a:pos x="102" y="426"/>
                </a:cxn>
                <a:cxn ang="0">
                  <a:pos x="0" y="444"/>
                </a:cxn>
                <a:cxn ang="0">
                  <a:pos x="0" y="78"/>
                </a:cxn>
                <a:cxn ang="0">
                  <a:pos x="275" y="0"/>
                </a:cxn>
              </a:cxnLst>
              <a:rect l="0" t="0" r="r" b="b"/>
              <a:pathLst>
                <a:path w="278" h="472">
                  <a:moveTo>
                    <a:pt x="275" y="0"/>
                  </a:moveTo>
                  <a:lnTo>
                    <a:pt x="278" y="472"/>
                  </a:lnTo>
                  <a:lnTo>
                    <a:pt x="102" y="426"/>
                  </a:lnTo>
                  <a:lnTo>
                    <a:pt x="0" y="444"/>
                  </a:lnTo>
                  <a:lnTo>
                    <a:pt x="0" y="78"/>
                  </a:lnTo>
                  <a:lnTo>
                    <a:pt x="275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5" name="30 Forma libre"/>
            <p:cNvSpPr>
              <a:spLocks/>
            </p:cNvSpPr>
            <p:nvPr/>
          </p:nvSpPr>
          <p:spPr bwMode="auto">
            <a:xfrm>
              <a:off x="359" y="207"/>
              <a:ext cx="72" cy="131"/>
            </a:xfrm>
            <a:custGeom>
              <a:avLst/>
              <a:gdLst/>
              <a:ahLst/>
              <a:cxnLst>
                <a:cxn ang="0">
                  <a:pos x="216" y="0"/>
                </a:cxn>
                <a:cxn ang="0">
                  <a:pos x="216" y="356"/>
                </a:cxn>
                <a:cxn ang="0">
                  <a:pos x="0" y="393"/>
                </a:cxn>
                <a:cxn ang="0">
                  <a:pos x="0" y="66"/>
                </a:cxn>
                <a:cxn ang="0">
                  <a:pos x="216" y="0"/>
                </a:cxn>
              </a:cxnLst>
              <a:rect l="0" t="0" r="r" b="b"/>
              <a:pathLst>
                <a:path w="216" h="393">
                  <a:moveTo>
                    <a:pt x="216" y="0"/>
                  </a:moveTo>
                  <a:lnTo>
                    <a:pt x="216" y="356"/>
                  </a:lnTo>
                  <a:lnTo>
                    <a:pt x="0" y="393"/>
                  </a:lnTo>
                  <a:lnTo>
                    <a:pt x="0" y="66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6" name="31 Forma libre"/>
            <p:cNvSpPr>
              <a:spLocks/>
            </p:cNvSpPr>
            <p:nvPr/>
          </p:nvSpPr>
          <p:spPr bwMode="auto">
            <a:xfrm>
              <a:off x="295" y="233"/>
              <a:ext cx="53" cy="116"/>
            </a:xfrm>
            <a:custGeom>
              <a:avLst/>
              <a:gdLst/>
              <a:ahLst/>
              <a:cxnLst>
                <a:cxn ang="0">
                  <a:pos x="159" y="0"/>
                </a:cxn>
                <a:cxn ang="0">
                  <a:pos x="159" y="324"/>
                </a:cxn>
                <a:cxn ang="0">
                  <a:pos x="0" y="350"/>
                </a:cxn>
                <a:cxn ang="0">
                  <a:pos x="0" y="54"/>
                </a:cxn>
                <a:cxn ang="0">
                  <a:pos x="159" y="0"/>
                </a:cxn>
              </a:cxnLst>
              <a:rect l="0" t="0" r="r" b="b"/>
              <a:pathLst>
                <a:path w="159" h="350">
                  <a:moveTo>
                    <a:pt x="159" y="0"/>
                  </a:moveTo>
                  <a:lnTo>
                    <a:pt x="159" y="324"/>
                  </a:lnTo>
                  <a:lnTo>
                    <a:pt x="0" y="350"/>
                  </a:lnTo>
                  <a:lnTo>
                    <a:pt x="0" y="54"/>
                  </a:lnTo>
                  <a:lnTo>
                    <a:pt x="159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7" name="32 Forma libre"/>
            <p:cNvSpPr>
              <a:spLocks/>
            </p:cNvSpPr>
            <p:nvPr/>
          </p:nvSpPr>
          <p:spPr bwMode="auto">
            <a:xfrm>
              <a:off x="231" y="256"/>
              <a:ext cx="51" cy="105"/>
            </a:xfrm>
            <a:custGeom>
              <a:avLst/>
              <a:gdLst/>
              <a:ahLst/>
              <a:cxnLst>
                <a:cxn ang="0">
                  <a:pos x="153" y="0"/>
                </a:cxn>
                <a:cxn ang="0">
                  <a:pos x="153" y="290"/>
                </a:cxn>
                <a:cxn ang="0">
                  <a:pos x="0" y="317"/>
                </a:cxn>
                <a:cxn ang="0">
                  <a:pos x="0" y="50"/>
                </a:cxn>
                <a:cxn ang="0">
                  <a:pos x="153" y="0"/>
                </a:cxn>
              </a:cxnLst>
              <a:rect l="0" t="0" r="r" b="b"/>
              <a:pathLst>
                <a:path w="153" h="317">
                  <a:moveTo>
                    <a:pt x="153" y="0"/>
                  </a:moveTo>
                  <a:lnTo>
                    <a:pt x="153" y="290"/>
                  </a:lnTo>
                  <a:lnTo>
                    <a:pt x="0" y="317"/>
                  </a:lnTo>
                  <a:lnTo>
                    <a:pt x="0" y="50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8" name="33 Forma libre"/>
            <p:cNvSpPr>
              <a:spLocks/>
            </p:cNvSpPr>
            <p:nvPr/>
          </p:nvSpPr>
          <p:spPr bwMode="auto">
            <a:xfrm>
              <a:off x="175" y="277"/>
              <a:ext cx="45" cy="94"/>
            </a:xfrm>
            <a:custGeom>
              <a:avLst/>
              <a:gdLst/>
              <a:ahLst/>
              <a:cxnLst>
                <a:cxn ang="0">
                  <a:pos x="133" y="0"/>
                </a:cxn>
                <a:cxn ang="0">
                  <a:pos x="133" y="257"/>
                </a:cxn>
                <a:cxn ang="0">
                  <a:pos x="0" y="281"/>
                </a:cxn>
                <a:cxn ang="0">
                  <a:pos x="0" y="41"/>
                </a:cxn>
                <a:cxn ang="0">
                  <a:pos x="133" y="0"/>
                </a:cxn>
              </a:cxnLst>
              <a:rect l="0" t="0" r="r" b="b"/>
              <a:pathLst>
                <a:path w="133" h="281">
                  <a:moveTo>
                    <a:pt x="133" y="0"/>
                  </a:moveTo>
                  <a:lnTo>
                    <a:pt x="133" y="257"/>
                  </a:lnTo>
                  <a:lnTo>
                    <a:pt x="0" y="281"/>
                  </a:lnTo>
                  <a:lnTo>
                    <a:pt x="0" y="41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9" name="34 Forma libre"/>
            <p:cNvSpPr>
              <a:spLocks/>
            </p:cNvSpPr>
            <p:nvPr/>
          </p:nvSpPr>
          <p:spPr bwMode="auto">
            <a:xfrm>
              <a:off x="131" y="294"/>
              <a:ext cx="36" cy="84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109" y="235"/>
                </a:cxn>
                <a:cxn ang="0">
                  <a:pos x="0" y="251"/>
                </a:cxn>
                <a:cxn ang="0">
                  <a:pos x="0" y="35"/>
                </a:cxn>
                <a:cxn ang="0">
                  <a:pos x="108" y="0"/>
                </a:cxn>
              </a:cxnLst>
              <a:rect l="0" t="0" r="r" b="b"/>
              <a:pathLst>
                <a:path w="109" h="251">
                  <a:moveTo>
                    <a:pt x="108" y="0"/>
                  </a:moveTo>
                  <a:lnTo>
                    <a:pt x="109" y="235"/>
                  </a:lnTo>
                  <a:lnTo>
                    <a:pt x="0" y="251"/>
                  </a:lnTo>
                  <a:lnTo>
                    <a:pt x="0" y="35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0" name="35 Forma libre"/>
            <p:cNvSpPr>
              <a:spLocks/>
            </p:cNvSpPr>
            <p:nvPr/>
          </p:nvSpPr>
          <p:spPr bwMode="auto">
            <a:xfrm>
              <a:off x="94" y="307"/>
              <a:ext cx="31" cy="78"/>
            </a:xfrm>
            <a:custGeom>
              <a:avLst/>
              <a:gdLst/>
              <a:ahLst/>
              <a:cxnLst>
                <a:cxn ang="0">
                  <a:pos x="0" y="38"/>
                </a:cxn>
                <a:cxn ang="0">
                  <a:pos x="92" y="0"/>
                </a:cxn>
                <a:cxn ang="0">
                  <a:pos x="92" y="217"/>
                </a:cxn>
                <a:cxn ang="0">
                  <a:pos x="0" y="236"/>
                </a:cxn>
                <a:cxn ang="0">
                  <a:pos x="0" y="38"/>
                </a:cxn>
              </a:cxnLst>
              <a:rect l="0" t="0" r="r" b="b"/>
              <a:pathLst>
                <a:path w="92" h="236">
                  <a:moveTo>
                    <a:pt x="0" y="38"/>
                  </a:moveTo>
                  <a:lnTo>
                    <a:pt x="92" y="0"/>
                  </a:lnTo>
                  <a:lnTo>
                    <a:pt x="92" y="217"/>
                  </a:lnTo>
                  <a:lnTo>
                    <a:pt x="0" y="236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1" name="36 Forma libre"/>
            <p:cNvSpPr>
              <a:spLocks/>
            </p:cNvSpPr>
            <p:nvPr/>
          </p:nvSpPr>
          <p:spPr bwMode="auto">
            <a:xfrm>
              <a:off x="706" y="131"/>
              <a:ext cx="91" cy="3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6" y="58"/>
                </a:cxn>
                <a:cxn ang="0">
                  <a:pos x="274" y="90"/>
                </a:cxn>
                <a:cxn ang="0">
                  <a:pos x="265" y="49"/>
                </a:cxn>
                <a:cxn ang="0">
                  <a:pos x="262" y="49"/>
                </a:cxn>
                <a:cxn ang="0">
                  <a:pos x="253" y="46"/>
                </a:cxn>
                <a:cxn ang="0">
                  <a:pos x="240" y="44"/>
                </a:cxn>
                <a:cxn ang="0">
                  <a:pos x="222" y="40"/>
                </a:cxn>
                <a:cxn ang="0">
                  <a:pos x="201" y="35"/>
                </a:cxn>
                <a:cxn ang="0">
                  <a:pos x="179" y="31"/>
                </a:cxn>
                <a:cxn ang="0">
                  <a:pos x="155" y="26"/>
                </a:cxn>
                <a:cxn ang="0">
                  <a:pos x="130" y="22"/>
                </a:cxn>
                <a:cxn ang="0">
                  <a:pos x="105" y="18"/>
                </a:cxn>
                <a:cxn ang="0">
                  <a:pos x="80" y="12"/>
                </a:cxn>
                <a:cxn ang="0">
                  <a:pos x="58" y="9"/>
                </a:cxn>
                <a:cxn ang="0">
                  <a:pos x="38" y="4"/>
                </a:cxn>
                <a:cxn ang="0">
                  <a:pos x="22" y="3"/>
                </a:cxn>
                <a:cxn ang="0">
                  <a:pos x="9" y="1"/>
                </a:cxn>
                <a:cxn ang="0">
                  <a:pos x="1" y="0"/>
                </a:cxn>
                <a:cxn ang="0">
                  <a:pos x="0" y="1"/>
                </a:cxn>
              </a:cxnLst>
              <a:rect l="0" t="0" r="r" b="b"/>
              <a:pathLst>
                <a:path w="274" h="90">
                  <a:moveTo>
                    <a:pt x="0" y="1"/>
                  </a:moveTo>
                  <a:lnTo>
                    <a:pt x="16" y="58"/>
                  </a:lnTo>
                  <a:lnTo>
                    <a:pt x="274" y="90"/>
                  </a:lnTo>
                  <a:lnTo>
                    <a:pt x="265" y="49"/>
                  </a:lnTo>
                  <a:lnTo>
                    <a:pt x="262" y="49"/>
                  </a:lnTo>
                  <a:lnTo>
                    <a:pt x="253" y="46"/>
                  </a:lnTo>
                  <a:lnTo>
                    <a:pt x="240" y="44"/>
                  </a:lnTo>
                  <a:lnTo>
                    <a:pt x="222" y="40"/>
                  </a:lnTo>
                  <a:lnTo>
                    <a:pt x="201" y="35"/>
                  </a:lnTo>
                  <a:lnTo>
                    <a:pt x="179" y="31"/>
                  </a:lnTo>
                  <a:lnTo>
                    <a:pt x="155" y="26"/>
                  </a:lnTo>
                  <a:lnTo>
                    <a:pt x="130" y="22"/>
                  </a:lnTo>
                  <a:lnTo>
                    <a:pt x="105" y="18"/>
                  </a:lnTo>
                  <a:lnTo>
                    <a:pt x="80" y="12"/>
                  </a:lnTo>
                  <a:lnTo>
                    <a:pt x="58" y="9"/>
                  </a:lnTo>
                  <a:lnTo>
                    <a:pt x="38" y="4"/>
                  </a:lnTo>
                  <a:lnTo>
                    <a:pt x="22" y="3"/>
                  </a:lnTo>
                  <a:lnTo>
                    <a:pt x="9" y="1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8928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2" name="37 Forma libre"/>
            <p:cNvSpPr>
              <a:spLocks/>
            </p:cNvSpPr>
            <p:nvPr/>
          </p:nvSpPr>
          <p:spPr bwMode="auto">
            <a:xfrm>
              <a:off x="684" y="433"/>
              <a:ext cx="31" cy="38"/>
            </a:xfrm>
            <a:custGeom>
              <a:avLst/>
              <a:gdLst/>
              <a:ahLst/>
              <a:cxnLst>
                <a:cxn ang="0">
                  <a:pos x="45" y="0"/>
                </a:cxn>
                <a:cxn ang="0">
                  <a:pos x="54" y="2"/>
                </a:cxn>
                <a:cxn ang="0">
                  <a:pos x="63" y="5"/>
                </a:cxn>
                <a:cxn ang="0">
                  <a:pos x="70" y="11"/>
                </a:cxn>
                <a:cxn ang="0">
                  <a:pos x="77" y="18"/>
                </a:cxn>
                <a:cxn ang="0">
                  <a:pos x="82" y="26"/>
                </a:cxn>
                <a:cxn ang="0">
                  <a:pos x="86" y="36"/>
                </a:cxn>
                <a:cxn ang="0">
                  <a:pos x="89" y="46"/>
                </a:cxn>
                <a:cxn ang="0">
                  <a:pos x="91" y="58"/>
                </a:cxn>
                <a:cxn ang="0">
                  <a:pos x="89" y="70"/>
                </a:cxn>
                <a:cxn ang="0">
                  <a:pos x="86" y="80"/>
                </a:cxn>
                <a:cxn ang="0">
                  <a:pos x="82" y="89"/>
                </a:cxn>
                <a:cxn ang="0">
                  <a:pos x="77" y="98"/>
                </a:cxn>
                <a:cxn ang="0">
                  <a:pos x="70" y="105"/>
                </a:cxn>
                <a:cxn ang="0">
                  <a:pos x="63" y="110"/>
                </a:cxn>
                <a:cxn ang="0">
                  <a:pos x="54" y="113"/>
                </a:cxn>
                <a:cxn ang="0">
                  <a:pos x="45" y="114"/>
                </a:cxn>
                <a:cxn ang="0">
                  <a:pos x="36" y="113"/>
                </a:cxn>
                <a:cxn ang="0">
                  <a:pos x="27" y="110"/>
                </a:cxn>
                <a:cxn ang="0">
                  <a:pos x="20" y="105"/>
                </a:cxn>
                <a:cxn ang="0">
                  <a:pos x="14" y="98"/>
                </a:cxn>
                <a:cxn ang="0">
                  <a:pos x="8" y="89"/>
                </a:cxn>
                <a:cxn ang="0">
                  <a:pos x="3" y="80"/>
                </a:cxn>
                <a:cxn ang="0">
                  <a:pos x="2" y="70"/>
                </a:cxn>
                <a:cxn ang="0">
                  <a:pos x="0" y="58"/>
                </a:cxn>
                <a:cxn ang="0">
                  <a:pos x="2" y="46"/>
                </a:cxn>
                <a:cxn ang="0">
                  <a:pos x="3" y="36"/>
                </a:cxn>
                <a:cxn ang="0">
                  <a:pos x="8" y="26"/>
                </a:cxn>
                <a:cxn ang="0">
                  <a:pos x="14" y="18"/>
                </a:cxn>
                <a:cxn ang="0">
                  <a:pos x="20" y="11"/>
                </a:cxn>
                <a:cxn ang="0">
                  <a:pos x="27" y="5"/>
                </a:cxn>
                <a:cxn ang="0">
                  <a:pos x="36" y="2"/>
                </a:cxn>
                <a:cxn ang="0">
                  <a:pos x="45" y="0"/>
                </a:cxn>
              </a:cxnLst>
              <a:rect l="0" t="0" r="r" b="b"/>
              <a:pathLst>
                <a:path w="91" h="114">
                  <a:moveTo>
                    <a:pt x="45" y="0"/>
                  </a:moveTo>
                  <a:lnTo>
                    <a:pt x="54" y="2"/>
                  </a:lnTo>
                  <a:lnTo>
                    <a:pt x="63" y="5"/>
                  </a:lnTo>
                  <a:lnTo>
                    <a:pt x="70" y="11"/>
                  </a:lnTo>
                  <a:lnTo>
                    <a:pt x="77" y="18"/>
                  </a:lnTo>
                  <a:lnTo>
                    <a:pt x="82" y="26"/>
                  </a:lnTo>
                  <a:lnTo>
                    <a:pt x="86" y="36"/>
                  </a:lnTo>
                  <a:lnTo>
                    <a:pt x="89" y="46"/>
                  </a:lnTo>
                  <a:lnTo>
                    <a:pt x="91" y="58"/>
                  </a:lnTo>
                  <a:lnTo>
                    <a:pt x="89" y="70"/>
                  </a:lnTo>
                  <a:lnTo>
                    <a:pt x="86" y="80"/>
                  </a:lnTo>
                  <a:lnTo>
                    <a:pt x="82" y="89"/>
                  </a:lnTo>
                  <a:lnTo>
                    <a:pt x="77" y="98"/>
                  </a:lnTo>
                  <a:lnTo>
                    <a:pt x="70" y="105"/>
                  </a:lnTo>
                  <a:lnTo>
                    <a:pt x="63" y="110"/>
                  </a:lnTo>
                  <a:lnTo>
                    <a:pt x="54" y="113"/>
                  </a:lnTo>
                  <a:lnTo>
                    <a:pt x="45" y="114"/>
                  </a:lnTo>
                  <a:lnTo>
                    <a:pt x="36" y="113"/>
                  </a:lnTo>
                  <a:lnTo>
                    <a:pt x="27" y="110"/>
                  </a:lnTo>
                  <a:lnTo>
                    <a:pt x="20" y="105"/>
                  </a:lnTo>
                  <a:lnTo>
                    <a:pt x="14" y="98"/>
                  </a:lnTo>
                  <a:lnTo>
                    <a:pt x="8" y="89"/>
                  </a:lnTo>
                  <a:lnTo>
                    <a:pt x="3" y="80"/>
                  </a:lnTo>
                  <a:lnTo>
                    <a:pt x="2" y="70"/>
                  </a:lnTo>
                  <a:lnTo>
                    <a:pt x="0" y="58"/>
                  </a:lnTo>
                  <a:lnTo>
                    <a:pt x="2" y="46"/>
                  </a:lnTo>
                  <a:lnTo>
                    <a:pt x="3" y="36"/>
                  </a:lnTo>
                  <a:lnTo>
                    <a:pt x="8" y="26"/>
                  </a:lnTo>
                  <a:lnTo>
                    <a:pt x="14" y="18"/>
                  </a:lnTo>
                  <a:lnTo>
                    <a:pt x="20" y="11"/>
                  </a:lnTo>
                  <a:lnTo>
                    <a:pt x="27" y="5"/>
                  </a:lnTo>
                  <a:lnTo>
                    <a:pt x="36" y="2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60441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3" name="38 Forma libre"/>
            <p:cNvSpPr>
              <a:spLocks/>
            </p:cNvSpPr>
            <p:nvPr/>
          </p:nvSpPr>
          <p:spPr bwMode="auto">
            <a:xfrm>
              <a:off x="850" y="430"/>
              <a:ext cx="21" cy="32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44" y="4"/>
                </a:cxn>
                <a:cxn ang="0">
                  <a:pos x="54" y="15"/>
                </a:cxn>
                <a:cxn ang="0">
                  <a:pos x="60" y="30"/>
                </a:cxn>
                <a:cxn ang="0">
                  <a:pos x="63" y="49"/>
                </a:cxn>
                <a:cxn ang="0">
                  <a:pos x="60" y="68"/>
                </a:cxn>
                <a:cxn ang="0">
                  <a:pos x="54" y="83"/>
                </a:cxn>
                <a:cxn ang="0">
                  <a:pos x="44" y="93"/>
                </a:cxn>
                <a:cxn ang="0">
                  <a:pos x="31" y="96"/>
                </a:cxn>
                <a:cxn ang="0">
                  <a:pos x="19" y="93"/>
                </a:cxn>
                <a:cxn ang="0">
                  <a:pos x="9" y="83"/>
                </a:cxn>
                <a:cxn ang="0">
                  <a:pos x="3" y="68"/>
                </a:cxn>
                <a:cxn ang="0">
                  <a:pos x="0" y="49"/>
                </a:cxn>
                <a:cxn ang="0">
                  <a:pos x="3" y="30"/>
                </a:cxn>
                <a:cxn ang="0">
                  <a:pos x="9" y="15"/>
                </a:cxn>
                <a:cxn ang="0">
                  <a:pos x="19" y="4"/>
                </a:cxn>
                <a:cxn ang="0">
                  <a:pos x="31" y="0"/>
                </a:cxn>
              </a:cxnLst>
              <a:rect l="0" t="0" r="r" b="b"/>
              <a:pathLst>
                <a:path w="63" h="96">
                  <a:moveTo>
                    <a:pt x="31" y="0"/>
                  </a:moveTo>
                  <a:lnTo>
                    <a:pt x="44" y="4"/>
                  </a:lnTo>
                  <a:lnTo>
                    <a:pt x="54" y="15"/>
                  </a:lnTo>
                  <a:lnTo>
                    <a:pt x="60" y="30"/>
                  </a:lnTo>
                  <a:lnTo>
                    <a:pt x="63" y="49"/>
                  </a:lnTo>
                  <a:lnTo>
                    <a:pt x="60" y="68"/>
                  </a:lnTo>
                  <a:lnTo>
                    <a:pt x="54" y="83"/>
                  </a:lnTo>
                  <a:lnTo>
                    <a:pt x="44" y="93"/>
                  </a:lnTo>
                  <a:lnTo>
                    <a:pt x="31" y="96"/>
                  </a:lnTo>
                  <a:lnTo>
                    <a:pt x="19" y="93"/>
                  </a:lnTo>
                  <a:lnTo>
                    <a:pt x="9" y="83"/>
                  </a:lnTo>
                  <a:lnTo>
                    <a:pt x="3" y="68"/>
                  </a:lnTo>
                  <a:lnTo>
                    <a:pt x="0" y="49"/>
                  </a:lnTo>
                  <a:lnTo>
                    <a:pt x="3" y="30"/>
                  </a:lnTo>
                  <a:lnTo>
                    <a:pt x="9" y="15"/>
                  </a:lnTo>
                  <a:lnTo>
                    <a:pt x="19" y="4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60441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4" name="39 Forma libre"/>
            <p:cNvSpPr>
              <a:spLocks/>
            </p:cNvSpPr>
            <p:nvPr/>
          </p:nvSpPr>
          <p:spPr bwMode="auto">
            <a:xfrm>
              <a:off x="644" y="493"/>
              <a:ext cx="264" cy="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14"/>
                </a:cxn>
                <a:cxn ang="0">
                  <a:pos x="44" y="150"/>
                </a:cxn>
                <a:cxn ang="0">
                  <a:pos x="769" y="132"/>
                </a:cxn>
                <a:cxn ang="0">
                  <a:pos x="791" y="97"/>
                </a:cxn>
                <a:cxn ang="0">
                  <a:pos x="792" y="2"/>
                </a:cxn>
                <a:cxn ang="0">
                  <a:pos x="0" y="0"/>
                </a:cxn>
              </a:cxnLst>
              <a:rect l="0" t="0" r="r" b="b"/>
              <a:pathLst>
                <a:path w="792" h="150">
                  <a:moveTo>
                    <a:pt x="0" y="0"/>
                  </a:moveTo>
                  <a:lnTo>
                    <a:pt x="0" y="114"/>
                  </a:lnTo>
                  <a:lnTo>
                    <a:pt x="44" y="150"/>
                  </a:lnTo>
                  <a:lnTo>
                    <a:pt x="769" y="132"/>
                  </a:lnTo>
                  <a:lnTo>
                    <a:pt x="791" y="97"/>
                  </a:lnTo>
                  <a:lnTo>
                    <a:pt x="79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D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5" name="40 Forma libre"/>
            <p:cNvSpPr>
              <a:spLocks/>
            </p:cNvSpPr>
            <p:nvPr/>
          </p:nvSpPr>
          <p:spPr bwMode="auto">
            <a:xfrm>
              <a:off x="164" y="464"/>
              <a:ext cx="17" cy="45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34" y="6"/>
                </a:cxn>
                <a:cxn ang="0">
                  <a:pos x="43" y="19"/>
                </a:cxn>
                <a:cxn ang="0">
                  <a:pos x="49" y="40"/>
                </a:cxn>
                <a:cxn ang="0">
                  <a:pos x="50" y="66"/>
                </a:cxn>
                <a:cxn ang="0">
                  <a:pos x="49" y="93"/>
                </a:cxn>
                <a:cxn ang="0">
                  <a:pos x="43" y="115"/>
                </a:cxn>
                <a:cxn ang="0">
                  <a:pos x="34" y="130"/>
                </a:cxn>
                <a:cxn ang="0">
                  <a:pos x="25" y="136"/>
                </a:cxn>
                <a:cxn ang="0">
                  <a:pos x="16" y="130"/>
                </a:cxn>
                <a:cxn ang="0">
                  <a:pos x="7" y="115"/>
                </a:cxn>
                <a:cxn ang="0">
                  <a:pos x="1" y="93"/>
                </a:cxn>
                <a:cxn ang="0">
                  <a:pos x="0" y="66"/>
                </a:cxn>
                <a:cxn ang="0">
                  <a:pos x="1" y="40"/>
                </a:cxn>
                <a:cxn ang="0">
                  <a:pos x="7" y="19"/>
                </a:cxn>
                <a:cxn ang="0">
                  <a:pos x="16" y="6"/>
                </a:cxn>
                <a:cxn ang="0">
                  <a:pos x="25" y="0"/>
                </a:cxn>
              </a:cxnLst>
              <a:rect l="0" t="0" r="r" b="b"/>
              <a:pathLst>
                <a:path w="50" h="136">
                  <a:moveTo>
                    <a:pt x="25" y="0"/>
                  </a:moveTo>
                  <a:lnTo>
                    <a:pt x="34" y="6"/>
                  </a:lnTo>
                  <a:lnTo>
                    <a:pt x="43" y="19"/>
                  </a:lnTo>
                  <a:lnTo>
                    <a:pt x="49" y="40"/>
                  </a:lnTo>
                  <a:lnTo>
                    <a:pt x="50" y="66"/>
                  </a:lnTo>
                  <a:lnTo>
                    <a:pt x="49" y="93"/>
                  </a:lnTo>
                  <a:lnTo>
                    <a:pt x="43" y="115"/>
                  </a:lnTo>
                  <a:lnTo>
                    <a:pt x="34" y="130"/>
                  </a:lnTo>
                  <a:lnTo>
                    <a:pt x="25" y="136"/>
                  </a:lnTo>
                  <a:lnTo>
                    <a:pt x="16" y="130"/>
                  </a:lnTo>
                  <a:lnTo>
                    <a:pt x="7" y="115"/>
                  </a:lnTo>
                  <a:lnTo>
                    <a:pt x="1" y="93"/>
                  </a:lnTo>
                  <a:lnTo>
                    <a:pt x="0" y="66"/>
                  </a:lnTo>
                  <a:lnTo>
                    <a:pt x="1" y="40"/>
                  </a:lnTo>
                  <a:lnTo>
                    <a:pt x="7" y="19"/>
                  </a:lnTo>
                  <a:lnTo>
                    <a:pt x="16" y="6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B5BAC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6" name="41 Forma libre"/>
            <p:cNvSpPr>
              <a:spLocks/>
            </p:cNvSpPr>
            <p:nvPr/>
          </p:nvSpPr>
          <p:spPr bwMode="auto">
            <a:xfrm>
              <a:off x="680" y="391"/>
              <a:ext cx="14" cy="19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31" y="3"/>
                </a:cxn>
                <a:cxn ang="0">
                  <a:pos x="38" y="9"/>
                </a:cxn>
                <a:cxn ang="0">
                  <a:pos x="42" y="18"/>
                </a:cxn>
                <a:cxn ang="0">
                  <a:pos x="44" y="28"/>
                </a:cxn>
                <a:cxn ang="0">
                  <a:pos x="42" y="39"/>
                </a:cxn>
                <a:cxn ang="0">
                  <a:pos x="38" y="47"/>
                </a:cxn>
                <a:cxn ang="0">
                  <a:pos x="31" y="53"/>
                </a:cxn>
                <a:cxn ang="0">
                  <a:pos x="22" y="55"/>
                </a:cxn>
                <a:cxn ang="0">
                  <a:pos x="13" y="53"/>
                </a:cxn>
                <a:cxn ang="0">
                  <a:pos x="7" y="47"/>
                </a:cxn>
                <a:cxn ang="0">
                  <a:pos x="1" y="39"/>
                </a:cxn>
                <a:cxn ang="0">
                  <a:pos x="0" y="28"/>
                </a:cxn>
                <a:cxn ang="0">
                  <a:pos x="1" y="18"/>
                </a:cxn>
                <a:cxn ang="0">
                  <a:pos x="7" y="9"/>
                </a:cxn>
                <a:cxn ang="0">
                  <a:pos x="13" y="3"/>
                </a:cxn>
                <a:cxn ang="0">
                  <a:pos x="22" y="0"/>
                </a:cxn>
              </a:cxnLst>
              <a:rect l="0" t="0" r="r" b="b"/>
              <a:pathLst>
                <a:path w="44" h="55">
                  <a:moveTo>
                    <a:pt x="22" y="0"/>
                  </a:moveTo>
                  <a:lnTo>
                    <a:pt x="31" y="3"/>
                  </a:lnTo>
                  <a:lnTo>
                    <a:pt x="38" y="9"/>
                  </a:lnTo>
                  <a:lnTo>
                    <a:pt x="42" y="18"/>
                  </a:lnTo>
                  <a:lnTo>
                    <a:pt x="44" y="28"/>
                  </a:lnTo>
                  <a:lnTo>
                    <a:pt x="42" y="39"/>
                  </a:lnTo>
                  <a:lnTo>
                    <a:pt x="38" y="47"/>
                  </a:lnTo>
                  <a:lnTo>
                    <a:pt x="31" y="53"/>
                  </a:lnTo>
                  <a:lnTo>
                    <a:pt x="22" y="55"/>
                  </a:lnTo>
                  <a:lnTo>
                    <a:pt x="13" y="53"/>
                  </a:lnTo>
                  <a:lnTo>
                    <a:pt x="7" y="47"/>
                  </a:lnTo>
                  <a:lnTo>
                    <a:pt x="1" y="39"/>
                  </a:lnTo>
                  <a:lnTo>
                    <a:pt x="0" y="28"/>
                  </a:lnTo>
                  <a:lnTo>
                    <a:pt x="1" y="18"/>
                  </a:lnTo>
                  <a:lnTo>
                    <a:pt x="7" y="9"/>
                  </a:lnTo>
                  <a:lnTo>
                    <a:pt x="13" y="3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8C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7" name="42 Forma libre"/>
            <p:cNvSpPr>
              <a:spLocks/>
            </p:cNvSpPr>
            <p:nvPr/>
          </p:nvSpPr>
          <p:spPr bwMode="auto">
            <a:xfrm>
              <a:off x="869" y="393"/>
              <a:ext cx="15" cy="18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30" y="1"/>
                </a:cxn>
                <a:cxn ang="0">
                  <a:pos x="37" y="7"/>
                </a:cxn>
                <a:cxn ang="0">
                  <a:pos x="41" y="16"/>
                </a:cxn>
                <a:cxn ang="0">
                  <a:pos x="43" y="28"/>
                </a:cxn>
                <a:cxn ang="0">
                  <a:pos x="41" y="38"/>
                </a:cxn>
                <a:cxn ang="0">
                  <a:pos x="37" y="47"/>
                </a:cxn>
                <a:cxn ang="0">
                  <a:pos x="30" y="53"/>
                </a:cxn>
                <a:cxn ang="0">
                  <a:pos x="21" y="54"/>
                </a:cxn>
                <a:cxn ang="0">
                  <a:pos x="12" y="53"/>
                </a:cxn>
                <a:cxn ang="0">
                  <a:pos x="6" y="47"/>
                </a:cxn>
                <a:cxn ang="0">
                  <a:pos x="1" y="38"/>
                </a:cxn>
                <a:cxn ang="0">
                  <a:pos x="0" y="28"/>
                </a:cxn>
                <a:cxn ang="0">
                  <a:pos x="1" y="16"/>
                </a:cxn>
                <a:cxn ang="0">
                  <a:pos x="6" y="7"/>
                </a:cxn>
                <a:cxn ang="0">
                  <a:pos x="12" y="1"/>
                </a:cxn>
                <a:cxn ang="0">
                  <a:pos x="21" y="0"/>
                </a:cxn>
              </a:cxnLst>
              <a:rect l="0" t="0" r="r" b="b"/>
              <a:pathLst>
                <a:path w="43" h="54">
                  <a:moveTo>
                    <a:pt x="21" y="0"/>
                  </a:moveTo>
                  <a:lnTo>
                    <a:pt x="30" y="1"/>
                  </a:lnTo>
                  <a:lnTo>
                    <a:pt x="37" y="7"/>
                  </a:lnTo>
                  <a:lnTo>
                    <a:pt x="41" y="16"/>
                  </a:lnTo>
                  <a:lnTo>
                    <a:pt x="43" y="28"/>
                  </a:lnTo>
                  <a:lnTo>
                    <a:pt x="41" y="38"/>
                  </a:lnTo>
                  <a:lnTo>
                    <a:pt x="37" y="47"/>
                  </a:lnTo>
                  <a:lnTo>
                    <a:pt x="30" y="53"/>
                  </a:lnTo>
                  <a:lnTo>
                    <a:pt x="21" y="54"/>
                  </a:lnTo>
                  <a:lnTo>
                    <a:pt x="12" y="53"/>
                  </a:lnTo>
                  <a:lnTo>
                    <a:pt x="6" y="47"/>
                  </a:lnTo>
                  <a:lnTo>
                    <a:pt x="1" y="38"/>
                  </a:lnTo>
                  <a:lnTo>
                    <a:pt x="0" y="28"/>
                  </a:lnTo>
                  <a:lnTo>
                    <a:pt x="1" y="16"/>
                  </a:lnTo>
                  <a:lnTo>
                    <a:pt x="6" y="7"/>
                  </a:lnTo>
                  <a:lnTo>
                    <a:pt x="12" y="1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8C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8" name="43 Forma libre"/>
            <p:cNvSpPr>
              <a:spLocks/>
            </p:cNvSpPr>
            <p:nvPr/>
          </p:nvSpPr>
          <p:spPr bwMode="auto">
            <a:xfrm>
              <a:off x="646" y="485"/>
              <a:ext cx="256" cy="10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0" y="4"/>
                </a:cxn>
                <a:cxn ang="0">
                  <a:pos x="769" y="0"/>
                </a:cxn>
                <a:cxn ang="0">
                  <a:pos x="769" y="18"/>
                </a:cxn>
                <a:cxn ang="0">
                  <a:pos x="0" y="32"/>
                </a:cxn>
              </a:cxnLst>
              <a:rect l="0" t="0" r="r" b="b"/>
              <a:pathLst>
                <a:path w="769" h="32">
                  <a:moveTo>
                    <a:pt x="0" y="32"/>
                  </a:moveTo>
                  <a:lnTo>
                    <a:pt x="0" y="4"/>
                  </a:lnTo>
                  <a:lnTo>
                    <a:pt x="769" y="0"/>
                  </a:lnTo>
                  <a:lnTo>
                    <a:pt x="769" y="18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75727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9" name="44 Forma libre"/>
            <p:cNvSpPr>
              <a:spLocks/>
            </p:cNvSpPr>
            <p:nvPr/>
          </p:nvSpPr>
          <p:spPr bwMode="auto">
            <a:xfrm>
              <a:off x="746" y="427"/>
              <a:ext cx="91" cy="10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272" y="0"/>
                </a:cxn>
                <a:cxn ang="0">
                  <a:pos x="272" y="24"/>
                </a:cxn>
                <a:cxn ang="0">
                  <a:pos x="0" y="30"/>
                </a:cxn>
                <a:cxn ang="0">
                  <a:pos x="3" y="0"/>
                </a:cxn>
              </a:cxnLst>
              <a:rect l="0" t="0" r="r" b="b"/>
              <a:pathLst>
                <a:path w="272" h="30">
                  <a:moveTo>
                    <a:pt x="3" y="0"/>
                  </a:moveTo>
                  <a:lnTo>
                    <a:pt x="272" y="0"/>
                  </a:lnTo>
                  <a:lnTo>
                    <a:pt x="272" y="24"/>
                  </a:lnTo>
                  <a:lnTo>
                    <a:pt x="0" y="3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2020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0" name="45 Forma libre"/>
            <p:cNvSpPr>
              <a:spLocks/>
            </p:cNvSpPr>
            <p:nvPr/>
          </p:nvSpPr>
          <p:spPr bwMode="auto">
            <a:xfrm>
              <a:off x="661" y="265"/>
              <a:ext cx="217" cy="113"/>
            </a:xfrm>
            <a:custGeom>
              <a:avLst/>
              <a:gdLst/>
              <a:ahLst/>
              <a:cxnLst>
                <a:cxn ang="0">
                  <a:pos x="623" y="231"/>
                </a:cxn>
                <a:cxn ang="0">
                  <a:pos x="499" y="231"/>
                </a:cxn>
                <a:cxn ang="0">
                  <a:pos x="499" y="164"/>
                </a:cxn>
                <a:cxn ang="0">
                  <a:pos x="471" y="105"/>
                </a:cxn>
                <a:cxn ang="0">
                  <a:pos x="383" y="105"/>
                </a:cxn>
                <a:cxn ang="0">
                  <a:pos x="336" y="183"/>
                </a:cxn>
                <a:cxn ang="0">
                  <a:pos x="326" y="29"/>
                </a:cxn>
                <a:cxn ang="0">
                  <a:pos x="202" y="0"/>
                </a:cxn>
                <a:cxn ang="0">
                  <a:pos x="144" y="58"/>
                </a:cxn>
                <a:cxn ang="0">
                  <a:pos x="95" y="10"/>
                </a:cxn>
                <a:cxn ang="0">
                  <a:pos x="0" y="10"/>
                </a:cxn>
                <a:cxn ang="0">
                  <a:pos x="67" y="328"/>
                </a:cxn>
                <a:cxn ang="0">
                  <a:pos x="259" y="319"/>
                </a:cxn>
                <a:cxn ang="0">
                  <a:pos x="653" y="339"/>
                </a:cxn>
                <a:cxn ang="0">
                  <a:pos x="623" y="231"/>
                </a:cxn>
              </a:cxnLst>
              <a:rect l="0" t="0" r="r" b="b"/>
              <a:pathLst>
                <a:path w="653" h="339">
                  <a:moveTo>
                    <a:pt x="623" y="231"/>
                  </a:moveTo>
                  <a:lnTo>
                    <a:pt x="499" y="231"/>
                  </a:lnTo>
                  <a:lnTo>
                    <a:pt x="499" y="164"/>
                  </a:lnTo>
                  <a:lnTo>
                    <a:pt x="471" y="105"/>
                  </a:lnTo>
                  <a:lnTo>
                    <a:pt x="383" y="105"/>
                  </a:lnTo>
                  <a:lnTo>
                    <a:pt x="336" y="183"/>
                  </a:lnTo>
                  <a:lnTo>
                    <a:pt x="326" y="29"/>
                  </a:lnTo>
                  <a:lnTo>
                    <a:pt x="202" y="0"/>
                  </a:lnTo>
                  <a:lnTo>
                    <a:pt x="144" y="58"/>
                  </a:lnTo>
                  <a:lnTo>
                    <a:pt x="95" y="10"/>
                  </a:lnTo>
                  <a:lnTo>
                    <a:pt x="0" y="10"/>
                  </a:lnTo>
                  <a:lnTo>
                    <a:pt x="67" y="328"/>
                  </a:lnTo>
                  <a:lnTo>
                    <a:pt x="259" y="319"/>
                  </a:lnTo>
                  <a:lnTo>
                    <a:pt x="653" y="339"/>
                  </a:lnTo>
                  <a:lnTo>
                    <a:pt x="623" y="231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1" name="46 Forma libre"/>
            <p:cNvSpPr>
              <a:spLocks/>
            </p:cNvSpPr>
            <p:nvPr/>
          </p:nvSpPr>
          <p:spPr bwMode="auto">
            <a:xfrm>
              <a:off x="741" y="220"/>
              <a:ext cx="86" cy="64"/>
            </a:xfrm>
            <a:custGeom>
              <a:avLst/>
              <a:gdLst/>
              <a:ahLst/>
              <a:cxnLst>
                <a:cxn ang="0">
                  <a:pos x="182" y="0"/>
                </a:cxn>
                <a:cxn ang="0">
                  <a:pos x="0" y="154"/>
                </a:cxn>
                <a:cxn ang="0">
                  <a:pos x="78" y="145"/>
                </a:cxn>
                <a:cxn ang="0">
                  <a:pos x="38" y="193"/>
                </a:cxn>
                <a:cxn ang="0">
                  <a:pos x="259" y="0"/>
                </a:cxn>
                <a:cxn ang="0">
                  <a:pos x="182" y="0"/>
                </a:cxn>
              </a:cxnLst>
              <a:rect l="0" t="0" r="r" b="b"/>
              <a:pathLst>
                <a:path w="259" h="193">
                  <a:moveTo>
                    <a:pt x="182" y="0"/>
                  </a:moveTo>
                  <a:lnTo>
                    <a:pt x="0" y="154"/>
                  </a:lnTo>
                  <a:lnTo>
                    <a:pt x="78" y="145"/>
                  </a:lnTo>
                  <a:lnTo>
                    <a:pt x="38" y="193"/>
                  </a:lnTo>
                  <a:lnTo>
                    <a:pt x="259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007AD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" name="47 Forma libre"/>
            <p:cNvSpPr>
              <a:spLocks/>
            </p:cNvSpPr>
            <p:nvPr/>
          </p:nvSpPr>
          <p:spPr bwMode="auto">
            <a:xfrm>
              <a:off x="750" y="284"/>
              <a:ext cx="90" cy="58"/>
            </a:xfrm>
            <a:custGeom>
              <a:avLst/>
              <a:gdLst/>
              <a:ahLst/>
              <a:cxnLst>
                <a:cxn ang="0">
                  <a:pos x="231" y="10"/>
                </a:cxn>
                <a:cxn ang="0">
                  <a:pos x="0" y="173"/>
                </a:cxn>
                <a:cxn ang="0">
                  <a:pos x="107" y="125"/>
                </a:cxn>
                <a:cxn ang="0">
                  <a:pos x="269" y="0"/>
                </a:cxn>
                <a:cxn ang="0">
                  <a:pos x="231" y="10"/>
                </a:cxn>
              </a:cxnLst>
              <a:rect l="0" t="0" r="r" b="b"/>
              <a:pathLst>
                <a:path w="269" h="173">
                  <a:moveTo>
                    <a:pt x="231" y="10"/>
                  </a:moveTo>
                  <a:lnTo>
                    <a:pt x="0" y="173"/>
                  </a:lnTo>
                  <a:lnTo>
                    <a:pt x="107" y="125"/>
                  </a:lnTo>
                  <a:lnTo>
                    <a:pt x="269" y="0"/>
                  </a:lnTo>
                  <a:lnTo>
                    <a:pt x="231" y="10"/>
                  </a:lnTo>
                  <a:close/>
                </a:path>
              </a:pathLst>
            </a:custGeom>
            <a:solidFill>
              <a:srgbClr val="007AD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3" name="48 Forma libre"/>
            <p:cNvSpPr>
              <a:spLocks/>
            </p:cNvSpPr>
            <p:nvPr/>
          </p:nvSpPr>
          <p:spPr bwMode="auto">
            <a:xfrm>
              <a:off x="446" y="187"/>
              <a:ext cx="53" cy="80"/>
            </a:xfrm>
            <a:custGeom>
              <a:avLst/>
              <a:gdLst/>
              <a:ahLst/>
              <a:cxnLst>
                <a:cxn ang="0">
                  <a:pos x="4" y="50"/>
                </a:cxn>
                <a:cxn ang="0">
                  <a:pos x="159" y="0"/>
                </a:cxn>
                <a:cxn ang="0">
                  <a:pos x="159" y="239"/>
                </a:cxn>
                <a:cxn ang="0">
                  <a:pos x="134" y="193"/>
                </a:cxn>
                <a:cxn ang="0">
                  <a:pos x="134" y="121"/>
                </a:cxn>
                <a:cxn ang="0">
                  <a:pos x="125" y="75"/>
                </a:cxn>
                <a:cxn ang="0">
                  <a:pos x="93" y="91"/>
                </a:cxn>
                <a:cxn ang="0">
                  <a:pos x="88" y="176"/>
                </a:cxn>
                <a:cxn ang="0">
                  <a:pos x="26" y="226"/>
                </a:cxn>
                <a:cxn ang="0">
                  <a:pos x="26" y="171"/>
                </a:cxn>
                <a:cxn ang="0">
                  <a:pos x="32" y="88"/>
                </a:cxn>
                <a:cxn ang="0">
                  <a:pos x="0" y="113"/>
                </a:cxn>
                <a:cxn ang="0">
                  <a:pos x="0" y="105"/>
                </a:cxn>
                <a:cxn ang="0">
                  <a:pos x="0" y="85"/>
                </a:cxn>
                <a:cxn ang="0">
                  <a:pos x="1" y="63"/>
                </a:cxn>
                <a:cxn ang="0">
                  <a:pos x="4" y="50"/>
                </a:cxn>
              </a:cxnLst>
              <a:rect l="0" t="0" r="r" b="b"/>
              <a:pathLst>
                <a:path w="159" h="239">
                  <a:moveTo>
                    <a:pt x="4" y="50"/>
                  </a:moveTo>
                  <a:lnTo>
                    <a:pt x="159" y="0"/>
                  </a:lnTo>
                  <a:lnTo>
                    <a:pt x="159" y="239"/>
                  </a:lnTo>
                  <a:lnTo>
                    <a:pt x="134" y="193"/>
                  </a:lnTo>
                  <a:lnTo>
                    <a:pt x="134" y="121"/>
                  </a:lnTo>
                  <a:lnTo>
                    <a:pt x="125" y="75"/>
                  </a:lnTo>
                  <a:lnTo>
                    <a:pt x="93" y="91"/>
                  </a:lnTo>
                  <a:lnTo>
                    <a:pt x="88" y="176"/>
                  </a:lnTo>
                  <a:lnTo>
                    <a:pt x="26" y="226"/>
                  </a:lnTo>
                  <a:lnTo>
                    <a:pt x="26" y="171"/>
                  </a:lnTo>
                  <a:lnTo>
                    <a:pt x="32" y="88"/>
                  </a:lnTo>
                  <a:lnTo>
                    <a:pt x="0" y="113"/>
                  </a:lnTo>
                  <a:lnTo>
                    <a:pt x="0" y="105"/>
                  </a:lnTo>
                  <a:lnTo>
                    <a:pt x="0" y="85"/>
                  </a:lnTo>
                  <a:lnTo>
                    <a:pt x="1" y="63"/>
                  </a:lnTo>
                  <a:lnTo>
                    <a:pt x="4" y="5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4" name="49 Forma libre"/>
            <p:cNvSpPr>
              <a:spLocks/>
            </p:cNvSpPr>
            <p:nvPr/>
          </p:nvSpPr>
          <p:spPr bwMode="auto">
            <a:xfrm>
              <a:off x="450" y="268"/>
              <a:ext cx="31" cy="42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127"/>
                </a:cxn>
                <a:cxn ang="0">
                  <a:pos x="50" y="114"/>
                </a:cxn>
                <a:cxn ang="0">
                  <a:pos x="92" y="0"/>
                </a:cxn>
                <a:cxn ang="0">
                  <a:pos x="50" y="9"/>
                </a:cxn>
                <a:cxn ang="0">
                  <a:pos x="25" y="72"/>
                </a:cxn>
                <a:cxn ang="0">
                  <a:pos x="0" y="4"/>
                </a:cxn>
              </a:cxnLst>
              <a:rect l="0" t="0" r="r" b="b"/>
              <a:pathLst>
                <a:path w="92" h="127">
                  <a:moveTo>
                    <a:pt x="0" y="4"/>
                  </a:moveTo>
                  <a:lnTo>
                    <a:pt x="0" y="127"/>
                  </a:lnTo>
                  <a:lnTo>
                    <a:pt x="50" y="114"/>
                  </a:lnTo>
                  <a:lnTo>
                    <a:pt x="92" y="0"/>
                  </a:lnTo>
                  <a:lnTo>
                    <a:pt x="50" y="9"/>
                  </a:lnTo>
                  <a:lnTo>
                    <a:pt x="25" y="7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5" name="50 Forma libre"/>
            <p:cNvSpPr>
              <a:spLocks/>
            </p:cNvSpPr>
            <p:nvPr/>
          </p:nvSpPr>
          <p:spPr bwMode="auto">
            <a:xfrm>
              <a:off x="470" y="227"/>
              <a:ext cx="9" cy="24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71"/>
                </a:cxn>
                <a:cxn ang="0">
                  <a:pos x="20" y="33"/>
                </a:cxn>
                <a:cxn ang="0">
                  <a:pos x="29" y="0"/>
                </a:cxn>
                <a:cxn ang="0">
                  <a:pos x="0" y="8"/>
                </a:cxn>
              </a:cxnLst>
              <a:rect l="0" t="0" r="r" b="b"/>
              <a:pathLst>
                <a:path w="29" h="71">
                  <a:moveTo>
                    <a:pt x="0" y="8"/>
                  </a:moveTo>
                  <a:lnTo>
                    <a:pt x="0" y="71"/>
                  </a:lnTo>
                  <a:lnTo>
                    <a:pt x="20" y="33"/>
                  </a:lnTo>
                  <a:lnTo>
                    <a:pt x="29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7AD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6" name="51 Forma libre"/>
            <p:cNvSpPr>
              <a:spLocks/>
            </p:cNvSpPr>
            <p:nvPr/>
          </p:nvSpPr>
          <p:spPr bwMode="auto">
            <a:xfrm>
              <a:off x="365" y="248"/>
              <a:ext cx="36" cy="89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265"/>
                </a:cxn>
                <a:cxn ang="0">
                  <a:pos x="54" y="247"/>
                </a:cxn>
                <a:cxn ang="0">
                  <a:pos x="87" y="148"/>
                </a:cxn>
                <a:cxn ang="0">
                  <a:pos x="109" y="44"/>
                </a:cxn>
                <a:cxn ang="0">
                  <a:pos x="77" y="44"/>
                </a:cxn>
                <a:cxn ang="0">
                  <a:pos x="16" y="144"/>
                </a:cxn>
                <a:cxn ang="0">
                  <a:pos x="38" y="12"/>
                </a:cxn>
                <a:cxn ang="0">
                  <a:pos x="6" y="0"/>
                </a:cxn>
              </a:cxnLst>
              <a:rect l="0" t="0" r="r" b="b"/>
              <a:pathLst>
                <a:path w="109" h="265">
                  <a:moveTo>
                    <a:pt x="6" y="0"/>
                  </a:moveTo>
                  <a:lnTo>
                    <a:pt x="0" y="265"/>
                  </a:lnTo>
                  <a:lnTo>
                    <a:pt x="54" y="247"/>
                  </a:lnTo>
                  <a:lnTo>
                    <a:pt x="87" y="148"/>
                  </a:lnTo>
                  <a:lnTo>
                    <a:pt x="109" y="44"/>
                  </a:lnTo>
                  <a:lnTo>
                    <a:pt x="77" y="44"/>
                  </a:lnTo>
                  <a:lnTo>
                    <a:pt x="16" y="144"/>
                  </a:lnTo>
                  <a:lnTo>
                    <a:pt x="38" y="12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7" name="52 Forma libre"/>
            <p:cNvSpPr>
              <a:spLocks/>
            </p:cNvSpPr>
            <p:nvPr/>
          </p:nvSpPr>
          <p:spPr bwMode="auto">
            <a:xfrm>
              <a:off x="369" y="287"/>
              <a:ext cx="14" cy="34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0" y="55"/>
                </a:cxn>
                <a:cxn ang="0">
                  <a:pos x="0" y="104"/>
                </a:cxn>
                <a:cxn ang="0">
                  <a:pos x="38" y="51"/>
                </a:cxn>
                <a:cxn ang="0">
                  <a:pos x="42" y="0"/>
                </a:cxn>
              </a:cxnLst>
              <a:rect l="0" t="0" r="r" b="b"/>
              <a:pathLst>
                <a:path w="42" h="104">
                  <a:moveTo>
                    <a:pt x="42" y="0"/>
                  </a:moveTo>
                  <a:lnTo>
                    <a:pt x="0" y="55"/>
                  </a:lnTo>
                  <a:lnTo>
                    <a:pt x="0" y="104"/>
                  </a:lnTo>
                  <a:lnTo>
                    <a:pt x="38" y="5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007AD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8" name="53 Forma libre"/>
            <p:cNvSpPr>
              <a:spLocks/>
            </p:cNvSpPr>
            <p:nvPr/>
          </p:nvSpPr>
          <p:spPr bwMode="auto">
            <a:xfrm>
              <a:off x="303" y="263"/>
              <a:ext cx="36" cy="53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109" y="0"/>
                </a:cxn>
                <a:cxn ang="0">
                  <a:pos x="109" y="48"/>
                </a:cxn>
                <a:cxn ang="0">
                  <a:pos x="109" y="110"/>
                </a:cxn>
                <a:cxn ang="0">
                  <a:pos x="55" y="48"/>
                </a:cxn>
                <a:cxn ang="0">
                  <a:pos x="32" y="77"/>
                </a:cxn>
                <a:cxn ang="0">
                  <a:pos x="38" y="142"/>
                </a:cxn>
                <a:cxn ang="0">
                  <a:pos x="10" y="160"/>
                </a:cxn>
                <a:cxn ang="0">
                  <a:pos x="0" y="23"/>
                </a:cxn>
              </a:cxnLst>
              <a:rect l="0" t="0" r="r" b="b"/>
              <a:pathLst>
                <a:path w="109" h="160">
                  <a:moveTo>
                    <a:pt x="0" y="23"/>
                  </a:moveTo>
                  <a:lnTo>
                    <a:pt x="109" y="0"/>
                  </a:lnTo>
                  <a:lnTo>
                    <a:pt x="109" y="48"/>
                  </a:lnTo>
                  <a:lnTo>
                    <a:pt x="109" y="110"/>
                  </a:lnTo>
                  <a:lnTo>
                    <a:pt x="55" y="48"/>
                  </a:lnTo>
                  <a:lnTo>
                    <a:pt x="32" y="77"/>
                  </a:lnTo>
                  <a:lnTo>
                    <a:pt x="38" y="142"/>
                  </a:lnTo>
                  <a:lnTo>
                    <a:pt x="10" y="16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9" name="54 Forma libre"/>
            <p:cNvSpPr>
              <a:spLocks/>
            </p:cNvSpPr>
            <p:nvPr/>
          </p:nvSpPr>
          <p:spPr bwMode="auto">
            <a:xfrm>
              <a:off x="241" y="273"/>
              <a:ext cx="11" cy="47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140"/>
                </a:cxn>
                <a:cxn ang="0">
                  <a:pos x="25" y="97"/>
                </a:cxn>
                <a:cxn ang="0">
                  <a:pos x="31" y="0"/>
                </a:cxn>
                <a:cxn ang="0">
                  <a:pos x="0" y="30"/>
                </a:cxn>
              </a:cxnLst>
              <a:rect l="0" t="0" r="r" b="b"/>
              <a:pathLst>
                <a:path w="31" h="140">
                  <a:moveTo>
                    <a:pt x="0" y="30"/>
                  </a:moveTo>
                  <a:lnTo>
                    <a:pt x="0" y="140"/>
                  </a:lnTo>
                  <a:lnTo>
                    <a:pt x="25" y="97"/>
                  </a:lnTo>
                  <a:lnTo>
                    <a:pt x="31" y="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0" name="55 Forma libre"/>
            <p:cNvSpPr>
              <a:spLocks/>
            </p:cNvSpPr>
            <p:nvPr/>
          </p:nvSpPr>
          <p:spPr bwMode="auto">
            <a:xfrm>
              <a:off x="586" y="178"/>
              <a:ext cx="24" cy="1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493"/>
                </a:cxn>
                <a:cxn ang="0">
                  <a:pos x="71" y="523"/>
                </a:cxn>
                <a:cxn ang="0">
                  <a:pos x="71" y="469"/>
                </a:cxn>
                <a:cxn ang="0">
                  <a:pos x="71" y="370"/>
                </a:cxn>
                <a:cxn ang="0">
                  <a:pos x="61" y="191"/>
                </a:cxn>
                <a:cxn ang="0">
                  <a:pos x="0" y="0"/>
                </a:cxn>
              </a:cxnLst>
              <a:rect l="0" t="0" r="r" b="b"/>
              <a:pathLst>
                <a:path w="71" h="523">
                  <a:moveTo>
                    <a:pt x="0" y="0"/>
                  </a:moveTo>
                  <a:lnTo>
                    <a:pt x="10" y="493"/>
                  </a:lnTo>
                  <a:lnTo>
                    <a:pt x="71" y="523"/>
                  </a:lnTo>
                  <a:lnTo>
                    <a:pt x="71" y="469"/>
                  </a:lnTo>
                  <a:lnTo>
                    <a:pt x="71" y="370"/>
                  </a:lnTo>
                  <a:lnTo>
                    <a:pt x="61" y="1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1" name="56 Forma libre"/>
            <p:cNvSpPr>
              <a:spLocks/>
            </p:cNvSpPr>
            <p:nvPr/>
          </p:nvSpPr>
          <p:spPr bwMode="auto">
            <a:xfrm>
              <a:off x="745" y="451"/>
              <a:ext cx="93" cy="30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278" y="0"/>
                </a:cxn>
                <a:cxn ang="0">
                  <a:pos x="278" y="89"/>
                </a:cxn>
                <a:cxn ang="0">
                  <a:pos x="0" y="89"/>
                </a:cxn>
                <a:cxn ang="0">
                  <a:pos x="0" y="3"/>
                </a:cxn>
              </a:cxnLst>
              <a:rect l="0" t="0" r="r" b="b"/>
              <a:pathLst>
                <a:path w="278" h="89">
                  <a:moveTo>
                    <a:pt x="0" y="3"/>
                  </a:moveTo>
                  <a:lnTo>
                    <a:pt x="278" y="0"/>
                  </a:lnTo>
                  <a:lnTo>
                    <a:pt x="278" y="89"/>
                  </a:lnTo>
                  <a:lnTo>
                    <a:pt x="0" y="89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2020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2" name="57 Forma libre"/>
            <p:cNvSpPr>
              <a:spLocks/>
            </p:cNvSpPr>
            <p:nvPr/>
          </p:nvSpPr>
          <p:spPr bwMode="auto">
            <a:xfrm>
              <a:off x="99" y="317"/>
              <a:ext cx="9" cy="6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2"/>
                </a:cxn>
                <a:cxn ang="0">
                  <a:pos x="21" y="188"/>
                </a:cxn>
                <a:cxn ang="0">
                  <a:pos x="25" y="149"/>
                </a:cxn>
                <a:cxn ang="0">
                  <a:pos x="25" y="3"/>
                </a:cxn>
                <a:cxn ang="0">
                  <a:pos x="0" y="0"/>
                </a:cxn>
              </a:cxnLst>
              <a:rect l="0" t="0" r="r" b="b"/>
              <a:pathLst>
                <a:path w="25" h="192">
                  <a:moveTo>
                    <a:pt x="0" y="0"/>
                  </a:moveTo>
                  <a:lnTo>
                    <a:pt x="0" y="192"/>
                  </a:lnTo>
                  <a:lnTo>
                    <a:pt x="21" y="188"/>
                  </a:lnTo>
                  <a:lnTo>
                    <a:pt x="25" y="149"/>
                  </a:lnTo>
                  <a:lnTo>
                    <a:pt x="2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3" name="58 Forma libre"/>
            <p:cNvSpPr>
              <a:spLocks/>
            </p:cNvSpPr>
            <p:nvPr/>
          </p:nvSpPr>
          <p:spPr bwMode="auto">
            <a:xfrm>
              <a:off x="151" y="311"/>
              <a:ext cx="9" cy="49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0" y="148"/>
                </a:cxn>
                <a:cxn ang="0">
                  <a:pos x="16" y="132"/>
                </a:cxn>
                <a:cxn ang="0">
                  <a:pos x="9" y="68"/>
                </a:cxn>
                <a:cxn ang="0">
                  <a:pos x="27" y="103"/>
                </a:cxn>
                <a:cxn ang="0">
                  <a:pos x="24" y="0"/>
                </a:cxn>
                <a:cxn ang="0">
                  <a:pos x="19" y="1"/>
                </a:cxn>
                <a:cxn ang="0">
                  <a:pos x="12" y="6"/>
                </a:cxn>
                <a:cxn ang="0">
                  <a:pos x="3" y="9"/>
                </a:cxn>
                <a:cxn ang="0">
                  <a:pos x="0" y="9"/>
                </a:cxn>
              </a:cxnLst>
              <a:rect l="0" t="0" r="r" b="b"/>
              <a:pathLst>
                <a:path w="27" h="148">
                  <a:moveTo>
                    <a:pt x="0" y="9"/>
                  </a:moveTo>
                  <a:lnTo>
                    <a:pt x="0" y="148"/>
                  </a:lnTo>
                  <a:lnTo>
                    <a:pt x="16" y="132"/>
                  </a:lnTo>
                  <a:lnTo>
                    <a:pt x="9" y="68"/>
                  </a:lnTo>
                  <a:lnTo>
                    <a:pt x="27" y="103"/>
                  </a:lnTo>
                  <a:lnTo>
                    <a:pt x="24" y="0"/>
                  </a:lnTo>
                  <a:lnTo>
                    <a:pt x="19" y="1"/>
                  </a:lnTo>
                  <a:lnTo>
                    <a:pt x="12" y="6"/>
                  </a:lnTo>
                  <a:lnTo>
                    <a:pt x="3" y="9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4" name="59 Forma libre"/>
            <p:cNvSpPr>
              <a:spLocks/>
            </p:cNvSpPr>
            <p:nvPr/>
          </p:nvSpPr>
          <p:spPr bwMode="auto">
            <a:xfrm>
              <a:off x="185" y="320"/>
              <a:ext cx="13" cy="47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0" y="65"/>
                </a:cxn>
                <a:cxn ang="0">
                  <a:pos x="12" y="50"/>
                </a:cxn>
                <a:cxn ang="0">
                  <a:pos x="0" y="90"/>
                </a:cxn>
                <a:cxn ang="0">
                  <a:pos x="3" y="141"/>
                </a:cxn>
                <a:cxn ang="0">
                  <a:pos x="37" y="138"/>
                </a:cxn>
                <a:cxn ang="0">
                  <a:pos x="39" y="21"/>
                </a:cxn>
                <a:cxn ang="0">
                  <a:pos x="31" y="0"/>
                </a:cxn>
              </a:cxnLst>
              <a:rect l="0" t="0" r="r" b="b"/>
              <a:pathLst>
                <a:path w="39" h="141">
                  <a:moveTo>
                    <a:pt x="31" y="0"/>
                  </a:moveTo>
                  <a:lnTo>
                    <a:pt x="30" y="65"/>
                  </a:lnTo>
                  <a:lnTo>
                    <a:pt x="12" y="50"/>
                  </a:lnTo>
                  <a:lnTo>
                    <a:pt x="0" y="90"/>
                  </a:lnTo>
                  <a:lnTo>
                    <a:pt x="3" y="141"/>
                  </a:lnTo>
                  <a:lnTo>
                    <a:pt x="37" y="138"/>
                  </a:lnTo>
                  <a:lnTo>
                    <a:pt x="39" y="21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5" name="60 Forma libre"/>
            <p:cNvSpPr>
              <a:spLocks/>
            </p:cNvSpPr>
            <p:nvPr/>
          </p:nvSpPr>
          <p:spPr bwMode="auto">
            <a:xfrm>
              <a:off x="650" y="189"/>
              <a:ext cx="145" cy="46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166" y="0"/>
                </a:cxn>
                <a:cxn ang="0">
                  <a:pos x="435" y="37"/>
                </a:cxn>
                <a:cxn ang="0">
                  <a:pos x="362" y="83"/>
                </a:cxn>
                <a:cxn ang="0">
                  <a:pos x="290" y="92"/>
                </a:cxn>
                <a:cxn ang="0">
                  <a:pos x="100" y="92"/>
                </a:cxn>
                <a:cxn ang="0">
                  <a:pos x="46" y="138"/>
                </a:cxn>
                <a:cxn ang="0">
                  <a:pos x="0" y="0"/>
                </a:cxn>
                <a:cxn ang="0">
                  <a:pos x="46" y="0"/>
                </a:cxn>
              </a:cxnLst>
              <a:rect l="0" t="0" r="r" b="b"/>
              <a:pathLst>
                <a:path w="435" h="138">
                  <a:moveTo>
                    <a:pt x="46" y="0"/>
                  </a:moveTo>
                  <a:lnTo>
                    <a:pt x="166" y="0"/>
                  </a:lnTo>
                  <a:lnTo>
                    <a:pt x="435" y="37"/>
                  </a:lnTo>
                  <a:lnTo>
                    <a:pt x="362" y="83"/>
                  </a:lnTo>
                  <a:lnTo>
                    <a:pt x="290" y="92"/>
                  </a:lnTo>
                  <a:lnTo>
                    <a:pt x="100" y="92"/>
                  </a:lnTo>
                  <a:lnTo>
                    <a:pt x="46" y="138"/>
                  </a:lnTo>
                  <a:lnTo>
                    <a:pt x="0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6" name="61 Forma libre"/>
            <p:cNvSpPr>
              <a:spLocks/>
            </p:cNvSpPr>
            <p:nvPr/>
          </p:nvSpPr>
          <p:spPr bwMode="auto">
            <a:xfrm>
              <a:off x="141" y="411"/>
              <a:ext cx="403" cy="94"/>
            </a:xfrm>
            <a:custGeom>
              <a:avLst/>
              <a:gdLst/>
              <a:ahLst/>
              <a:cxnLst>
                <a:cxn ang="0">
                  <a:pos x="1202" y="0"/>
                </a:cxn>
                <a:cxn ang="0">
                  <a:pos x="1" y="96"/>
                </a:cxn>
                <a:cxn ang="0">
                  <a:pos x="0" y="281"/>
                </a:cxn>
                <a:cxn ang="0">
                  <a:pos x="10" y="284"/>
                </a:cxn>
                <a:cxn ang="0">
                  <a:pos x="12" y="105"/>
                </a:cxn>
                <a:cxn ang="0">
                  <a:pos x="1209" y="10"/>
                </a:cxn>
                <a:cxn ang="0">
                  <a:pos x="1208" y="9"/>
                </a:cxn>
                <a:cxn ang="0">
                  <a:pos x="1204" y="4"/>
                </a:cxn>
                <a:cxn ang="0">
                  <a:pos x="1201" y="1"/>
                </a:cxn>
                <a:cxn ang="0">
                  <a:pos x="1202" y="0"/>
                </a:cxn>
              </a:cxnLst>
              <a:rect l="0" t="0" r="r" b="b"/>
              <a:pathLst>
                <a:path w="1209" h="284">
                  <a:moveTo>
                    <a:pt x="1202" y="0"/>
                  </a:moveTo>
                  <a:lnTo>
                    <a:pt x="1" y="96"/>
                  </a:lnTo>
                  <a:lnTo>
                    <a:pt x="0" y="281"/>
                  </a:lnTo>
                  <a:lnTo>
                    <a:pt x="10" y="284"/>
                  </a:lnTo>
                  <a:lnTo>
                    <a:pt x="12" y="105"/>
                  </a:lnTo>
                  <a:lnTo>
                    <a:pt x="1209" y="10"/>
                  </a:lnTo>
                  <a:lnTo>
                    <a:pt x="1208" y="9"/>
                  </a:lnTo>
                  <a:lnTo>
                    <a:pt x="1204" y="4"/>
                  </a:lnTo>
                  <a:lnTo>
                    <a:pt x="1201" y="1"/>
                  </a:lnTo>
                  <a:lnTo>
                    <a:pt x="1202" y="0"/>
                  </a:lnTo>
                  <a:close/>
                </a:path>
              </a:pathLst>
            </a:custGeom>
            <a:solidFill>
              <a:srgbClr val="4751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7" name="62 Rectángulo"/>
            <p:cNvSpPr>
              <a:spLocks noChangeArrowheads="1"/>
            </p:cNvSpPr>
            <p:nvPr/>
          </p:nvSpPr>
          <p:spPr bwMode="auto">
            <a:xfrm>
              <a:off x="240" y="436"/>
              <a:ext cx="4" cy="80"/>
            </a:xfrm>
            <a:prstGeom prst="rect">
              <a:avLst/>
            </a:prstGeom>
            <a:solidFill>
              <a:srgbClr val="47516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8" name="63 Rectángulo"/>
            <p:cNvSpPr>
              <a:spLocks noChangeArrowheads="1"/>
            </p:cNvSpPr>
            <p:nvPr/>
          </p:nvSpPr>
          <p:spPr bwMode="auto">
            <a:xfrm>
              <a:off x="343" y="431"/>
              <a:ext cx="4" cy="98"/>
            </a:xfrm>
            <a:prstGeom prst="rect">
              <a:avLst/>
            </a:prstGeom>
            <a:solidFill>
              <a:srgbClr val="47516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9" name="64 Forma libre"/>
            <p:cNvSpPr>
              <a:spLocks/>
            </p:cNvSpPr>
            <p:nvPr/>
          </p:nvSpPr>
          <p:spPr bwMode="auto">
            <a:xfrm>
              <a:off x="818" y="174"/>
              <a:ext cx="10" cy="13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0" y="1"/>
                </a:cxn>
                <a:cxn ang="0">
                  <a:pos x="4" y="4"/>
                </a:cxn>
                <a:cxn ang="0">
                  <a:pos x="1" y="11"/>
                </a:cxn>
                <a:cxn ang="0">
                  <a:pos x="0" y="19"/>
                </a:cxn>
                <a:cxn ang="0">
                  <a:pos x="1" y="26"/>
                </a:cxn>
                <a:cxn ang="0">
                  <a:pos x="4" y="32"/>
                </a:cxn>
                <a:cxn ang="0">
                  <a:pos x="10" y="37"/>
                </a:cxn>
                <a:cxn ang="0">
                  <a:pos x="16" y="38"/>
                </a:cxn>
                <a:cxn ang="0">
                  <a:pos x="22" y="37"/>
                </a:cxn>
                <a:cxn ang="0">
                  <a:pos x="28" y="32"/>
                </a:cxn>
                <a:cxn ang="0">
                  <a:pos x="31" y="26"/>
                </a:cxn>
                <a:cxn ang="0">
                  <a:pos x="32" y="19"/>
                </a:cxn>
                <a:cxn ang="0">
                  <a:pos x="31" y="11"/>
                </a:cxn>
                <a:cxn ang="0">
                  <a:pos x="28" y="4"/>
                </a:cxn>
                <a:cxn ang="0">
                  <a:pos x="22" y="1"/>
                </a:cxn>
                <a:cxn ang="0">
                  <a:pos x="16" y="0"/>
                </a:cxn>
              </a:cxnLst>
              <a:rect l="0" t="0" r="r" b="b"/>
              <a:pathLst>
                <a:path w="32" h="38">
                  <a:moveTo>
                    <a:pt x="16" y="0"/>
                  </a:moveTo>
                  <a:lnTo>
                    <a:pt x="10" y="1"/>
                  </a:lnTo>
                  <a:lnTo>
                    <a:pt x="4" y="4"/>
                  </a:lnTo>
                  <a:lnTo>
                    <a:pt x="1" y="11"/>
                  </a:lnTo>
                  <a:lnTo>
                    <a:pt x="0" y="19"/>
                  </a:lnTo>
                  <a:lnTo>
                    <a:pt x="1" y="26"/>
                  </a:lnTo>
                  <a:lnTo>
                    <a:pt x="4" y="32"/>
                  </a:lnTo>
                  <a:lnTo>
                    <a:pt x="10" y="37"/>
                  </a:lnTo>
                  <a:lnTo>
                    <a:pt x="16" y="38"/>
                  </a:lnTo>
                  <a:lnTo>
                    <a:pt x="22" y="37"/>
                  </a:lnTo>
                  <a:lnTo>
                    <a:pt x="28" y="32"/>
                  </a:lnTo>
                  <a:lnTo>
                    <a:pt x="31" y="26"/>
                  </a:lnTo>
                  <a:lnTo>
                    <a:pt x="32" y="19"/>
                  </a:lnTo>
                  <a:lnTo>
                    <a:pt x="31" y="11"/>
                  </a:lnTo>
                  <a:lnTo>
                    <a:pt x="28" y="4"/>
                  </a:lnTo>
                  <a:lnTo>
                    <a:pt x="22" y="1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0" name="65 Forma libre"/>
            <p:cNvSpPr>
              <a:spLocks/>
            </p:cNvSpPr>
            <p:nvPr/>
          </p:nvSpPr>
          <p:spPr bwMode="auto">
            <a:xfrm>
              <a:off x="759" y="165"/>
              <a:ext cx="11" cy="13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0" y="2"/>
                </a:cxn>
                <a:cxn ang="0">
                  <a:pos x="4" y="5"/>
                </a:cxn>
                <a:cxn ang="0">
                  <a:pos x="1" y="12"/>
                </a:cxn>
                <a:cxn ang="0">
                  <a:pos x="0" y="20"/>
                </a:cxn>
                <a:cxn ang="0">
                  <a:pos x="1" y="27"/>
                </a:cxn>
                <a:cxn ang="0">
                  <a:pos x="4" y="33"/>
                </a:cxn>
                <a:cxn ang="0">
                  <a:pos x="10" y="36"/>
                </a:cxn>
                <a:cxn ang="0">
                  <a:pos x="16" y="37"/>
                </a:cxn>
                <a:cxn ang="0">
                  <a:pos x="22" y="36"/>
                </a:cxn>
                <a:cxn ang="0">
                  <a:pos x="28" y="33"/>
                </a:cxn>
                <a:cxn ang="0">
                  <a:pos x="31" y="27"/>
                </a:cxn>
                <a:cxn ang="0">
                  <a:pos x="32" y="20"/>
                </a:cxn>
                <a:cxn ang="0">
                  <a:pos x="31" y="12"/>
                </a:cxn>
                <a:cxn ang="0">
                  <a:pos x="28" y="5"/>
                </a:cxn>
                <a:cxn ang="0">
                  <a:pos x="22" y="2"/>
                </a:cxn>
                <a:cxn ang="0">
                  <a:pos x="16" y="0"/>
                </a:cxn>
              </a:cxnLst>
              <a:rect l="0" t="0" r="r" b="b"/>
              <a:pathLst>
                <a:path w="32" h="37">
                  <a:moveTo>
                    <a:pt x="16" y="0"/>
                  </a:moveTo>
                  <a:lnTo>
                    <a:pt x="10" y="2"/>
                  </a:lnTo>
                  <a:lnTo>
                    <a:pt x="4" y="5"/>
                  </a:lnTo>
                  <a:lnTo>
                    <a:pt x="1" y="12"/>
                  </a:lnTo>
                  <a:lnTo>
                    <a:pt x="0" y="20"/>
                  </a:lnTo>
                  <a:lnTo>
                    <a:pt x="1" y="27"/>
                  </a:lnTo>
                  <a:lnTo>
                    <a:pt x="4" y="33"/>
                  </a:lnTo>
                  <a:lnTo>
                    <a:pt x="10" y="36"/>
                  </a:lnTo>
                  <a:lnTo>
                    <a:pt x="16" y="37"/>
                  </a:lnTo>
                  <a:lnTo>
                    <a:pt x="22" y="36"/>
                  </a:lnTo>
                  <a:lnTo>
                    <a:pt x="28" y="33"/>
                  </a:lnTo>
                  <a:lnTo>
                    <a:pt x="31" y="27"/>
                  </a:lnTo>
                  <a:lnTo>
                    <a:pt x="32" y="20"/>
                  </a:lnTo>
                  <a:lnTo>
                    <a:pt x="31" y="12"/>
                  </a:lnTo>
                  <a:lnTo>
                    <a:pt x="28" y="5"/>
                  </a:lnTo>
                  <a:lnTo>
                    <a:pt x="22" y="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1" name="66 Forma libre"/>
            <p:cNvSpPr>
              <a:spLocks/>
            </p:cNvSpPr>
            <p:nvPr/>
          </p:nvSpPr>
          <p:spPr bwMode="auto">
            <a:xfrm>
              <a:off x="691" y="156"/>
              <a:ext cx="10" cy="13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8" y="2"/>
                </a:cxn>
                <a:cxn ang="0">
                  <a:pos x="4" y="6"/>
                </a:cxn>
                <a:cxn ang="0">
                  <a:pos x="1" y="14"/>
                </a:cxn>
                <a:cxn ang="0">
                  <a:pos x="0" y="21"/>
                </a:cxn>
                <a:cxn ang="0">
                  <a:pos x="1" y="28"/>
                </a:cxn>
                <a:cxn ang="0">
                  <a:pos x="4" y="34"/>
                </a:cxn>
                <a:cxn ang="0">
                  <a:pos x="8" y="39"/>
                </a:cxn>
                <a:cxn ang="0">
                  <a:pos x="14" y="40"/>
                </a:cxn>
                <a:cxn ang="0">
                  <a:pos x="20" y="39"/>
                </a:cxn>
                <a:cxn ang="0">
                  <a:pos x="26" y="34"/>
                </a:cxn>
                <a:cxn ang="0">
                  <a:pos x="29" y="28"/>
                </a:cxn>
                <a:cxn ang="0">
                  <a:pos x="31" y="21"/>
                </a:cxn>
                <a:cxn ang="0">
                  <a:pos x="29" y="14"/>
                </a:cxn>
                <a:cxn ang="0">
                  <a:pos x="26" y="6"/>
                </a:cxn>
                <a:cxn ang="0">
                  <a:pos x="20" y="2"/>
                </a:cxn>
                <a:cxn ang="0">
                  <a:pos x="14" y="0"/>
                </a:cxn>
              </a:cxnLst>
              <a:rect l="0" t="0" r="r" b="b"/>
              <a:pathLst>
                <a:path w="31" h="40">
                  <a:moveTo>
                    <a:pt x="14" y="0"/>
                  </a:moveTo>
                  <a:lnTo>
                    <a:pt x="8" y="2"/>
                  </a:lnTo>
                  <a:lnTo>
                    <a:pt x="4" y="6"/>
                  </a:lnTo>
                  <a:lnTo>
                    <a:pt x="1" y="14"/>
                  </a:lnTo>
                  <a:lnTo>
                    <a:pt x="0" y="21"/>
                  </a:lnTo>
                  <a:lnTo>
                    <a:pt x="1" y="28"/>
                  </a:lnTo>
                  <a:lnTo>
                    <a:pt x="4" y="34"/>
                  </a:lnTo>
                  <a:lnTo>
                    <a:pt x="8" y="39"/>
                  </a:lnTo>
                  <a:lnTo>
                    <a:pt x="14" y="40"/>
                  </a:lnTo>
                  <a:lnTo>
                    <a:pt x="20" y="39"/>
                  </a:lnTo>
                  <a:lnTo>
                    <a:pt x="26" y="34"/>
                  </a:lnTo>
                  <a:lnTo>
                    <a:pt x="29" y="28"/>
                  </a:lnTo>
                  <a:lnTo>
                    <a:pt x="31" y="21"/>
                  </a:lnTo>
                  <a:lnTo>
                    <a:pt x="29" y="14"/>
                  </a:lnTo>
                  <a:lnTo>
                    <a:pt x="26" y="6"/>
                  </a:lnTo>
                  <a:lnTo>
                    <a:pt x="20" y="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2" name="67 Forma libre"/>
            <p:cNvSpPr>
              <a:spLocks/>
            </p:cNvSpPr>
            <p:nvPr/>
          </p:nvSpPr>
          <p:spPr bwMode="auto">
            <a:xfrm>
              <a:off x="384" y="447"/>
              <a:ext cx="65" cy="115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117" y="3"/>
                </a:cxn>
                <a:cxn ang="0">
                  <a:pos x="136" y="14"/>
                </a:cxn>
                <a:cxn ang="0">
                  <a:pos x="153" y="30"/>
                </a:cxn>
                <a:cxn ang="0">
                  <a:pos x="167" y="51"/>
                </a:cxn>
                <a:cxn ang="0">
                  <a:pos x="179" y="76"/>
                </a:cxn>
                <a:cxn ang="0">
                  <a:pos x="188" y="105"/>
                </a:cxn>
                <a:cxn ang="0">
                  <a:pos x="194" y="138"/>
                </a:cxn>
                <a:cxn ang="0">
                  <a:pos x="196" y="172"/>
                </a:cxn>
                <a:cxn ang="0">
                  <a:pos x="194" y="206"/>
                </a:cxn>
                <a:cxn ang="0">
                  <a:pos x="188" y="239"/>
                </a:cxn>
                <a:cxn ang="0">
                  <a:pos x="179" y="268"/>
                </a:cxn>
                <a:cxn ang="0">
                  <a:pos x="167" y="293"/>
                </a:cxn>
                <a:cxn ang="0">
                  <a:pos x="153" y="315"/>
                </a:cxn>
                <a:cxn ang="0">
                  <a:pos x="136" y="332"/>
                </a:cxn>
                <a:cxn ang="0">
                  <a:pos x="117" y="342"/>
                </a:cxn>
                <a:cxn ang="0">
                  <a:pos x="98" y="345"/>
                </a:cxn>
                <a:cxn ang="0">
                  <a:pos x="79" y="342"/>
                </a:cxn>
                <a:cxn ang="0">
                  <a:pos x="61" y="332"/>
                </a:cxn>
                <a:cxn ang="0">
                  <a:pos x="43" y="315"/>
                </a:cxn>
                <a:cxn ang="0">
                  <a:pos x="30" y="293"/>
                </a:cxn>
                <a:cxn ang="0">
                  <a:pos x="17" y="268"/>
                </a:cxn>
                <a:cxn ang="0">
                  <a:pos x="8" y="239"/>
                </a:cxn>
                <a:cxn ang="0">
                  <a:pos x="2" y="206"/>
                </a:cxn>
                <a:cxn ang="0">
                  <a:pos x="0" y="172"/>
                </a:cxn>
                <a:cxn ang="0">
                  <a:pos x="2" y="138"/>
                </a:cxn>
                <a:cxn ang="0">
                  <a:pos x="8" y="105"/>
                </a:cxn>
                <a:cxn ang="0">
                  <a:pos x="17" y="76"/>
                </a:cxn>
                <a:cxn ang="0">
                  <a:pos x="30" y="51"/>
                </a:cxn>
                <a:cxn ang="0">
                  <a:pos x="43" y="30"/>
                </a:cxn>
                <a:cxn ang="0">
                  <a:pos x="61" y="14"/>
                </a:cxn>
                <a:cxn ang="0">
                  <a:pos x="79" y="3"/>
                </a:cxn>
                <a:cxn ang="0">
                  <a:pos x="98" y="0"/>
                </a:cxn>
              </a:cxnLst>
              <a:rect l="0" t="0" r="r" b="b"/>
              <a:pathLst>
                <a:path w="196" h="345">
                  <a:moveTo>
                    <a:pt x="98" y="0"/>
                  </a:moveTo>
                  <a:lnTo>
                    <a:pt x="117" y="3"/>
                  </a:lnTo>
                  <a:lnTo>
                    <a:pt x="136" y="14"/>
                  </a:lnTo>
                  <a:lnTo>
                    <a:pt x="153" y="30"/>
                  </a:lnTo>
                  <a:lnTo>
                    <a:pt x="167" y="51"/>
                  </a:lnTo>
                  <a:lnTo>
                    <a:pt x="179" y="76"/>
                  </a:lnTo>
                  <a:lnTo>
                    <a:pt x="188" y="105"/>
                  </a:lnTo>
                  <a:lnTo>
                    <a:pt x="194" y="138"/>
                  </a:lnTo>
                  <a:lnTo>
                    <a:pt x="196" y="172"/>
                  </a:lnTo>
                  <a:lnTo>
                    <a:pt x="194" y="206"/>
                  </a:lnTo>
                  <a:lnTo>
                    <a:pt x="188" y="239"/>
                  </a:lnTo>
                  <a:lnTo>
                    <a:pt x="179" y="268"/>
                  </a:lnTo>
                  <a:lnTo>
                    <a:pt x="167" y="293"/>
                  </a:lnTo>
                  <a:lnTo>
                    <a:pt x="153" y="315"/>
                  </a:lnTo>
                  <a:lnTo>
                    <a:pt x="136" y="332"/>
                  </a:lnTo>
                  <a:lnTo>
                    <a:pt x="117" y="342"/>
                  </a:lnTo>
                  <a:lnTo>
                    <a:pt x="98" y="345"/>
                  </a:lnTo>
                  <a:lnTo>
                    <a:pt x="79" y="342"/>
                  </a:lnTo>
                  <a:lnTo>
                    <a:pt x="61" y="332"/>
                  </a:lnTo>
                  <a:lnTo>
                    <a:pt x="43" y="315"/>
                  </a:lnTo>
                  <a:lnTo>
                    <a:pt x="30" y="293"/>
                  </a:lnTo>
                  <a:lnTo>
                    <a:pt x="17" y="268"/>
                  </a:lnTo>
                  <a:lnTo>
                    <a:pt x="8" y="239"/>
                  </a:lnTo>
                  <a:lnTo>
                    <a:pt x="2" y="206"/>
                  </a:lnTo>
                  <a:lnTo>
                    <a:pt x="0" y="172"/>
                  </a:lnTo>
                  <a:lnTo>
                    <a:pt x="2" y="138"/>
                  </a:lnTo>
                  <a:lnTo>
                    <a:pt x="8" y="105"/>
                  </a:lnTo>
                  <a:lnTo>
                    <a:pt x="17" y="76"/>
                  </a:lnTo>
                  <a:lnTo>
                    <a:pt x="30" y="51"/>
                  </a:lnTo>
                  <a:lnTo>
                    <a:pt x="43" y="30"/>
                  </a:lnTo>
                  <a:lnTo>
                    <a:pt x="61" y="14"/>
                  </a:lnTo>
                  <a:lnTo>
                    <a:pt x="79" y="3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473D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3" name="68 Forma libre"/>
            <p:cNvSpPr>
              <a:spLocks/>
            </p:cNvSpPr>
            <p:nvPr/>
          </p:nvSpPr>
          <p:spPr bwMode="auto">
            <a:xfrm>
              <a:off x="403" y="476"/>
              <a:ext cx="21" cy="52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44" y="6"/>
                </a:cxn>
                <a:cxn ang="0">
                  <a:pos x="55" y="23"/>
                </a:cxn>
                <a:cxn ang="0">
                  <a:pos x="61" y="47"/>
                </a:cxn>
                <a:cxn ang="0">
                  <a:pos x="64" y="78"/>
                </a:cxn>
                <a:cxn ang="0">
                  <a:pos x="61" y="108"/>
                </a:cxn>
                <a:cxn ang="0">
                  <a:pos x="55" y="133"/>
                </a:cxn>
                <a:cxn ang="0">
                  <a:pos x="44" y="149"/>
                </a:cxn>
                <a:cxn ang="0">
                  <a:pos x="31" y="155"/>
                </a:cxn>
                <a:cxn ang="0">
                  <a:pos x="19" y="149"/>
                </a:cxn>
                <a:cxn ang="0">
                  <a:pos x="9" y="133"/>
                </a:cxn>
                <a:cxn ang="0">
                  <a:pos x="3" y="108"/>
                </a:cxn>
                <a:cxn ang="0">
                  <a:pos x="0" y="78"/>
                </a:cxn>
                <a:cxn ang="0">
                  <a:pos x="3" y="47"/>
                </a:cxn>
                <a:cxn ang="0">
                  <a:pos x="9" y="23"/>
                </a:cxn>
                <a:cxn ang="0">
                  <a:pos x="19" y="6"/>
                </a:cxn>
                <a:cxn ang="0">
                  <a:pos x="31" y="0"/>
                </a:cxn>
              </a:cxnLst>
              <a:rect l="0" t="0" r="r" b="b"/>
              <a:pathLst>
                <a:path w="64" h="155">
                  <a:moveTo>
                    <a:pt x="31" y="0"/>
                  </a:moveTo>
                  <a:lnTo>
                    <a:pt x="44" y="6"/>
                  </a:lnTo>
                  <a:lnTo>
                    <a:pt x="55" y="23"/>
                  </a:lnTo>
                  <a:lnTo>
                    <a:pt x="61" y="47"/>
                  </a:lnTo>
                  <a:lnTo>
                    <a:pt x="64" y="78"/>
                  </a:lnTo>
                  <a:lnTo>
                    <a:pt x="61" y="108"/>
                  </a:lnTo>
                  <a:lnTo>
                    <a:pt x="55" y="133"/>
                  </a:lnTo>
                  <a:lnTo>
                    <a:pt x="44" y="149"/>
                  </a:lnTo>
                  <a:lnTo>
                    <a:pt x="31" y="155"/>
                  </a:lnTo>
                  <a:lnTo>
                    <a:pt x="19" y="149"/>
                  </a:lnTo>
                  <a:lnTo>
                    <a:pt x="9" y="133"/>
                  </a:lnTo>
                  <a:lnTo>
                    <a:pt x="3" y="108"/>
                  </a:lnTo>
                  <a:lnTo>
                    <a:pt x="0" y="78"/>
                  </a:lnTo>
                  <a:lnTo>
                    <a:pt x="3" y="47"/>
                  </a:lnTo>
                  <a:lnTo>
                    <a:pt x="9" y="23"/>
                  </a:lnTo>
                  <a:lnTo>
                    <a:pt x="19" y="6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B5BAC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4" name="69 Forma libre"/>
            <p:cNvSpPr>
              <a:spLocks/>
            </p:cNvSpPr>
            <p:nvPr/>
          </p:nvSpPr>
          <p:spPr bwMode="auto">
            <a:xfrm>
              <a:off x="882" y="288"/>
              <a:ext cx="50" cy="59"/>
            </a:xfrm>
            <a:custGeom>
              <a:avLst/>
              <a:gdLst/>
              <a:ahLst/>
              <a:cxnLst>
                <a:cxn ang="0">
                  <a:pos x="11" y="124"/>
                </a:cxn>
                <a:cxn ang="0">
                  <a:pos x="30" y="99"/>
                </a:cxn>
                <a:cxn ang="0">
                  <a:pos x="30" y="68"/>
                </a:cxn>
                <a:cxn ang="0">
                  <a:pos x="34" y="41"/>
                </a:cxn>
                <a:cxn ang="0">
                  <a:pos x="43" y="22"/>
                </a:cxn>
                <a:cxn ang="0">
                  <a:pos x="55" y="7"/>
                </a:cxn>
                <a:cxn ang="0">
                  <a:pos x="71" y="0"/>
                </a:cxn>
                <a:cxn ang="0">
                  <a:pos x="91" y="0"/>
                </a:cxn>
                <a:cxn ang="0">
                  <a:pos x="113" y="6"/>
                </a:cxn>
                <a:cxn ang="0">
                  <a:pos x="138" y="21"/>
                </a:cxn>
                <a:cxn ang="0">
                  <a:pos x="147" y="53"/>
                </a:cxn>
                <a:cxn ang="0">
                  <a:pos x="150" y="81"/>
                </a:cxn>
                <a:cxn ang="0">
                  <a:pos x="147" y="103"/>
                </a:cxn>
                <a:cxn ang="0">
                  <a:pos x="138" y="121"/>
                </a:cxn>
                <a:cxn ang="0">
                  <a:pos x="126" y="134"/>
                </a:cxn>
                <a:cxn ang="0">
                  <a:pos x="111" y="142"/>
                </a:cxn>
                <a:cxn ang="0">
                  <a:pos x="95" y="146"/>
                </a:cxn>
                <a:cxn ang="0">
                  <a:pos x="77" y="145"/>
                </a:cxn>
                <a:cxn ang="0">
                  <a:pos x="46" y="118"/>
                </a:cxn>
                <a:cxn ang="0">
                  <a:pos x="0" y="176"/>
                </a:cxn>
                <a:cxn ang="0">
                  <a:pos x="2" y="170"/>
                </a:cxn>
                <a:cxn ang="0">
                  <a:pos x="3" y="154"/>
                </a:cxn>
                <a:cxn ang="0">
                  <a:pos x="6" y="136"/>
                </a:cxn>
                <a:cxn ang="0">
                  <a:pos x="11" y="124"/>
                </a:cxn>
              </a:cxnLst>
              <a:rect l="0" t="0" r="r" b="b"/>
              <a:pathLst>
                <a:path w="150" h="176">
                  <a:moveTo>
                    <a:pt x="11" y="124"/>
                  </a:moveTo>
                  <a:lnTo>
                    <a:pt x="30" y="99"/>
                  </a:lnTo>
                  <a:lnTo>
                    <a:pt x="30" y="68"/>
                  </a:lnTo>
                  <a:lnTo>
                    <a:pt x="34" y="41"/>
                  </a:lnTo>
                  <a:lnTo>
                    <a:pt x="43" y="22"/>
                  </a:lnTo>
                  <a:lnTo>
                    <a:pt x="55" y="7"/>
                  </a:lnTo>
                  <a:lnTo>
                    <a:pt x="71" y="0"/>
                  </a:lnTo>
                  <a:lnTo>
                    <a:pt x="91" y="0"/>
                  </a:lnTo>
                  <a:lnTo>
                    <a:pt x="113" y="6"/>
                  </a:lnTo>
                  <a:lnTo>
                    <a:pt x="138" y="21"/>
                  </a:lnTo>
                  <a:lnTo>
                    <a:pt x="147" y="53"/>
                  </a:lnTo>
                  <a:lnTo>
                    <a:pt x="150" y="81"/>
                  </a:lnTo>
                  <a:lnTo>
                    <a:pt x="147" y="103"/>
                  </a:lnTo>
                  <a:lnTo>
                    <a:pt x="138" y="121"/>
                  </a:lnTo>
                  <a:lnTo>
                    <a:pt x="126" y="134"/>
                  </a:lnTo>
                  <a:lnTo>
                    <a:pt x="111" y="142"/>
                  </a:lnTo>
                  <a:lnTo>
                    <a:pt x="95" y="146"/>
                  </a:lnTo>
                  <a:lnTo>
                    <a:pt x="77" y="145"/>
                  </a:lnTo>
                  <a:lnTo>
                    <a:pt x="46" y="118"/>
                  </a:lnTo>
                  <a:lnTo>
                    <a:pt x="0" y="176"/>
                  </a:lnTo>
                  <a:lnTo>
                    <a:pt x="2" y="170"/>
                  </a:lnTo>
                  <a:lnTo>
                    <a:pt x="3" y="154"/>
                  </a:lnTo>
                  <a:lnTo>
                    <a:pt x="6" y="136"/>
                  </a:lnTo>
                  <a:lnTo>
                    <a:pt x="11" y="124"/>
                  </a:lnTo>
                  <a:close/>
                </a:path>
              </a:pathLst>
            </a:custGeom>
            <a:solidFill>
              <a:srgbClr val="002D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2014361763"/>
      </p:ext>
    </p:extLst>
  </p:cSld>
  <p:clrMapOvr>
    <a:masterClrMapping/>
  </p:clrMapOvr>
  <p:transition spd="slow">
    <p:blinds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MPj04011070000[1].jpg"/>
          <p:cNvPicPr>
            <a:picLocks noGrp="1" noChangeAspect="1"/>
          </p:cNvPicPr>
          <p:nvPr isPhoto="1"/>
        </p:nvPicPr>
        <p:blipFill>
          <a:blip r:embed="rId2" cstate="email">
            <a:lum/>
          </a:blip>
          <a:stretch>
            <a:fillRect/>
          </a:stretch>
        </p:blipFill>
        <p:spPr>
          <a:xfrm>
            <a:off x="1143000" y="685800"/>
            <a:ext cx="6858000" cy="5486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4 Organigrama: Cinta perforada"/>
          <p:cNvSpPr/>
          <p:nvPr/>
        </p:nvSpPr>
        <p:spPr>
          <a:xfrm>
            <a:off x="5500694" y="285728"/>
            <a:ext cx="3348000" cy="1224000"/>
          </a:xfrm>
          <a:prstGeom prst="flowChartPunchedTape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900" dirty="0">
                <a:latin typeface="Lucida Handwriting" pitchFamily="66" charset="0"/>
              </a:rPr>
              <a:t>auténticos</a:t>
            </a:r>
            <a:r>
              <a:rPr lang="fr-FR" sz="1900" dirty="0">
                <a:latin typeface="Lucida Handwriting" pitchFamily="66" charset="0"/>
              </a:rPr>
              <a:t>…</a:t>
            </a:r>
          </a:p>
        </p:txBody>
      </p:sp>
      <p:grpSp>
        <p:nvGrpSpPr>
          <p:cNvPr id="69" name="4 Grupo"/>
          <p:cNvGrpSpPr>
            <a:grpSpLocks noChangeAspect="1"/>
          </p:cNvGrpSpPr>
          <p:nvPr/>
        </p:nvGrpSpPr>
        <p:grpSpPr bwMode="auto">
          <a:xfrm>
            <a:off x="4572002" y="104402"/>
            <a:ext cx="1547813" cy="752475"/>
            <a:chOff x="90" y="90"/>
            <a:chExt cx="975" cy="474"/>
          </a:xfrm>
        </p:grpSpPr>
        <p:sp>
          <p:nvSpPr>
            <p:cNvPr id="70" name="3 Autoforma"/>
            <p:cNvSpPr>
              <a:spLocks noChangeAspect="1" noChangeArrowheads="1" noTextEdit="1"/>
            </p:cNvSpPr>
            <p:nvPr/>
          </p:nvSpPr>
          <p:spPr bwMode="auto">
            <a:xfrm>
              <a:off x="90" y="90"/>
              <a:ext cx="975" cy="4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6" name="6 Forma libre"/>
            <p:cNvSpPr>
              <a:spLocks/>
            </p:cNvSpPr>
            <p:nvPr/>
          </p:nvSpPr>
          <p:spPr bwMode="auto">
            <a:xfrm>
              <a:off x="699" y="450"/>
              <a:ext cx="96" cy="113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8" y="40"/>
                </a:cxn>
                <a:cxn ang="0">
                  <a:pos x="0" y="154"/>
                </a:cxn>
                <a:cxn ang="0">
                  <a:pos x="8" y="259"/>
                </a:cxn>
                <a:cxn ang="0">
                  <a:pos x="14" y="276"/>
                </a:cxn>
                <a:cxn ang="0">
                  <a:pos x="24" y="293"/>
                </a:cxn>
                <a:cxn ang="0">
                  <a:pos x="37" y="306"/>
                </a:cxn>
                <a:cxn ang="0">
                  <a:pos x="52" y="318"/>
                </a:cxn>
                <a:cxn ang="0">
                  <a:pos x="70" y="327"/>
                </a:cxn>
                <a:cxn ang="0">
                  <a:pos x="89" y="334"/>
                </a:cxn>
                <a:cxn ang="0">
                  <a:pos x="108" y="339"/>
                </a:cxn>
                <a:cxn ang="0">
                  <a:pos x="127" y="340"/>
                </a:cxn>
                <a:cxn ang="0">
                  <a:pos x="166" y="340"/>
                </a:cxn>
                <a:cxn ang="0">
                  <a:pos x="195" y="339"/>
                </a:cxn>
                <a:cxn ang="0">
                  <a:pos x="219" y="337"/>
                </a:cxn>
                <a:cxn ang="0">
                  <a:pos x="237" y="331"/>
                </a:cxn>
                <a:cxn ang="0">
                  <a:pos x="252" y="324"/>
                </a:cxn>
                <a:cxn ang="0">
                  <a:pos x="265" y="310"/>
                </a:cxn>
                <a:cxn ang="0">
                  <a:pos x="277" y="291"/>
                </a:cxn>
                <a:cxn ang="0">
                  <a:pos x="289" y="266"/>
                </a:cxn>
                <a:cxn ang="0">
                  <a:pos x="224" y="259"/>
                </a:cxn>
                <a:cxn ang="0">
                  <a:pos x="224" y="219"/>
                </a:cxn>
                <a:cxn ang="0">
                  <a:pos x="224" y="96"/>
                </a:cxn>
                <a:cxn ang="0">
                  <a:pos x="209" y="23"/>
                </a:cxn>
                <a:cxn ang="0">
                  <a:pos x="153" y="0"/>
                </a:cxn>
                <a:cxn ang="0">
                  <a:pos x="49" y="0"/>
                </a:cxn>
              </a:cxnLst>
              <a:rect l="0" t="0" r="r" b="b"/>
              <a:pathLst>
                <a:path w="289" h="340">
                  <a:moveTo>
                    <a:pt x="49" y="0"/>
                  </a:moveTo>
                  <a:lnTo>
                    <a:pt x="8" y="40"/>
                  </a:lnTo>
                  <a:lnTo>
                    <a:pt x="0" y="154"/>
                  </a:lnTo>
                  <a:lnTo>
                    <a:pt x="8" y="259"/>
                  </a:lnTo>
                  <a:lnTo>
                    <a:pt x="14" y="276"/>
                  </a:lnTo>
                  <a:lnTo>
                    <a:pt x="24" y="293"/>
                  </a:lnTo>
                  <a:lnTo>
                    <a:pt x="37" y="306"/>
                  </a:lnTo>
                  <a:lnTo>
                    <a:pt x="52" y="318"/>
                  </a:lnTo>
                  <a:lnTo>
                    <a:pt x="70" y="327"/>
                  </a:lnTo>
                  <a:lnTo>
                    <a:pt x="89" y="334"/>
                  </a:lnTo>
                  <a:lnTo>
                    <a:pt x="108" y="339"/>
                  </a:lnTo>
                  <a:lnTo>
                    <a:pt x="127" y="340"/>
                  </a:lnTo>
                  <a:lnTo>
                    <a:pt x="166" y="340"/>
                  </a:lnTo>
                  <a:lnTo>
                    <a:pt x="195" y="339"/>
                  </a:lnTo>
                  <a:lnTo>
                    <a:pt x="219" y="337"/>
                  </a:lnTo>
                  <a:lnTo>
                    <a:pt x="237" y="331"/>
                  </a:lnTo>
                  <a:lnTo>
                    <a:pt x="252" y="324"/>
                  </a:lnTo>
                  <a:lnTo>
                    <a:pt x="265" y="310"/>
                  </a:lnTo>
                  <a:lnTo>
                    <a:pt x="277" y="291"/>
                  </a:lnTo>
                  <a:lnTo>
                    <a:pt x="289" y="266"/>
                  </a:lnTo>
                  <a:lnTo>
                    <a:pt x="224" y="259"/>
                  </a:lnTo>
                  <a:lnTo>
                    <a:pt x="224" y="219"/>
                  </a:lnTo>
                  <a:lnTo>
                    <a:pt x="224" y="96"/>
                  </a:lnTo>
                  <a:lnTo>
                    <a:pt x="209" y="23"/>
                  </a:lnTo>
                  <a:lnTo>
                    <a:pt x="153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7" name="7 Forma libre"/>
            <p:cNvSpPr>
              <a:spLocks/>
            </p:cNvSpPr>
            <p:nvPr/>
          </p:nvSpPr>
          <p:spPr bwMode="auto">
            <a:xfrm>
              <a:off x="92" y="112"/>
              <a:ext cx="815" cy="433"/>
            </a:xfrm>
            <a:custGeom>
              <a:avLst/>
              <a:gdLst/>
              <a:ahLst/>
              <a:cxnLst>
                <a:cxn ang="0">
                  <a:pos x="1625" y="0"/>
                </a:cxn>
                <a:cxn ang="0">
                  <a:pos x="1695" y="3"/>
                </a:cxn>
                <a:cxn ang="0">
                  <a:pos x="1766" y="6"/>
                </a:cxn>
                <a:cxn ang="0">
                  <a:pos x="1840" y="10"/>
                </a:cxn>
                <a:cxn ang="0">
                  <a:pos x="1916" y="19"/>
                </a:cxn>
                <a:cxn ang="0">
                  <a:pos x="1995" y="31"/>
                </a:cxn>
                <a:cxn ang="0">
                  <a:pos x="2073" y="50"/>
                </a:cxn>
                <a:cxn ang="0">
                  <a:pos x="2153" y="77"/>
                </a:cxn>
                <a:cxn ang="0">
                  <a:pos x="2231" y="111"/>
                </a:cxn>
                <a:cxn ang="0">
                  <a:pos x="2356" y="543"/>
                </a:cxn>
                <a:cxn ang="0">
                  <a:pos x="2396" y="989"/>
                </a:cxn>
                <a:cxn ang="0">
                  <a:pos x="2444" y="1094"/>
                </a:cxn>
                <a:cxn ang="0">
                  <a:pos x="2424" y="1270"/>
                </a:cxn>
                <a:cxn ang="0">
                  <a:pos x="1625" y="1295"/>
                </a:cxn>
                <a:cxn ang="0">
                  <a:pos x="1443" y="1287"/>
                </a:cxn>
                <a:cxn ang="0">
                  <a:pos x="0" y="1162"/>
                </a:cxn>
                <a:cxn ang="0">
                  <a:pos x="31" y="1065"/>
                </a:cxn>
                <a:cxn ang="0">
                  <a:pos x="31" y="576"/>
                </a:cxn>
                <a:cxn ang="0">
                  <a:pos x="108" y="542"/>
                </a:cxn>
                <a:cxn ang="0">
                  <a:pos x="188" y="506"/>
                </a:cxn>
                <a:cxn ang="0">
                  <a:pos x="268" y="472"/>
                </a:cxn>
                <a:cxn ang="0">
                  <a:pos x="349" y="438"/>
                </a:cxn>
                <a:cxn ang="0">
                  <a:pos x="432" y="404"/>
                </a:cxn>
                <a:cxn ang="0">
                  <a:pos x="517" y="369"/>
                </a:cxn>
                <a:cxn ang="0">
                  <a:pos x="605" y="335"/>
                </a:cxn>
                <a:cxn ang="0">
                  <a:pos x="693" y="299"/>
                </a:cxn>
                <a:cxn ang="0">
                  <a:pos x="785" y="265"/>
                </a:cxn>
                <a:cxn ang="0">
                  <a:pos x="880" y="231"/>
                </a:cxn>
                <a:cxn ang="0">
                  <a:pos x="977" y="195"/>
                </a:cxn>
                <a:cxn ang="0">
                  <a:pos x="1078" y="161"/>
                </a:cxn>
                <a:cxn ang="0">
                  <a:pos x="1181" y="127"/>
                </a:cxn>
                <a:cxn ang="0">
                  <a:pos x="1288" y="93"/>
                </a:cxn>
                <a:cxn ang="0">
                  <a:pos x="1399" y="58"/>
                </a:cxn>
                <a:cxn ang="0">
                  <a:pos x="1513" y="24"/>
                </a:cxn>
              </a:cxnLst>
              <a:rect l="0" t="0" r="r" b="b"/>
              <a:pathLst>
                <a:path w="2444" h="1299">
                  <a:moveTo>
                    <a:pt x="1513" y="24"/>
                  </a:moveTo>
                  <a:lnTo>
                    <a:pt x="1625" y="0"/>
                  </a:lnTo>
                  <a:lnTo>
                    <a:pt x="1659" y="2"/>
                  </a:lnTo>
                  <a:lnTo>
                    <a:pt x="1695" y="3"/>
                  </a:lnTo>
                  <a:lnTo>
                    <a:pt x="1730" y="5"/>
                  </a:lnTo>
                  <a:lnTo>
                    <a:pt x="1766" y="6"/>
                  </a:lnTo>
                  <a:lnTo>
                    <a:pt x="1803" y="8"/>
                  </a:lnTo>
                  <a:lnTo>
                    <a:pt x="1840" y="10"/>
                  </a:lnTo>
                  <a:lnTo>
                    <a:pt x="1878" y="15"/>
                  </a:lnTo>
                  <a:lnTo>
                    <a:pt x="1916" y="19"/>
                  </a:lnTo>
                  <a:lnTo>
                    <a:pt x="1955" y="25"/>
                  </a:lnTo>
                  <a:lnTo>
                    <a:pt x="1995" y="31"/>
                  </a:lnTo>
                  <a:lnTo>
                    <a:pt x="2033" y="40"/>
                  </a:lnTo>
                  <a:lnTo>
                    <a:pt x="2073" y="50"/>
                  </a:lnTo>
                  <a:lnTo>
                    <a:pt x="2113" y="62"/>
                  </a:lnTo>
                  <a:lnTo>
                    <a:pt x="2153" y="77"/>
                  </a:lnTo>
                  <a:lnTo>
                    <a:pt x="2191" y="93"/>
                  </a:lnTo>
                  <a:lnTo>
                    <a:pt x="2231" y="111"/>
                  </a:lnTo>
                  <a:lnTo>
                    <a:pt x="2282" y="232"/>
                  </a:lnTo>
                  <a:lnTo>
                    <a:pt x="2356" y="543"/>
                  </a:lnTo>
                  <a:lnTo>
                    <a:pt x="2396" y="786"/>
                  </a:lnTo>
                  <a:lnTo>
                    <a:pt x="2396" y="989"/>
                  </a:lnTo>
                  <a:lnTo>
                    <a:pt x="2396" y="1095"/>
                  </a:lnTo>
                  <a:lnTo>
                    <a:pt x="2444" y="1094"/>
                  </a:lnTo>
                  <a:lnTo>
                    <a:pt x="2444" y="1234"/>
                  </a:lnTo>
                  <a:lnTo>
                    <a:pt x="2424" y="1270"/>
                  </a:lnTo>
                  <a:lnTo>
                    <a:pt x="1727" y="1295"/>
                  </a:lnTo>
                  <a:lnTo>
                    <a:pt x="1625" y="1295"/>
                  </a:lnTo>
                  <a:lnTo>
                    <a:pt x="1582" y="1299"/>
                  </a:lnTo>
                  <a:lnTo>
                    <a:pt x="1443" y="1287"/>
                  </a:lnTo>
                  <a:lnTo>
                    <a:pt x="1102" y="1276"/>
                  </a:lnTo>
                  <a:lnTo>
                    <a:pt x="0" y="1162"/>
                  </a:lnTo>
                  <a:lnTo>
                    <a:pt x="0" y="1073"/>
                  </a:lnTo>
                  <a:lnTo>
                    <a:pt x="31" y="1065"/>
                  </a:lnTo>
                  <a:lnTo>
                    <a:pt x="7" y="616"/>
                  </a:lnTo>
                  <a:lnTo>
                    <a:pt x="31" y="576"/>
                  </a:lnTo>
                  <a:lnTo>
                    <a:pt x="69" y="558"/>
                  </a:lnTo>
                  <a:lnTo>
                    <a:pt x="108" y="542"/>
                  </a:lnTo>
                  <a:lnTo>
                    <a:pt x="148" y="524"/>
                  </a:lnTo>
                  <a:lnTo>
                    <a:pt x="188" y="506"/>
                  </a:lnTo>
                  <a:lnTo>
                    <a:pt x="228" y="490"/>
                  </a:lnTo>
                  <a:lnTo>
                    <a:pt x="268" y="472"/>
                  </a:lnTo>
                  <a:lnTo>
                    <a:pt x="307" y="456"/>
                  </a:lnTo>
                  <a:lnTo>
                    <a:pt x="349" y="438"/>
                  </a:lnTo>
                  <a:lnTo>
                    <a:pt x="390" y="420"/>
                  </a:lnTo>
                  <a:lnTo>
                    <a:pt x="432" y="404"/>
                  </a:lnTo>
                  <a:lnTo>
                    <a:pt x="475" y="386"/>
                  </a:lnTo>
                  <a:lnTo>
                    <a:pt x="517" y="369"/>
                  </a:lnTo>
                  <a:lnTo>
                    <a:pt x="560" y="352"/>
                  </a:lnTo>
                  <a:lnTo>
                    <a:pt x="605" y="335"/>
                  </a:lnTo>
                  <a:lnTo>
                    <a:pt x="649" y="317"/>
                  </a:lnTo>
                  <a:lnTo>
                    <a:pt x="693" y="299"/>
                  </a:lnTo>
                  <a:lnTo>
                    <a:pt x="739" y="283"/>
                  </a:lnTo>
                  <a:lnTo>
                    <a:pt x="785" y="265"/>
                  </a:lnTo>
                  <a:lnTo>
                    <a:pt x="832" y="247"/>
                  </a:lnTo>
                  <a:lnTo>
                    <a:pt x="880" y="231"/>
                  </a:lnTo>
                  <a:lnTo>
                    <a:pt x="929" y="213"/>
                  </a:lnTo>
                  <a:lnTo>
                    <a:pt x="977" y="195"/>
                  </a:lnTo>
                  <a:lnTo>
                    <a:pt x="1028" y="179"/>
                  </a:lnTo>
                  <a:lnTo>
                    <a:pt x="1078" y="161"/>
                  </a:lnTo>
                  <a:lnTo>
                    <a:pt x="1128" y="144"/>
                  </a:lnTo>
                  <a:lnTo>
                    <a:pt x="1181" y="127"/>
                  </a:lnTo>
                  <a:lnTo>
                    <a:pt x="1235" y="110"/>
                  </a:lnTo>
                  <a:lnTo>
                    <a:pt x="1288" y="93"/>
                  </a:lnTo>
                  <a:lnTo>
                    <a:pt x="1343" y="76"/>
                  </a:lnTo>
                  <a:lnTo>
                    <a:pt x="1399" y="58"/>
                  </a:lnTo>
                  <a:lnTo>
                    <a:pt x="1455" y="42"/>
                  </a:lnTo>
                  <a:lnTo>
                    <a:pt x="1513" y="24"/>
                  </a:lnTo>
                  <a:close/>
                </a:path>
              </a:pathLst>
            </a:custGeom>
            <a:solidFill>
              <a:srgbClr val="4751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8" name="8 Forma libre"/>
            <p:cNvSpPr>
              <a:spLocks/>
            </p:cNvSpPr>
            <p:nvPr/>
          </p:nvSpPr>
          <p:spPr bwMode="auto">
            <a:xfrm>
              <a:off x="646" y="178"/>
              <a:ext cx="231" cy="19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587" y="67"/>
                </a:cxn>
                <a:cxn ang="0">
                  <a:pos x="695" y="585"/>
                </a:cxn>
                <a:cxn ang="0">
                  <a:pos x="116" y="573"/>
                </a:cxn>
                <a:cxn ang="0">
                  <a:pos x="1" y="14"/>
                </a:cxn>
                <a:cxn ang="0">
                  <a:pos x="1" y="12"/>
                </a:cxn>
                <a:cxn ang="0">
                  <a:pos x="0" y="9"/>
                </a:cxn>
                <a:cxn ang="0">
                  <a:pos x="1" y="6"/>
                </a:cxn>
                <a:cxn ang="0">
                  <a:pos x="7" y="0"/>
                </a:cxn>
              </a:cxnLst>
              <a:rect l="0" t="0" r="r" b="b"/>
              <a:pathLst>
                <a:path w="695" h="585">
                  <a:moveTo>
                    <a:pt x="7" y="0"/>
                  </a:moveTo>
                  <a:lnTo>
                    <a:pt x="587" y="67"/>
                  </a:lnTo>
                  <a:lnTo>
                    <a:pt x="695" y="585"/>
                  </a:lnTo>
                  <a:lnTo>
                    <a:pt x="116" y="573"/>
                  </a:lnTo>
                  <a:lnTo>
                    <a:pt x="1" y="14"/>
                  </a:lnTo>
                  <a:lnTo>
                    <a:pt x="1" y="12"/>
                  </a:lnTo>
                  <a:lnTo>
                    <a:pt x="0" y="9"/>
                  </a:lnTo>
                  <a:lnTo>
                    <a:pt x="1" y="6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21264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9" name="9 Forma libre"/>
            <p:cNvSpPr>
              <a:spLocks/>
            </p:cNvSpPr>
            <p:nvPr/>
          </p:nvSpPr>
          <p:spPr bwMode="auto">
            <a:xfrm>
              <a:off x="93" y="114"/>
              <a:ext cx="571" cy="427"/>
            </a:xfrm>
            <a:custGeom>
              <a:avLst/>
              <a:gdLst/>
              <a:ahLst/>
              <a:cxnLst>
                <a:cxn ang="0">
                  <a:pos x="1581" y="0"/>
                </a:cxn>
                <a:cxn ang="0">
                  <a:pos x="1590" y="92"/>
                </a:cxn>
                <a:cxn ang="0">
                  <a:pos x="1712" y="764"/>
                </a:cxn>
                <a:cxn ang="0">
                  <a:pos x="1712" y="885"/>
                </a:cxn>
                <a:cxn ang="0">
                  <a:pos x="1712" y="1128"/>
                </a:cxn>
                <a:cxn ang="0">
                  <a:pos x="1641" y="1128"/>
                </a:cxn>
                <a:cxn ang="0">
                  <a:pos x="1659" y="1281"/>
                </a:cxn>
                <a:cxn ang="0">
                  <a:pos x="1331" y="1271"/>
                </a:cxn>
                <a:cxn ang="0">
                  <a:pos x="1334" y="906"/>
                </a:cxn>
                <a:cxn ang="0">
                  <a:pos x="1294" y="907"/>
                </a:cxn>
                <a:cxn ang="0">
                  <a:pos x="1294" y="1276"/>
                </a:cxn>
                <a:cxn ang="0">
                  <a:pos x="1096" y="1274"/>
                </a:cxn>
                <a:cxn ang="0">
                  <a:pos x="1096" y="1033"/>
                </a:cxn>
                <a:cxn ang="0">
                  <a:pos x="1059" y="983"/>
                </a:cxn>
                <a:cxn ang="0">
                  <a:pos x="872" y="990"/>
                </a:cxn>
                <a:cxn ang="0">
                  <a:pos x="872" y="1253"/>
                </a:cxn>
                <a:cxn ang="0">
                  <a:pos x="284" y="1196"/>
                </a:cxn>
                <a:cxn ang="0">
                  <a:pos x="284" y="990"/>
                </a:cxn>
                <a:cxn ang="0">
                  <a:pos x="183" y="990"/>
                </a:cxn>
                <a:cxn ang="0">
                  <a:pos x="179" y="1165"/>
                </a:cxn>
                <a:cxn ang="0">
                  <a:pos x="0" y="1162"/>
                </a:cxn>
                <a:cxn ang="0">
                  <a:pos x="4" y="650"/>
                </a:cxn>
                <a:cxn ang="0">
                  <a:pos x="4" y="577"/>
                </a:cxn>
                <a:cxn ang="0">
                  <a:pos x="32" y="558"/>
                </a:cxn>
                <a:cxn ang="0">
                  <a:pos x="63" y="537"/>
                </a:cxn>
                <a:cxn ang="0">
                  <a:pos x="100" y="516"/>
                </a:cxn>
                <a:cxn ang="0">
                  <a:pos x="142" y="494"/>
                </a:cxn>
                <a:cxn ang="0">
                  <a:pos x="186" y="472"/>
                </a:cxn>
                <a:cxn ang="0">
                  <a:pos x="234" y="450"/>
                </a:cxn>
                <a:cxn ang="0">
                  <a:pos x="285" y="426"/>
                </a:cxn>
                <a:cxn ang="0">
                  <a:pos x="339" y="404"/>
                </a:cxn>
                <a:cxn ang="0">
                  <a:pos x="395" y="380"/>
                </a:cxn>
                <a:cxn ang="0">
                  <a:pos x="452" y="357"/>
                </a:cxn>
                <a:cxn ang="0">
                  <a:pos x="512" y="334"/>
                </a:cxn>
                <a:cxn ang="0">
                  <a:pos x="574" y="311"/>
                </a:cxn>
                <a:cxn ang="0">
                  <a:pos x="636" y="287"/>
                </a:cxn>
                <a:cxn ang="0">
                  <a:pos x="698" y="265"/>
                </a:cxn>
                <a:cxn ang="0">
                  <a:pos x="761" y="243"/>
                </a:cxn>
                <a:cxn ang="0">
                  <a:pos x="825" y="221"/>
                </a:cxn>
                <a:cxn ang="0">
                  <a:pos x="889" y="200"/>
                </a:cxn>
                <a:cxn ang="0">
                  <a:pos x="951" y="179"/>
                </a:cxn>
                <a:cxn ang="0">
                  <a:pos x="1013" y="158"/>
                </a:cxn>
                <a:cxn ang="0">
                  <a:pos x="1073" y="139"/>
                </a:cxn>
                <a:cxn ang="0">
                  <a:pos x="1133" y="121"/>
                </a:cxn>
                <a:cxn ang="0">
                  <a:pos x="1189" y="104"/>
                </a:cxn>
                <a:cxn ang="0">
                  <a:pos x="1244" y="87"/>
                </a:cxn>
                <a:cxn ang="0">
                  <a:pos x="1295" y="73"/>
                </a:cxn>
                <a:cxn ang="0">
                  <a:pos x="1346" y="58"/>
                </a:cxn>
                <a:cxn ang="0">
                  <a:pos x="1391" y="44"/>
                </a:cxn>
                <a:cxn ang="0">
                  <a:pos x="1434" y="34"/>
                </a:cxn>
                <a:cxn ang="0">
                  <a:pos x="1473" y="24"/>
                </a:cxn>
                <a:cxn ang="0">
                  <a:pos x="1507" y="15"/>
                </a:cxn>
                <a:cxn ang="0">
                  <a:pos x="1536" y="9"/>
                </a:cxn>
                <a:cxn ang="0">
                  <a:pos x="1561" y="3"/>
                </a:cxn>
                <a:cxn ang="0">
                  <a:pos x="1581" y="0"/>
                </a:cxn>
              </a:cxnLst>
              <a:rect l="0" t="0" r="r" b="b"/>
              <a:pathLst>
                <a:path w="1712" h="1281">
                  <a:moveTo>
                    <a:pt x="1581" y="0"/>
                  </a:moveTo>
                  <a:lnTo>
                    <a:pt x="1590" y="92"/>
                  </a:lnTo>
                  <a:lnTo>
                    <a:pt x="1712" y="764"/>
                  </a:lnTo>
                  <a:lnTo>
                    <a:pt x="1712" y="885"/>
                  </a:lnTo>
                  <a:lnTo>
                    <a:pt x="1712" y="1128"/>
                  </a:lnTo>
                  <a:lnTo>
                    <a:pt x="1641" y="1128"/>
                  </a:lnTo>
                  <a:lnTo>
                    <a:pt x="1659" y="1281"/>
                  </a:lnTo>
                  <a:lnTo>
                    <a:pt x="1331" y="1271"/>
                  </a:lnTo>
                  <a:lnTo>
                    <a:pt x="1334" y="906"/>
                  </a:lnTo>
                  <a:lnTo>
                    <a:pt x="1294" y="907"/>
                  </a:lnTo>
                  <a:lnTo>
                    <a:pt x="1294" y="1276"/>
                  </a:lnTo>
                  <a:lnTo>
                    <a:pt x="1096" y="1274"/>
                  </a:lnTo>
                  <a:lnTo>
                    <a:pt x="1096" y="1033"/>
                  </a:lnTo>
                  <a:lnTo>
                    <a:pt x="1059" y="983"/>
                  </a:lnTo>
                  <a:lnTo>
                    <a:pt x="872" y="990"/>
                  </a:lnTo>
                  <a:lnTo>
                    <a:pt x="872" y="1253"/>
                  </a:lnTo>
                  <a:lnTo>
                    <a:pt x="284" y="1196"/>
                  </a:lnTo>
                  <a:lnTo>
                    <a:pt x="284" y="990"/>
                  </a:lnTo>
                  <a:lnTo>
                    <a:pt x="183" y="990"/>
                  </a:lnTo>
                  <a:lnTo>
                    <a:pt x="179" y="1165"/>
                  </a:lnTo>
                  <a:lnTo>
                    <a:pt x="0" y="1162"/>
                  </a:lnTo>
                  <a:lnTo>
                    <a:pt x="4" y="650"/>
                  </a:lnTo>
                  <a:lnTo>
                    <a:pt x="4" y="577"/>
                  </a:lnTo>
                  <a:lnTo>
                    <a:pt x="32" y="558"/>
                  </a:lnTo>
                  <a:lnTo>
                    <a:pt x="63" y="537"/>
                  </a:lnTo>
                  <a:lnTo>
                    <a:pt x="100" y="516"/>
                  </a:lnTo>
                  <a:lnTo>
                    <a:pt x="142" y="494"/>
                  </a:lnTo>
                  <a:lnTo>
                    <a:pt x="186" y="472"/>
                  </a:lnTo>
                  <a:lnTo>
                    <a:pt x="234" y="450"/>
                  </a:lnTo>
                  <a:lnTo>
                    <a:pt x="285" y="426"/>
                  </a:lnTo>
                  <a:lnTo>
                    <a:pt x="339" y="404"/>
                  </a:lnTo>
                  <a:lnTo>
                    <a:pt x="395" y="380"/>
                  </a:lnTo>
                  <a:lnTo>
                    <a:pt x="452" y="357"/>
                  </a:lnTo>
                  <a:lnTo>
                    <a:pt x="512" y="334"/>
                  </a:lnTo>
                  <a:lnTo>
                    <a:pt x="574" y="311"/>
                  </a:lnTo>
                  <a:lnTo>
                    <a:pt x="636" y="287"/>
                  </a:lnTo>
                  <a:lnTo>
                    <a:pt x="698" y="265"/>
                  </a:lnTo>
                  <a:lnTo>
                    <a:pt x="761" y="243"/>
                  </a:lnTo>
                  <a:lnTo>
                    <a:pt x="825" y="221"/>
                  </a:lnTo>
                  <a:lnTo>
                    <a:pt x="889" y="200"/>
                  </a:lnTo>
                  <a:lnTo>
                    <a:pt x="951" y="179"/>
                  </a:lnTo>
                  <a:lnTo>
                    <a:pt x="1013" y="158"/>
                  </a:lnTo>
                  <a:lnTo>
                    <a:pt x="1073" y="139"/>
                  </a:lnTo>
                  <a:lnTo>
                    <a:pt x="1133" y="121"/>
                  </a:lnTo>
                  <a:lnTo>
                    <a:pt x="1189" y="104"/>
                  </a:lnTo>
                  <a:lnTo>
                    <a:pt x="1244" y="87"/>
                  </a:lnTo>
                  <a:lnTo>
                    <a:pt x="1295" y="73"/>
                  </a:lnTo>
                  <a:lnTo>
                    <a:pt x="1346" y="58"/>
                  </a:lnTo>
                  <a:lnTo>
                    <a:pt x="1391" y="44"/>
                  </a:lnTo>
                  <a:lnTo>
                    <a:pt x="1434" y="34"/>
                  </a:lnTo>
                  <a:lnTo>
                    <a:pt x="1473" y="24"/>
                  </a:lnTo>
                  <a:lnTo>
                    <a:pt x="1507" y="15"/>
                  </a:lnTo>
                  <a:lnTo>
                    <a:pt x="1536" y="9"/>
                  </a:lnTo>
                  <a:lnTo>
                    <a:pt x="1561" y="3"/>
                  </a:lnTo>
                  <a:lnTo>
                    <a:pt x="1581" y="0"/>
                  </a:lnTo>
                  <a:close/>
                </a:path>
              </a:pathLst>
            </a:custGeom>
            <a:solidFill>
              <a:srgbClr val="00688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0" name="10 Forma libre"/>
            <p:cNvSpPr>
              <a:spLocks/>
            </p:cNvSpPr>
            <p:nvPr/>
          </p:nvSpPr>
          <p:spPr bwMode="auto">
            <a:xfrm>
              <a:off x="91" y="189"/>
              <a:ext cx="290" cy="336"/>
            </a:xfrm>
            <a:custGeom>
              <a:avLst/>
              <a:gdLst/>
              <a:ahLst/>
              <a:cxnLst>
                <a:cxn ang="0">
                  <a:pos x="870" y="0"/>
                </a:cxn>
                <a:cxn ang="0">
                  <a:pos x="301" y="204"/>
                </a:cxn>
                <a:cxn ang="0">
                  <a:pos x="142" y="278"/>
                </a:cxn>
                <a:cxn ang="0">
                  <a:pos x="12" y="352"/>
                </a:cxn>
                <a:cxn ang="0">
                  <a:pos x="0" y="937"/>
                </a:cxn>
                <a:cxn ang="0">
                  <a:pos x="777" y="1009"/>
                </a:cxn>
                <a:cxn ang="0">
                  <a:pos x="763" y="241"/>
                </a:cxn>
                <a:cxn ang="0">
                  <a:pos x="870" y="0"/>
                </a:cxn>
              </a:cxnLst>
              <a:rect l="0" t="0" r="r" b="b"/>
              <a:pathLst>
                <a:path w="870" h="1009">
                  <a:moveTo>
                    <a:pt x="870" y="0"/>
                  </a:moveTo>
                  <a:lnTo>
                    <a:pt x="301" y="204"/>
                  </a:lnTo>
                  <a:lnTo>
                    <a:pt x="142" y="278"/>
                  </a:lnTo>
                  <a:lnTo>
                    <a:pt x="12" y="352"/>
                  </a:lnTo>
                  <a:lnTo>
                    <a:pt x="0" y="937"/>
                  </a:lnTo>
                  <a:lnTo>
                    <a:pt x="777" y="1009"/>
                  </a:lnTo>
                  <a:lnTo>
                    <a:pt x="763" y="241"/>
                  </a:lnTo>
                  <a:lnTo>
                    <a:pt x="870" y="0"/>
                  </a:lnTo>
                  <a:close/>
                </a:path>
              </a:pathLst>
            </a:custGeom>
            <a:solidFill>
              <a:srgbClr val="00688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1" name="11 Forma libre"/>
            <p:cNvSpPr>
              <a:spLocks/>
            </p:cNvSpPr>
            <p:nvPr/>
          </p:nvSpPr>
          <p:spPr bwMode="auto">
            <a:xfrm>
              <a:off x="91" y="198"/>
              <a:ext cx="270" cy="325"/>
            </a:xfrm>
            <a:custGeom>
              <a:avLst/>
              <a:gdLst/>
              <a:ahLst/>
              <a:cxnLst>
                <a:cxn ang="0">
                  <a:pos x="775" y="12"/>
                </a:cxn>
                <a:cxn ang="0">
                  <a:pos x="710" y="34"/>
                </a:cxn>
                <a:cxn ang="0">
                  <a:pos x="645" y="56"/>
                </a:cxn>
                <a:cxn ang="0">
                  <a:pos x="582" y="78"/>
                </a:cxn>
                <a:cxn ang="0">
                  <a:pos x="517" y="101"/>
                </a:cxn>
                <a:cxn ang="0">
                  <a:pos x="451" y="124"/>
                </a:cxn>
                <a:cxn ang="0">
                  <a:pos x="386" y="147"/>
                </a:cxn>
                <a:cxn ang="0">
                  <a:pos x="323" y="169"/>
                </a:cxn>
                <a:cxn ang="0">
                  <a:pos x="271" y="189"/>
                </a:cxn>
                <a:cxn ang="0">
                  <a:pos x="231" y="207"/>
                </a:cxn>
                <a:cxn ang="0">
                  <a:pos x="193" y="226"/>
                </a:cxn>
                <a:cxn ang="0">
                  <a:pos x="153" y="244"/>
                </a:cxn>
                <a:cxn ang="0">
                  <a:pos x="119" y="262"/>
                </a:cxn>
                <a:cxn ang="0">
                  <a:pos x="88" y="280"/>
                </a:cxn>
                <a:cxn ang="0">
                  <a:pos x="57" y="297"/>
                </a:cxn>
                <a:cxn ang="0">
                  <a:pos x="26" y="315"/>
                </a:cxn>
                <a:cxn ang="0">
                  <a:pos x="8" y="471"/>
                </a:cxn>
                <a:cxn ang="0">
                  <a:pos x="3" y="762"/>
                </a:cxn>
                <a:cxn ang="0">
                  <a:pos x="45" y="913"/>
                </a:cxn>
                <a:cxn ang="0">
                  <a:pos x="135" y="920"/>
                </a:cxn>
                <a:cxn ang="0">
                  <a:pos x="224" y="928"/>
                </a:cxn>
                <a:cxn ang="0">
                  <a:pos x="312" y="937"/>
                </a:cxn>
                <a:cxn ang="0">
                  <a:pos x="403" y="944"/>
                </a:cxn>
                <a:cxn ang="0">
                  <a:pos x="491" y="953"/>
                </a:cxn>
                <a:cxn ang="0">
                  <a:pos x="582" y="962"/>
                </a:cxn>
                <a:cxn ang="0">
                  <a:pos x="672" y="969"/>
                </a:cxn>
                <a:cxn ang="0">
                  <a:pos x="713" y="789"/>
                </a:cxn>
                <a:cxn ang="0">
                  <a:pos x="707" y="420"/>
                </a:cxn>
                <a:cxn ang="0">
                  <a:pos x="718" y="206"/>
                </a:cxn>
                <a:cxn ang="0">
                  <a:pos x="743" y="147"/>
                </a:cxn>
                <a:cxn ang="0">
                  <a:pos x="768" y="89"/>
                </a:cxn>
                <a:cxn ang="0">
                  <a:pos x="795" y="30"/>
                </a:cxn>
              </a:cxnLst>
              <a:rect l="0" t="0" r="r" b="b"/>
              <a:pathLst>
                <a:path w="808" h="974">
                  <a:moveTo>
                    <a:pt x="808" y="0"/>
                  </a:moveTo>
                  <a:lnTo>
                    <a:pt x="775" y="12"/>
                  </a:lnTo>
                  <a:lnTo>
                    <a:pt x="743" y="22"/>
                  </a:lnTo>
                  <a:lnTo>
                    <a:pt x="710" y="34"/>
                  </a:lnTo>
                  <a:lnTo>
                    <a:pt x="678" y="44"/>
                  </a:lnTo>
                  <a:lnTo>
                    <a:pt x="645" y="56"/>
                  </a:lnTo>
                  <a:lnTo>
                    <a:pt x="613" y="67"/>
                  </a:lnTo>
                  <a:lnTo>
                    <a:pt x="582" y="78"/>
                  </a:lnTo>
                  <a:lnTo>
                    <a:pt x="549" y="90"/>
                  </a:lnTo>
                  <a:lnTo>
                    <a:pt x="517" y="101"/>
                  </a:lnTo>
                  <a:lnTo>
                    <a:pt x="484" y="113"/>
                  </a:lnTo>
                  <a:lnTo>
                    <a:pt x="451" y="124"/>
                  </a:lnTo>
                  <a:lnTo>
                    <a:pt x="419" y="135"/>
                  </a:lnTo>
                  <a:lnTo>
                    <a:pt x="386" y="147"/>
                  </a:lnTo>
                  <a:lnTo>
                    <a:pt x="355" y="158"/>
                  </a:lnTo>
                  <a:lnTo>
                    <a:pt x="323" y="169"/>
                  </a:lnTo>
                  <a:lnTo>
                    <a:pt x="290" y="181"/>
                  </a:lnTo>
                  <a:lnTo>
                    <a:pt x="271" y="189"/>
                  </a:lnTo>
                  <a:lnTo>
                    <a:pt x="252" y="198"/>
                  </a:lnTo>
                  <a:lnTo>
                    <a:pt x="231" y="207"/>
                  </a:lnTo>
                  <a:lnTo>
                    <a:pt x="212" y="216"/>
                  </a:lnTo>
                  <a:lnTo>
                    <a:pt x="193" y="226"/>
                  </a:lnTo>
                  <a:lnTo>
                    <a:pt x="172" y="235"/>
                  </a:lnTo>
                  <a:lnTo>
                    <a:pt x="153" y="244"/>
                  </a:lnTo>
                  <a:lnTo>
                    <a:pt x="134" y="253"/>
                  </a:lnTo>
                  <a:lnTo>
                    <a:pt x="119" y="262"/>
                  </a:lnTo>
                  <a:lnTo>
                    <a:pt x="102" y="271"/>
                  </a:lnTo>
                  <a:lnTo>
                    <a:pt x="88" y="280"/>
                  </a:lnTo>
                  <a:lnTo>
                    <a:pt x="71" y="289"/>
                  </a:lnTo>
                  <a:lnTo>
                    <a:pt x="57" y="297"/>
                  </a:lnTo>
                  <a:lnTo>
                    <a:pt x="40" y="306"/>
                  </a:lnTo>
                  <a:lnTo>
                    <a:pt x="26" y="315"/>
                  </a:lnTo>
                  <a:lnTo>
                    <a:pt x="11" y="324"/>
                  </a:lnTo>
                  <a:lnTo>
                    <a:pt x="8" y="471"/>
                  </a:lnTo>
                  <a:lnTo>
                    <a:pt x="5" y="616"/>
                  </a:lnTo>
                  <a:lnTo>
                    <a:pt x="3" y="762"/>
                  </a:lnTo>
                  <a:lnTo>
                    <a:pt x="0" y="909"/>
                  </a:lnTo>
                  <a:lnTo>
                    <a:pt x="45" y="913"/>
                  </a:lnTo>
                  <a:lnTo>
                    <a:pt x="89" y="916"/>
                  </a:lnTo>
                  <a:lnTo>
                    <a:pt x="135" y="920"/>
                  </a:lnTo>
                  <a:lnTo>
                    <a:pt x="179" y="925"/>
                  </a:lnTo>
                  <a:lnTo>
                    <a:pt x="224" y="928"/>
                  </a:lnTo>
                  <a:lnTo>
                    <a:pt x="268" y="932"/>
                  </a:lnTo>
                  <a:lnTo>
                    <a:pt x="312" y="937"/>
                  </a:lnTo>
                  <a:lnTo>
                    <a:pt x="358" y="941"/>
                  </a:lnTo>
                  <a:lnTo>
                    <a:pt x="403" y="944"/>
                  </a:lnTo>
                  <a:lnTo>
                    <a:pt x="447" y="949"/>
                  </a:lnTo>
                  <a:lnTo>
                    <a:pt x="491" y="953"/>
                  </a:lnTo>
                  <a:lnTo>
                    <a:pt x="537" y="957"/>
                  </a:lnTo>
                  <a:lnTo>
                    <a:pt x="582" y="962"/>
                  </a:lnTo>
                  <a:lnTo>
                    <a:pt x="626" y="965"/>
                  </a:lnTo>
                  <a:lnTo>
                    <a:pt x="672" y="969"/>
                  </a:lnTo>
                  <a:lnTo>
                    <a:pt x="716" y="974"/>
                  </a:lnTo>
                  <a:lnTo>
                    <a:pt x="713" y="789"/>
                  </a:lnTo>
                  <a:lnTo>
                    <a:pt x="710" y="604"/>
                  </a:lnTo>
                  <a:lnTo>
                    <a:pt x="707" y="420"/>
                  </a:lnTo>
                  <a:lnTo>
                    <a:pt x="704" y="235"/>
                  </a:lnTo>
                  <a:lnTo>
                    <a:pt x="718" y="206"/>
                  </a:lnTo>
                  <a:lnTo>
                    <a:pt x="729" y="176"/>
                  </a:lnTo>
                  <a:lnTo>
                    <a:pt x="743" y="147"/>
                  </a:lnTo>
                  <a:lnTo>
                    <a:pt x="756" y="117"/>
                  </a:lnTo>
                  <a:lnTo>
                    <a:pt x="768" y="89"/>
                  </a:lnTo>
                  <a:lnTo>
                    <a:pt x="781" y="59"/>
                  </a:lnTo>
                  <a:lnTo>
                    <a:pt x="795" y="30"/>
                  </a:lnTo>
                  <a:lnTo>
                    <a:pt x="808" y="0"/>
                  </a:lnTo>
                  <a:close/>
                </a:path>
              </a:pathLst>
            </a:custGeom>
            <a:solidFill>
              <a:srgbClr val="006D8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2" name="12 Forma libre"/>
            <p:cNvSpPr>
              <a:spLocks/>
            </p:cNvSpPr>
            <p:nvPr/>
          </p:nvSpPr>
          <p:spPr bwMode="auto">
            <a:xfrm>
              <a:off x="91" y="208"/>
              <a:ext cx="248" cy="312"/>
            </a:xfrm>
            <a:custGeom>
              <a:avLst/>
              <a:gdLst/>
              <a:ahLst/>
              <a:cxnLst>
                <a:cxn ang="0">
                  <a:pos x="716" y="10"/>
                </a:cxn>
                <a:cxn ang="0">
                  <a:pos x="658" y="29"/>
                </a:cxn>
                <a:cxn ang="0">
                  <a:pos x="600" y="48"/>
                </a:cxn>
                <a:cxn ang="0">
                  <a:pos x="541" y="68"/>
                </a:cxn>
                <a:cxn ang="0">
                  <a:pos x="484" y="87"/>
                </a:cxn>
                <a:cxn ang="0">
                  <a:pos x="426" y="106"/>
                </a:cxn>
                <a:cxn ang="0">
                  <a:pos x="368" y="125"/>
                </a:cxn>
                <a:cxn ang="0">
                  <a:pos x="310" y="145"/>
                </a:cxn>
                <a:cxn ang="0">
                  <a:pos x="262" y="164"/>
                </a:cxn>
                <a:cxn ang="0">
                  <a:pos x="223" y="182"/>
                </a:cxn>
                <a:cxn ang="0">
                  <a:pos x="183" y="199"/>
                </a:cxn>
                <a:cxn ang="0">
                  <a:pos x="145" y="219"/>
                </a:cxn>
                <a:cxn ang="0">
                  <a:pos x="111" y="236"/>
                </a:cxn>
                <a:cxn ang="0">
                  <a:pos x="83" y="253"/>
                </a:cxn>
                <a:cxn ang="0">
                  <a:pos x="53" y="269"/>
                </a:cxn>
                <a:cxn ang="0">
                  <a:pos x="25" y="287"/>
                </a:cxn>
                <a:cxn ang="0">
                  <a:pos x="7" y="441"/>
                </a:cxn>
                <a:cxn ang="0">
                  <a:pos x="3" y="732"/>
                </a:cxn>
                <a:cxn ang="0">
                  <a:pos x="41" y="882"/>
                </a:cxn>
                <a:cxn ang="0">
                  <a:pos x="123" y="889"/>
                </a:cxn>
                <a:cxn ang="0">
                  <a:pos x="206" y="896"/>
                </a:cxn>
                <a:cxn ang="0">
                  <a:pos x="287" y="904"/>
                </a:cxn>
                <a:cxn ang="0">
                  <a:pos x="370" y="911"/>
                </a:cxn>
                <a:cxn ang="0">
                  <a:pos x="451" y="919"/>
                </a:cxn>
                <a:cxn ang="0">
                  <a:pos x="534" y="926"/>
                </a:cxn>
                <a:cxn ang="0">
                  <a:pos x="615" y="933"/>
                </a:cxn>
                <a:cxn ang="0">
                  <a:pos x="654" y="759"/>
                </a:cxn>
                <a:cxn ang="0">
                  <a:pos x="649" y="405"/>
                </a:cxn>
                <a:cxn ang="0">
                  <a:pos x="658" y="199"/>
                </a:cxn>
                <a:cxn ang="0">
                  <a:pos x="683" y="142"/>
                </a:cxn>
                <a:cxn ang="0">
                  <a:pos x="708" y="84"/>
                </a:cxn>
                <a:cxn ang="0">
                  <a:pos x="733" y="28"/>
                </a:cxn>
              </a:cxnLst>
              <a:rect l="0" t="0" r="r" b="b"/>
              <a:pathLst>
                <a:path w="745" h="936">
                  <a:moveTo>
                    <a:pt x="745" y="0"/>
                  </a:moveTo>
                  <a:lnTo>
                    <a:pt x="716" y="10"/>
                  </a:lnTo>
                  <a:lnTo>
                    <a:pt x="688" y="19"/>
                  </a:lnTo>
                  <a:lnTo>
                    <a:pt x="658" y="29"/>
                  </a:lnTo>
                  <a:lnTo>
                    <a:pt x="628" y="38"/>
                  </a:lnTo>
                  <a:lnTo>
                    <a:pt x="600" y="48"/>
                  </a:lnTo>
                  <a:lnTo>
                    <a:pt x="571" y="57"/>
                  </a:lnTo>
                  <a:lnTo>
                    <a:pt x="541" y="68"/>
                  </a:lnTo>
                  <a:lnTo>
                    <a:pt x="513" y="77"/>
                  </a:lnTo>
                  <a:lnTo>
                    <a:pt x="484" y="87"/>
                  </a:lnTo>
                  <a:lnTo>
                    <a:pt x="454" y="97"/>
                  </a:lnTo>
                  <a:lnTo>
                    <a:pt x="426" y="106"/>
                  </a:lnTo>
                  <a:lnTo>
                    <a:pt x="396" y="117"/>
                  </a:lnTo>
                  <a:lnTo>
                    <a:pt x="368" y="125"/>
                  </a:lnTo>
                  <a:lnTo>
                    <a:pt x="339" y="136"/>
                  </a:lnTo>
                  <a:lnTo>
                    <a:pt x="310" y="145"/>
                  </a:lnTo>
                  <a:lnTo>
                    <a:pt x="281" y="155"/>
                  </a:lnTo>
                  <a:lnTo>
                    <a:pt x="262" y="164"/>
                  </a:lnTo>
                  <a:lnTo>
                    <a:pt x="242" y="173"/>
                  </a:lnTo>
                  <a:lnTo>
                    <a:pt x="223" y="182"/>
                  </a:lnTo>
                  <a:lnTo>
                    <a:pt x="204" y="191"/>
                  </a:lnTo>
                  <a:lnTo>
                    <a:pt x="183" y="199"/>
                  </a:lnTo>
                  <a:lnTo>
                    <a:pt x="164" y="208"/>
                  </a:lnTo>
                  <a:lnTo>
                    <a:pt x="145" y="219"/>
                  </a:lnTo>
                  <a:lnTo>
                    <a:pt x="126" y="228"/>
                  </a:lnTo>
                  <a:lnTo>
                    <a:pt x="111" y="236"/>
                  </a:lnTo>
                  <a:lnTo>
                    <a:pt x="98" y="244"/>
                  </a:lnTo>
                  <a:lnTo>
                    <a:pt x="83" y="253"/>
                  </a:lnTo>
                  <a:lnTo>
                    <a:pt x="68" y="262"/>
                  </a:lnTo>
                  <a:lnTo>
                    <a:pt x="53" y="269"/>
                  </a:lnTo>
                  <a:lnTo>
                    <a:pt x="40" y="278"/>
                  </a:lnTo>
                  <a:lnTo>
                    <a:pt x="25" y="287"/>
                  </a:lnTo>
                  <a:lnTo>
                    <a:pt x="10" y="296"/>
                  </a:lnTo>
                  <a:lnTo>
                    <a:pt x="7" y="441"/>
                  </a:lnTo>
                  <a:lnTo>
                    <a:pt x="6" y="587"/>
                  </a:lnTo>
                  <a:lnTo>
                    <a:pt x="3" y="732"/>
                  </a:lnTo>
                  <a:lnTo>
                    <a:pt x="0" y="879"/>
                  </a:lnTo>
                  <a:lnTo>
                    <a:pt x="41" y="882"/>
                  </a:lnTo>
                  <a:lnTo>
                    <a:pt x="83" y="886"/>
                  </a:lnTo>
                  <a:lnTo>
                    <a:pt x="123" y="889"/>
                  </a:lnTo>
                  <a:lnTo>
                    <a:pt x="164" y="893"/>
                  </a:lnTo>
                  <a:lnTo>
                    <a:pt x="206" y="896"/>
                  </a:lnTo>
                  <a:lnTo>
                    <a:pt x="247" y="901"/>
                  </a:lnTo>
                  <a:lnTo>
                    <a:pt x="287" y="904"/>
                  </a:lnTo>
                  <a:lnTo>
                    <a:pt x="328" y="907"/>
                  </a:lnTo>
                  <a:lnTo>
                    <a:pt x="370" y="911"/>
                  </a:lnTo>
                  <a:lnTo>
                    <a:pt x="411" y="914"/>
                  </a:lnTo>
                  <a:lnTo>
                    <a:pt x="451" y="919"/>
                  </a:lnTo>
                  <a:lnTo>
                    <a:pt x="492" y="922"/>
                  </a:lnTo>
                  <a:lnTo>
                    <a:pt x="534" y="926"/>
                  </a:lnTo>
                  <a:lnTo>
                    <a:pt x="575" y="929"/>
                  </a:lnTo>
                  <a:lnTo>
                    <a:pt x="615" y="933"/>
                  </a:lnTo>
                  <a:lnTo>
                    <a:pt x="657" y="936"/>
                  </a:lnTo>
                  <a:lnTo>
                    <a:pt x="654" y="759"/>
                  </a:lnTo>
                  <a:lnTo>
                    <a:pt x="651" y="581"/>
                  </a:lnTo>
                  <a:lnTo>
                    <a:pt x="649" y="405"/>
                  </a:lnTo>
                  <a:lnTo>
                    <a:pt x="646" y="228"/>
                  </a:lnTo>
                  <a:lnTo>
                    <a:pt x="658" y="199"/>
                  </a:lnTo>
                  <a:lnTo>
                    <a:pt x="671" y="170"/>
                  </a:lnTo>
                  <a:lnTo>
                    <a:pt x="683" y="142"/>
                  </a:lnTo>
                  <a:lnTo>
                    <a:pt x="696" y="114"/>
                  </a:lnTo>
                  <a:lnTo>
                    <a:pt x="708" y="84"/>
                  </a:lnTo>
                  <a:lnTo>
                    <a:pt x="720" y="56"/>
                  </a:lnTo>
                  <a:lnTo>
                    <a:pt x="733" y="28"/>
                  </a:lnTo>
                  <a:lnTo>
                    <a:pt x="745" y="0"/>
                  </a:lnTo>
                  <a:close/>
                </a:path>
              </a:pathLst>
            </a:custGeom>
            <a:solidFill>
              <a:srgbClr val="00728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3" name="13 Forma libre"/>
            <p:cNvSpPr>
              <a:spLocks/>
            </p:cNvSpPr>
            <p:nvPr/>
          </p:nvSpPr>
          <p:spPr bwMode="auto">
            <a:xfrm>
              <a:off x="91" y="217"/>
              <a:ext cx="227" cy="301"/>
            </a:xfrm>
            <a:custGeom>
              <a:avLst/>
              <a:gdLst/>
              <a:ahLst/>
              <a:cxnLst>
                <a:cxn ang="0">
                  <a:pos x="657" y="9"/>
                </a:cxn>
                <a:cxn ang="0">
                  <a:pos x="605" y="25"/>
                </a:cxn>
                <a:cxn ang="0">
                  <a:pos x="553" y="41"/>
                </a:cxn>
                <a:cxn ang="0">
                  <a:pos x="501" y="57"/>
                </a:cxn>
                <a:cxn ang="0">
                  <a:pos x="450" y="74"/>
                </a:cxn>
                <a:cxn ang="0">
                  <a:pos x="398" y="92"/>
                </a:cxn>
                <a:cxn ang="0">
                  <a:pos x="346" y="108"/>
                </a:cxn>
                <a:cxn ang="0">
                  <a:pos x="294" y="124"/>
                </a:cxn>
                <a:cxn ang="0">
                  <a:pos x="250" y="140"/>
                </a:cxn>
                <a:cxn ang="0">
                  <a:pos x="211" y="158"/>
                </a:cxn>
                <a:cxn ang="0">
                  <a:pos x="174" y="176"/>
                </a:cxn>
                <a:cxn ang="0">
                  <a:pos x="136" y="194"/>
                </a:cxn>
                <a:cxn ang="0">
                  <a:pos x="103" y="211"/>
                </a:cxn>
                <a:cxn ang="0">
                  <a:pos x="77" y="228"/>
                </a:cxn>
                <a:cxn ang="0">
                  <a:pos x="49" y="244"/>
                </a:cxn>
                <a:cxn ang="0">
                  <a:pos x="22" y="260"/>
                </a:cxn>
                <a:cxn ang="0">
                  <a:pos x="7" y="413"/>
                </a:cxn>
                <a:cxn ang="0">
                  <a:pos x="3" y="704"/>
                </a:cxn>
                <a:cxn ang="0">
                  <a:pos x="37" y="852"/>
                </a:cxn>
                <a:cxn ang="0">
                  <a:pos x="111" y="859"/>
                </a:cxn>
                <a:cxn ang="0">
                  <a:pos x="186" y="865"/>
                </a:cxn>
                <a:cxn ang="0">
                  <a:pos x="260" y="873"/>
                </a:cxn>
                <a:cxn ang="0">
                  <a:pos x="334" y="879"/>
                </a:cxn>
                <a:cxn ang="0">
                  <a:pos x="410" y="885"/>
                </a:cxn>
                <a:cxn ang="0">
                  <a:pos x="484" y="892"/>
                </a:cxn>
                <a:cxn ang="0">
                  <a:pos x="559" y="898"/>
                </a:cxn>
                <a:cxn ang="0">
                  <a:pos x="593" y="731"/>
                </a:cxn>
                <a:cxn ang="0">
                  <a:pos x="589" y="392"/>
                </a:cxn>
                <a:cxn ang="0">
                  <a:pos x="597" y="194"/>
                </a:cxn>
                <a:cxn ang="0">
                  <a:pos x="623" y="139"/>
                </a:cxn>
                <a:cxn ang="0">
                  <a:pos x="646" y="83"/>
                </a:cxn>
                <a:cxn ang="0">
                  <a:pos x="670" y="28"/>
                </a:cxn>
              </a:cxnLst>
              <a:rect l="0" t="0" r="r" b="b"/>
              <a:pathLst>
                <a:path w="682" h="901">
                  <a:moveTo>
                    <a:pt x="682" y="0"/>
                  </a:moveTo>
                  <a:lnTo>
                    <a:pt x="657" y="9"/>
                  </a:lnTo>
                  <a:lnTo>
                    <a:pt x="630" y="16"/>
                  </a:lnTo>
                  <a:lnTo>
                    <a:pt x="605" y="25"/>
                  </a:lnTo>
                  <a:lnTo>
                    <a:pt x="578" y="32"/>
                  </a:lnTo>
                  <a:lnTo>
                    <a:pt x="553" y="41"/>
                  </a:lnTo>
                  <a:lnTo>
                    <a:pt x="526" y="50"/>
                  </a:lnTo>
                  <a:lnTo>
                    <a:pt x="501" y="57"/>
                  </a:lnTo>
                  <a:lnTo>
                    <a:pt x="476" y="66"/>
                  </a:lnTo>
                  <a:lnTo>
                    <a:pt x="450" y="74"/>
                  </a:lnTo>
                  <a:lnTo>
                    <a:pt x="424" y="83"/>
                  </a:lnTo>
                  <a:lnTo>
                    <a:pt x="398" y="92"/>
                  </a:lnTo>
                  <a:lnTo>
                    <a:pt x="373" y="99"/>
                  </a:lnTo>
                  <a:lnTo>
                    <a:pt x="346" y="108"/>
                  </a:lnTo>
                  <a:lnTo>
                    <a:pt x="321" y="115"/>
                  </a:lnTo>
                  <a:lnTo>
                    <a:pt x="294" y="124"/>
                  </a:lnTo>
                  <a:lnTo>
                    <a:pt x="269" y="131"/>
                  </a:lnTo>
                  <a:lnTo>
                    <a:pt x="250" y="140"/>
                  </a:lnTo>
                  <a:lnTo>
                    <a:pt x="231" y="149"/>
                  </a:lnTo>
                  <a:lnTo>
                    <a:pt x="211" y="158"/>
                  </a:lnTo>
                  <a:lnTo>
                    <a:pt x="194" y="167"/>
                  </a:lnTo>
                  <a:lnTo>
                    <a:pt x="174" y="176"/>
                  </a:lnTo>
                  <a:lnTo>
                    <a:pt x="155" y="185"/>
                  </a:lnTo>
                  <a:lnTo>
                    <a:pt x="136" y="194"/>
                  </a:lnTo>
                  <a:lnTo>
                    <a:pt x="117" y="202"/>
                  </a:lnTo>
                  <a:lnTo>
                    <a:pt x="103" y="211"/>
                  </a:lnTo>
                  <a:lnTo>
                    <a:pt x="90" y="219"/>
                  </a:lnTo>
                  <a:lnTo>
                    <a:pt x="77" y="228"/>
                  </a:lnTo>
                  <a:lnTo>
                    <a:pt x="64" y="235"/>
                  </a:lnTo>
                  <a:lnTo>
                    <a:pt x="49" y="244"/>
                  </a:lnTo>
                  <a:lnTo>
                    <a:pt x="35" y="251"/>
                  </a:lnTo>
                  <a:lnTo>
                    <a:pt x="22" y="260"/>
                  </a:lnTo>
                  <a:lnTo>
                    <a:pt x="9" y="268"/>
                  </a:lnTo>
                  <a:lnTo>
                    <a:pt x="7" y="413"/>
                  </a:lnTo>
                  <a:lnTo>
                    <a:pt x="4" y="558"/>
                  </a:lnTo>
                  <a:lnTo>
                    <a:pt x="3" y="704"/>
                  </a:lnTo>
                  <a:lnTo>
                    <a:pt x="0" y="849"/>
                  </a:lnTo>
                  <a:lnTo>
                    <a:pt x="37" y="852"/>
                  </a:lnTo>
                  <a:lnTo>
                    <a:pt x="74" y="855"/>
                  </a:lnTo>
                  <a:lnTo>
                    <a:pt x="111" y="859"/>
                  </a:lnTo>
                  <a:lnTo>
                    <a:pt x="149" y="862"/>
                  </a:lnTo>
                  <a:lnTo>
                    <a:pt x="186" y="865"/>
                  </a:lnTo>
                  <a:lnTo>
                    <a:pt x="223" y="868"/>
                  </a:lnTo>
                  <a:lnTo>
                    <a:pt x="260" y="873"/>
                  </a:lnTo>
                  <a:lnTo>
                    <a:pt x="297" y="876"/>
                  </a:lnTo>
                  <a:lnTo>
                    <a:pt x="334" y="879"/>
                  </a:lnTo>
                  <a:lnTo>
                    <a:pt x="371" y="882"/>
                  </a:lnTo>
                  <a:lnTo>
                    <a:pt x="410" y="885"/>
                  </a:lnTo>
                  <a:lnTo>
                    <a:pt x="447" y="889"/>
                  </a:lnTo>
                  <a:lnTo>
                    <a:pt x="484" y="892"/>
                  </a:lnTo>
                  <a:lnTo>
                    <a:pt x="520" y="895"/>
                  </a:lnTo>
                  <a:lnTo>
                    <a:pt x="559" y="898"/>
                  </a:lnTo>
                  <a:lnTo>
                    <a:pt x="596" y="901"/>
                  </a:lnTo>
                  <a:lnTo>
                    <a:pt x="593" y="731"/>
                  </a:lnTo>
                  <a:lnTo>
                    <a:pt x="590" y="561"/>
                  </a:lnTo>
                  <a:lnTo>
                    <a:pt x="589" y="392"/>
                  </a:lnTo>
                  <a:lnTo>
                    <a:pt x="586" y="222"/>
                  </a:lnTo>
                  <a:lnTo>
                    <a:pt x="597" y="194"/>
                  </a:lnTo>
                  <a:lnTo>
                    <a:pt x="609" y="165"/>
                  </a:lnTo>
                  <a:lnTo>
                    <a:pt x="623" y="139"/>
                  </a:lnTo>
                  <a:lnTo>
                    <a:pt x="634" y="111"/>
                  </a:lnTo>
                  <a:lnTo>
                    <a:pt x="646" y="83"/>
                  </a:lnTo>
                  <a:lnTo>
                    <a:pt x="658" y="55"/>
                  </a:lnTo>
                  <a:lnTo>
                    <a:pt x="670" y="28"/>
                  </a:lnTo>
                  <a:lnTo>
                    <a:pt x="682" y="0"/>
                  </a:lnTo>
                  <a:close/>
                </a:path>
              </a:pathLst>
            </a:custGeom>
            <a:solidFill>
              <a:srgbClr val="00779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4" name="14 Forma libre"/>
            <p:cNvSpPr>
              <a:spLocks/>
            </p:cNvSpPr>
            <p:nvPr/>
          </p:nvSpPr>
          <p:spPr bwMode="auto">
            <a:xfrm>
              <a:off x="91" y="227"/>
              <a:ext cx="207" cy="289"/>
            </a:xfrm>
            <a:custGeom>
              <a:avLst/>
              <a:gdLst/>
              <a:ahLst/>
              <a:cxnLst>
                <a:cxn ang="0">
                  <a:pos x="597" y="6"/>
                </a:cxn>
                <a:cxn ang="0">
                  <a:pos x="552" y="20"/>
                </a:cxn>
                <a:cxn ang="0">
                  <a:pos x="506" y="33"/>
                </a:cxn>
                <a:cxn ang="0">
                  <a:pos x="461" y="46"/>
                </a:cxn>
                <a:cxn ang="0">
                  <a:pos x="415" y="60"/>
                </a:cxn>
                <a:cxn ang="0">
                  <a:pos x="371" y="73"/>
                </a:cxn>
                <a:cxn ang="0">
                  <a:pos x="327" y="86"/>
                </a:cxn>
                <a:cxn ang="0">
                  <a:pos x="281" y="99"/>
                </a:cxn>
                <a:cxn ang="0">
                  <a:pos x="240" y="116"/>
                </a:cxn>
                <a:cxn ang="0">
                  <a:pos x="203" y="134"/>
                </a:cxn>
                <a:cxn ang="0">
                  <a:pos x="164" y="151"/>
                </a:cxn>
                <a:cxn ang="0">
                  <a:pos x="127" y="169"/>
                </a:cxn>
                <a:cxn ang="0">
                  <a:pos x="96" y="185"/>
                </a:cxn>
                <a:cxn ang="0">
                  <a:pos x="71" y="200"/>
                </a:cxn>
                <a:cxn ang="0">
                  <a:pos x="46" y="216"/>
                </a:cxn>
                <a:cxn ang="0">
                  <a:pos x="21" y="231"/>
                </a:cxn>
                <a:cxn ang="0">
                  <a:pos x="6" y="385"/>
                </a:cxn>
                <a:cxn ang="0">
                  <a:pos x="1" y="675"/>
                </a:cxn>
                <a:cxn ang="0">
                  <a:pos x="34" y="823"/>
                </a:cxn>
                <a:cxn ang="0">
                  <a:pos x="101" y="829"/>
                </a:cxn>
                <a:cxn ang="0">
                  <a:pos x="167" y="833"/>
                </a:cxn>
                <a:cxn ang="0">
                  <a:pos x="234" y="839"/>
                </a:cxn>
                <a:cxn ang="0">
                  <a:pos x="300" y="845"/>
                </a:cxn>
                <a:cxn ang="0">
                  <a:pos x="367" y="851"/>
                </a:cxn>
                <a:cxn ang="0">
                  <a:pos x="433" y="857"/>
                </a:cxn>
                <a:cxn ang="0">
                  <a:pos x="500" y="863"/>
                </a:cxn>
                <a:cxn ang="0">
                  <a:pos x="532" y="702"/>
                </a:cxn>
                <a:cxn ang="0">
                  <a:pos x="528" y="376"/>
                </a:cxn>
                <a:cxn ang="0">
                  <a:pos x="538" y="187"/>
                </a:cxn>
                <a:cxn ang="0">
                  <a:pos x="562" y="134"/>
                </a:cxn>
                <a:cxn ang="0">
                  <a:pos x="584" y="80"/>
                </a:cxn>
                <a:cxn ang="0">
                  <a:pos x="608" y="27"/>
                </a:cxn>
              </a:cxnLst>
              <a:rect l="0" t="0" r="r" b="b"/>
              <a:pathLst>
                <a:path w="620" h="866">
                  <a:moveTo>
                    <a:pt x="620" y="0"/>
                  </a:moveTo>
                  <a:lnTo>
                    <a:pt x="597" y="6"/>
                  </a:lnTo>
                  <a:lnTo>
                    <a:pt x="574" y="14"/>
                  </a:lnTo>
                  <a:lnTo>
                    <a:pt x="552" y="20"/>
                  </a:lnTo>
                  <a:lnTo>
                    <a:pt x="529" y="27"/>
                  </a:lnTo>
                  <a:lnTo>
                    <a:pt x="506" y="33"/>
                  </a:lnTo>
                  <a:lnTo>
                    <a:pt x="484" y="40"/>
                  </a:lnTo>
                  <a:lnTo>
                    <a:pt x="461" y="46"/>
                  </a:lnTo>
                  <a:lnTo>
                    <a:pt x="439" y="54"/>
                  </a:lnTo>
                  <a:lnTo>
                    <a:pt x="415" y="60"/>
                  </a:lnTo>
                  <a:lnTo>
                    <a:pt x="393" y="67"/>
                  </a:lnTo>
                  <a:lnTo>
                    <a:pt x="371" y="73"/>
                  </a:lnTo>
                  <a:lnTo>
                    <a:pt x="349" y="80"/>
                  </a:lnTo>
                  <a:lnTo>
                    <a:pt x="327" y="86"/>
                  </a:lnTo>
                  <a:lnTo>
                    <a:pt x="303" y="94"/>
                  </a:lnTo>
                  <a:lnTo>
                    <a:pt x="281" y="99"/>
                  </a:lnTo>
                  <a:lnTo>
                    <a:pt x="259" y="107"/>
                  </a:lnTo>
                  <a:lnTo>
                    <a:pt x="240" y="116"/>
                  </a:lnTo>
                  <a:lnTo>
                    <a:pt x="222" y="125"/>
                  </a:lnTo>
                  <a:lnTo>
                    <a:pt x="203" y="134"/>
                  </a:lnTo>
                  <a:lnTo>
                    <a:pt x="183" y="142"/>
                  </a:lnTo>
                  <a:lnTo>
                    <a:pt x="164" y="151"/>
                  </a:lnTo>
                  <a:lnTo>
                    <a:pt x="146" y="160"/>
                  </a:lnTo>
                  <a:lnTo>
                    <a:pt x="127" y="169"/>
                  </a:lnTo>
                  <a:lnTo>
                    <a:pt x="108" y="178"/>
                  </a:lnTo>
                  <a:lnTo>
                    <a:pt x="96" y="185"/>
                  </a:lnTo>
                  <a:lnTo>
                    <a:pt x="83" y="193"/>
                  </a:lnTo>
                  <a:lnTo>
                    <a:pt x="71" y="200"/>
                  </a:lnTo>
                  <a:lnTo>
                    <a:pt x="58" y="209"/>
                  </a:lnTo>
                  <a:lnTo>
                    <a:pt x="46" y="216"/>
                  </a:lnTo>
                  <a:lnTo>
                    <a:pt x="32" y="224"/>
                  </a:lnTo>
                  <a:lnTo>
                    <a:pt x="21" y="231"/>
                  </a:lnTo>
                  <a:lnTo>
                    <a:pt x="7" y="240"/>
                  </a:lnTo>
                  <a:lnTo>
                    <a:pt x="6" y="385"/>
                  </a:lnTo>
                  <a:lnTo>
                    <a:pt x="4" y="530"/>
                  </a:lnTo>
                  <a:lnTo>
                    <a:pt x="1" y="675"/>
                  </a:lnTo>
                  <a:lnTo>
                    <a:pt x="0" y="820"/>
                  </a:lnTo>
                  <a:lnTo>
                    <a:pt x="34" y="823"/>
                  </a:lnTo>
                  <a:lnTo>
                    <a:pt x="67" y="826"/>
                  </a:lnTo>
                  <a:lnTo>
                    <a:pt x="101" y="829"/>
                  </a:lnTo>
                  <a:lnTo>
                    <a:pt x="133" y="832"/>
                  </a:lnTo>
                  <a:lnTo>
                    <a:pt x="167" y="833"/>
                  </a:lnTo>
                  <a:lnTo>
                    <a:pt x="200" y="836"/>
                  </a:lnTo>
                  <a:lnTo>
                    <a:pt x="234" y="839"/>
                  </a:lnTo>
                  <a:lnTo>
                    <a:pt x="268" y="842"/>
                  </a:lnTo>
                  <a:lnTo>
                    <a:pt x="300" y="845"/>
                  </a:lnTo>
                  <a:lnTo>
                    <a:pt x="334" y="848"/>
                  </a:lnTo>
                  <a:lnTo>
                    <a:pt x="367" y="851"/>
                  </a:lnTo>
                  <a:lnTo>
                    <a:pt x="401" y="854"/>
                  </a:lnTo>
                  <a:lnTo>
                    <a:pt x="433" y="857"/>
                  </a:lnTo>
                  <a:lnTo>
                    <a:pt x="467" y="860"/>
                  </a:lnTo>
                  <a:lnTo>
                    <a:pt x="500" y="863"/>
                  </a:lnTo>
                  <a:lnTo>
                    <a:pt x="534" y="866"/>
                  </a:lnTo>
                  <a:lnTo>
                    <a:pt x="532" y="702"/>
                  </a:lnTo>
                  <a:lnTo>
                    <a:pt x="531" y="539"/>
                  </a:lnTo>
                  <a:lnTo>
                    <a:pt x="528" y="376"/>
                  </a:lnTo>
                  <a:lnTo>
                    <a:pt x="526" y="213"/>
                  </a:lnTo>
                  <a:lnTo>
                    <a:pt x="538" y="187"/>
                  </a:lnTo>
                  <a:lnTo>
                    <a:pt x="550" y="160"/>
                  </a:lnTo>
                  <a:lnTo>
                    <a:pt x="562" y="134"/>
                  </a:lnTo>
                  <a:lnTo>
                    <a:pt x="574" y="107"/>
                  </a:lnTo>
                  <a:lnTo>
                    <a:pt x="584" y="80"/>
                  </a:lnTo>
                  <a:lnTo>
                    <a:pt x="596" y="54"/>
                  </a:lnTo>
                  <a:lnTo>
                    <a:pt x="608" y="27"/>
                  </a:lnTo>
                  <a:lnTo>
                    <a:pt x="620" y="0"/>
                  </a:lnTo>
                  <a:close/>
                </a:path>
              </a:pathLst>
            </a:custGeom>
            <a:solidFill>
              <a:srgbClr val="007C9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5" name="15 Forma libre"/>
            <p:cNvSpPr>
              <a:spLocks/>
            </p:cNvSpPr>
            <p:nvPr/>
          </p:nvSpPr>
          <p:spPr bwMode="auto">
            <a:xfrm>
              <a:off x="91" y="237"/>
              <a:ext cx="185" cy="276"/>
            </a:xfrm>
            <a:custGeom>
              <a:avLst/>
              <a:gdLst/>
              <a:ahLst/>
              <a:cxnLst>
                <a:cxn ang="0">
                  <a:pos x="537" y="4"/>
                </a:cxn>
                <a:cxn ang="0">
                  <a:pos x="498" y="15"/>
                </a:cxn>
                <a:cxn ang="0">
                  <a:pos x="460" y="25"/>
                </a:cxn>
                <a:cxn ang="0">
                  <a:pos x="421" y="35"/>
                </a:cxn>
                <a:cxn ang="0">
                  <a:pos x="383" y="46"/>
                </a:cxn>
                <a:cxn ang="0">
                  <a:pos x="345" y="56"/>
                </a:cxn>
                <a:cxn ang="0">
                  <a:pos x="306" y="67"/>
                </a:cxn>
                <a:cxn ang="0">
                  <a:pos x="268" y="77"/>
                </a:cxn>
                <a:cxn ang="0">
                  <a:pos x="229" y="90"/>
                </a:cxn>
                <a:cxn ang="0">
                  <a:pos x="192" y="106"/>
                </a:cxn>
                <a:cxn ang="0">
                  <a:pos x="155" y="124"/>
                </a:cxn>
                <a:cxn ang="0">
                  <a:pos x="118" y="142"/>
                </a:cxn>
                <a:cxn ang="0">
                  <a:pos x="87" y="158"/>
                </a:cxn>
                <a:cxn ang="0">
                  <a:pos x="64" y="173"/>
                </a:cxn>
                <a:cxn ang="0">
                  <a:pos x="41" y="188"/>
                </a:cxn>
                <a:cxn ang="0">
                  <a:pos x="18" y="203"/>
                </a:cxn>
                <a:cxn ang="0">
                  <a:pos x="4" y="355"/>
                </a:cxn>
                <a:cxn ang="0">
                  <a:pos x="1" y="645"/>
                </a:cxn>
                <a:cxn ang="0">
                  <a:pos x="30" y="793"/>
                </a:cxn>
                <a:cxn ang="0">
                  <a:pos x="89" y="798"/>
                </a:cxn>
                <a:cxn ang="0">
                  <a:pos x="148" y="802"/>
                </a:cxn>
                <a:cxn ang="0">
                  <a:pos x="207" y="806"/>
                </a:cxn>
                <a:cxn ang="0">
                  <a:pos x="266" y="811"/>
                </a:cxn>
                <a:cxn ang="0">
                  <a:pos x="325" y="817"/>
                </a:cxn>
                <a:cxn ang="0">
                  <a:pos x="384" y="821"/>
                </a:cxn>
                <a:cxn ang="0">
                  <a:pos x="444" y="826"/>
                </a:cxn>
                <a:cxn ang="0">
                  <a:pos x="472" y="672"/>
                </a:cxn>
                <a:cxn ang="0">
                  <a:pos x="469" y="361"/>
                </a:cxn>
                <a:cxn ang="0">
                  <a:pos x="479" y="180"/>
                </a:cxn>
                <a:cxn ang="0">
                  <a:pos x="501" y="129"/>
                </a:cxn>
                <a:cxn ang="0">
                  <a:pos x="523" y="77"/>
                </a:cxn>
                <a:cxn ang="0">
                  <a:pos x="546" y="25"/>
                </a:cxn>
              </a:cxnLst>
              <a:rect l="0" t="0" r="r" b="b"/>
              <a:pathLst>
                <a:path w="556" h="829">
                  <a:moveTo>
                    <a:pt x="556" y="0"/>
                  </a:moveTo>
                  <a:lnTo>
                    <a:pt x="537" y="4"/>
                  </a:lnTo>
                  <a:lnTo>
                    <a:pt x="518" y="10"/>
                  </a:lnTo>
                  <a:lnTo>
                    <a:pt x="498" y="15"/>
                  </a:lnTo>
                  <a:lnTo>
                    <a:pt x="479" y="21"/>
                  </a:lnTo>
                  <a:lnTo>
                    <a:pt x="460" y="25"/>
                  </a:lnTo>
                  <a:lnTo>
                    <a:pt x="441" y="31"/>
                  </a:lnTo>
                  <a:lnTo>
                    <a:pt x="421" y="35"/>
                  </a:lnTo>
                  <a:lnTo>
                    <a:pt x="402" y="40"/>
                  </a:lnTo>
                  <a:lnTo>
                    <a:pt x="383" y="46"/>
                  </a:lnTo>
                  <a:lnTo>
                    <a:pt x="364" y="50"/>
                  </a:lnTo>
                  <a:lnTo>
                    <a:pt x="345" y="56"/>
                  </a:lnTo>
                  <a:lnTo>
                    <a:pt x="325" y="61"/>
                  </a:lnTo>
                  <a:lnTo>
                    <a:pt x="306" y="67"/>
                  </a:lnTo>
                  <a:lnTo>
                    <a:pt x="287" y="71"/>
                  </a:lnTo>
                  <a:lnTo>
                    <a:pt x="268" y="77"/>
                  </a:lnTo>
                  <a:lnTo>
                    <a:pt x="248" y="81"/>
                  </a:lnTo>
                  <a:lnTo>
                    <a:pt x="229" y="90"/>
                  </a:lnTo>
                  <a:lnTo>
                    <a:pt x="211" y="99"/>
                  </a:lnTo>
                  <a:lnTo>
                    <a:pt x="192" y="106"/>
                  </a:lnTo>
                  <a:lnTo>
                    <a:pt x="174" y="115"/>
                  </a:lnTo>
                  <a:lnTo>
                    <a:pt x="155" y="124"/>
                  </a:lnTo>
                  <a:lnTo>
                    <a:pt x="136" y="133"/>
                  </a:lnTo>
                  <a:lnTo>
                    <a:pt x="118" y="142"/>
                  </a:lnTo>
                  <a:lnTo>
                    <a:pt x="99" y="151"/>
                  </a:lnTo>
                  <a:lnTo>
                    <a:pt x="87" y="158"/>
                  </a:lnTo>
                  <a:lnTo>
                    <a:pt x="75" y="166"/>
                  </a:lnTo>
                  <a:lnTo>
                    <a:pt x="64" y="173"/>
                  </a:lnTo>
                  <a:lnTo>
                    <a:pt x="53" y="180"/>
                  </a:lnTo>
                  <a:lnTo>
                    <a:pt x="41" y="188"/>
                  </a:lnTo>
                  <a:lnTo>
                    <a:pt x="30" y="195"/>
                  </a:lnTo>
                  <a:lnTo>
                    <a:pt x="18" y="203"/>
                  </a:lnTo>
                  <a:lnTo>
                    <a:pt x="6" y="210"/>
                  </a:lnTo>
                  <a:lnTo>
                    <a:pt x="4" y="355"/>
                  </a:lnTo>
                  <a:lnTo>
                    <a:pt x="3" y="500"/>
                  </a:lnTo>
                  <a:lnTo>
                    <a:pt x="1" y="645"/>
                  </a:lnTo>
                  <a:lnTo>
                    <a:pt x="0" y="790"/>
                  </a:lnTo>
                  <a:lnTo>
                    <a:pt x="30" y="793"/>
                  </a:lnTo>
                  <a:lnTo>
                    <a:pt x="59" y="795"/>
                  </a:lnTo>
                  <a:lnTo>
                    <a:pt x="89" y="798"/>
                  </a:lnTo>
                  <a:lnTo>
                    <a:pt x="118" y="799"/>
                  </a:lnTo>
                  <a:lnTo>
                    <a:pt x="148" y="802"/>
                  </a:lnTo>
                  <a:lnTo>
                    <a:pt x="177" y="803"/>
                  </a:lnTo>
                  <a:lnTo>
                    <a:pt x="207" y="806"/>
                  </a:lnTo>
                  <a:lnTo>
                    <a:pt x="237" y="809"/>
                  </a:lnTo>
                  <a:lnTo>
                    <a:pt x="266" y="811"/>
                  </a:lnTo>
                  <a:lnTo>
                    <a:pt x="296" y="814"/>
                  </a:lnTo>
                  <a:lnTo>
                    <a:pt x="325" y="817"/>
                  </a:lnTo>
                  <a:lnTo>
                    <a:pt x="355" y="818"/>
                  </a:lnTo>
                  <a:lnTo>
                    <a:pt x="384" y="821"/>
                  </a:lnTo>
                  <a:lnTo>
                    <a:pt x="414" y="824"/>
                  </a:lnTo>
                  <a:lnTo>
                    <a:pt x="444" y="826"/>
                  </a:lnTo>
                  <a:lnTo>
                    <a:pt x="473" y="829"/>
                  </a:lnTo>
                  <a:lnTo>
                    <a:pt x="472" y="672"/>
                  </a:lnTo>
                  <a:lnTo>
                    <a:pt x="470" y="516"/>
                  </a:lnTo>
                  <a:lnTo>
                    <a:pt x="469" y="361"/>
                  </a:lnTo>
                  <a:lnTo>
                    <a:pt x="467" y="206"/>
                  </a:lnTo>
                  <a:lnTo>
                    <a:pt x="479" y="180"/>
                  </a:lnTo>
                  <a:lnTo>
                    <a:pt x="489" y="154"/>
                  </a:lnTo>
                  <a:lnTo>
                    <a:pt x="501" y="129"/>
                  </a:lnTo>
                  <a:lnTo>
                    <a:pt x="512" y="102"/>
                  </a:lnTo>
                  <a:lnTo>
                    <a:pt x="523" y="77"/>
                  </a:lnTo>
                  <a:lnTo>
                    <a:pt x="534" y="52"/>
                  </a:lnTo>
                  <a:lnTo>
                    <a:pt x="546" y="25"/>
                  </a:lnTo>
                  <a:lnTo>
                    <a:pt x="556" y="0"/>
                  </a:lnTo>
                  <a:close/>
                </a:path>
              </a:pathLst>
            </a:custGeom>
            <a:solidFill>
              <a:srgbClr val="0084A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6" name="16 Forma libre"/>
            <p:cNvSpPr>
              <a:spLocks/>
            </p:cNvSpPr>
            <p:nvPr/>
          </p:nvSpPr>
          <p:spPr bwMode="auto">
            <a:xfrm>
              <a:off x="91" y="246"/>
              <a:ext cx="164" cy="265"/>
            </a:xfrm>
            <a:custGeom>
              <a:avLst/>
              <a:gdLst/>
              <a:ahLst/>
              <a:cxnLst>
                <a:cxn ang="0">
                  <a:pos x="476" y="3"/>
                </a:cxn>
                <a:cxn ang="0">
                  <a:pos x="445" y="10"/>
                </a:cxn>
                <a:cxn ang="0">
                  <a:pos x="413" y="18"/>
                </a:cxn>
                <a:cxn ang="0">
                  <a:pos x="381" y="25"/>
                </a:cxn>
                <a:cxn ang="0">
                  <a:pos x="349" y="33"/>
                </a:cxn>
                <a:cxn ang="0">
                  <a:pos x="316" y="39"/>
                </a:cxn>
                <a:cxn ang="0">
                  <a:pos x="285" y="46"/>
                </a:cxn>
                <a:cxn ang="0">
                  <a:pos x="253" y="53"/>
                </a:cxn>
                <a:cxn ang="0">
                  <a:pos x="219" y="67"/>
                </a:cxn>
                <a:cxn ang="0">
                  <a:pos x="182" y="83"/>
                </a:cxn>
                <a:cxn ang="0">
                  <a:pos x="145" y="101"/>
                </a:cxn>
                <a:cxn ang="0">
                  <a:pos x="108" y="117"/>
                </a:cxn>
                <a:cxn ang="0">
                  <a:pos x="80" y="133"/>
                </a:cxn>
                <a:cxn ang="0">
                  <a:pos x="59" y="148"/>
                </a:cxn>
                <a:cxn ang="0">
                  <a:pos x="37" y="161"/>
                </a:cxn>
                <a:cxn ang="0">
                  <a:pos x="15" y="176"/>
                </a:cxn>
                <a:cxn ang="0">
                  <a:pos x="3" y="329"/>
                </a:cxn>
                <a:cxn ang="0">
                  <a:pos x="1" y="617"/>
                </a:cxn>
                <a:cxn ang="0">
                  <a:pos x="25" y="764"/>
                </a:cxn>
                <a:cxn ang="0">
                  <a:pos x="77" y="768"/>
                </a:cxn>
                <a:cxn ang="0">
                  <a:pos x="129" y="772"/>
                </a:cxn>
                <a:cxn ang="0">
                  <a:pos x="180" y="775"/>
                </a:cxn>
                <a:cxn ang="0">
                  <a:pos x="232" y="780"/>
                </a:cxn>
                <a:cxn ang="0">
                  <a:pos x="284" y="783"/>
                </a:cxn>
                <a:cxn ang="0">
                  <a:pos x="336" y="787"/>
                </a:cxn>
                <a:cxn ang="0">
                  <a:pos x="387" y="792"/>
                </a:cxn>
                <a:cxn ang="0">
                  <a:pos x="411" y="645"/>
                </a:cxn>
                <a:cxn ang="0">
                  <a:pos x="408" y="348"/>
                </a:cxn>
                <a:cxn ang="0">
                  <a:pos x="417" y="175"/>
                </a:cxn>
                <a:cxn ang="0">
                  <a:pos x="439" y="124"/>
                </a:cxn>
                <a:cxn ang="0">
                  <a:pos x="461" y="76"/>
                </a:cxn>
                <a:cxn ang="0">
                  <a:pos x="482" y="25"/>
                </a:cxn>
              </a:cxnLst>
              <a:rect l="0" t="0" r="r" b="b"/>
              <a:pathLst>
                <a:path w="492" h="793">
                  <a:moveTo>
                    <a:pt x="492" y="0"/>
                  </a:moveTo>
                  <a:lnTo>
                    <a:pt x="476" y="3"/>
                  </a:lnTo>
                  <a:lnTo>
                    <a:pt x="461" y="7"/>
                  </a:lnTo>
                  <a:lnTo>
                    <a:pt x="445" y="10"/>
                  </a:lnTo>
                  <a:lnTo>
                    <a:pt x="429" y="15"/>
                  </a:lnTo>
                  <a:lnTo>
                    <a:pt x="413" y="18"/>
                  </a:lnTo>
                  <a:lnTo>
                    <a:pt x="398" y="21"/>
                  </a:lnTo>
                  <a:lnTo>
                    <a:pt x="381" y="25"/>
                  </a:lnTo>
                  <a:lnTo>
                    <a:pt x="365" y="28"/>
                  </a:lnTo>
                  <a:lnTo>
                    <a:pt x="349" y="33"/>
                  </a:lnTo>
                  <a:lnTo>
                    <a:pt x="333" y="36"/>
                  </a:lnTo>
                  <a:lnTo>
                    <a:pt x="316" y="39"/>
                  </a:lnTo>
                  <a:lnTo>
                    <a:pt x="300" y="43"/>
                  </a:lnTo>
                  <a:lnTo>
                    <a:pt x="285" y="46"/>
                  </a:lnTo>
                  <a:lnTo>
                    <a:pt x="269" y="50"/>
                  </a:lnTo>
                  <a:lnTo>
                    <a:pt x="253" y="53"/>
                  </a:lnTo>
                  <a:lnTo>
                    <a:pt x="237" y="58"/>
                  </a:lnTo>
                  <a:lnTo>
                    <a:pt x="219" y="67"/>
                  </a:lnTo>
                  <a:lnTo>
                    <a:pt x="200" y="76"/>
                  </a:lnTo>
                  <a:lnTo>
                    <a:pt x="182" y="83"/>
                  </a:lnTo>
                  <a:lnTo>
                    <a:pt x="164" y="92"/>
                  </a:lnTo>
                  <a:lnTo>
                    <a:pt x="145" y="101"/>
                  </a:lnTo>
                  <a:lnTo>
                    <a:pt x="127" y="108"/>
                  </a:lnTo>
                  <a:lnTo>
                    <a:pt x="108" y="117"/>
                  </a:lnTo>
                  <a:lnTo>
                    <a:pt x="90" y="126"/>
                  </a:lnTo>
                  <a:lnTo>
                    <a:pt x="80" y="133"/>
                  </a:lnTo>
                  <a:lnTo>
                    <a:pt x="69" y="141"/>
                  </a:lnTo>
                  <a:lnTo>
                    <a:pt x="59" y="148"/>
                  </a:lnTo>
                  <a:lnTo>
                    <a:pt x="47" y="154"/>
                  </a:lnTo>
                  <a:lnTo>
                    <a:pt x="37" y="161"/>
                  </a:lnTo>
                  <a:lnTo>
                    <a:pt x="27" y="169"/>
                  </a:lnTo>
                  <a:lnTo>
                    <a:pt x="15" y="176"/>
                  </a:lnTo>
                  <a:lnTo>
                    <a:pt x="4" y="184"/>
                  </a:lnTo>
                  <a:lnTo>
                    <a:pt x="3" y="329"/>
                  </a:lnTo>
                  <a:lnTo>
                    <a:pt x="3" y="472"/>
                  </a:lnTo>
                  <a:lnTo>
                    <a:pt x="1" y="617"/>
                  </a:lnTo>
                  <a:lnTo>
                    <a:pt x="0" y="762"/>
                  </a:lnTo>
                  <a:lnTo>
                    <a:pt x="25" y="764"/>
                  </a:lnTo>
                  <a:lnTo>
                    <a:pt x="52" y="767"/>
                  </a:lnTo>
                  <a:lnTo>
                    <a:pt x="77" y="768"/>
                  </a:lnTo>
                  <a:lnTo>
                    <a:pt x="103" y="770"/>
                  </a:lnTo>
                  <a:lnTo>
                    <a:pt x="129" y="772"/>
                  </a:lnTo>
                  <a:lnTo>
                    <a:pt x="155" y="774"/>
                  </a:lnTo>
                  <a:lnTo>
                    <a:pt x="180" y="775"/>
                  </a:lnTo>
                  <a:lnTo>
                    <a:pt x="207" y="777"/>
                  </a:lnTo>
                  <a:lnTo>
                    <a:pt x="232" y="780"/>
                  </a:lnTo>
                  <a:lnTo>
                    <a:pt x="257" y="781"/>
                  </a:lnTo>
                  <a:lnTo>
                    <a:pt x="284" y="783"/>
                  </a:lnTo>
                  <a:lnTo>
                    <a:pt x="309" y="786"/>
                  </a:lnTo>
                  <a:lnTo>
                    <a:pt x="336" y="787"/>
                  </a:lnTo>
                  <a:lnTo>
                    <a:pt x="361" y="789"/>
                  </a:lnTo>
                  <a:lnTo>
                    <a:pt x="387" y="792"/>
                  </a:lnTo>
                  <a:lnTo>
                    <a:pt x="413" y="793"/>
                  </a:lnTo>
                  <a:lnTo>
                    <a:pt x="411" y="645"/>
                  </a:lnTo>
                  <a:lnTo>
                    <a:pt x="410" y="496"/>
                  </a:lnTo>
                  <a:lnTo>
                    <a:pt x="408" y="348"/>
                  </a:lnTo>
                  <a:lnTo>
                    <a:pt x="407" y="200"/>
                  </a:lnTo>
                  <a:lnTo>
                    <a:pt x="417" y="175"/>
                  </a:lnTo>
                  <a:lnTo>
                    <a:pt x="429" y="150"/>
                  </a:lnTo>
                  <a:lnTo>
                    <a:pt x="439" y="124"/>
                  </a:lnTo>
                  <a:lnTo>
                    <a:pt x="450" y="99"/>
                  </a:lnTo>
                  <a:lnTo>
                    <a:pt x="461" y="76"/>
                  </a:lnTo>
                  <a:lnTo>
                    <a:pt x="472" y="50"/>
                  </a:lnTo>
                  <a:lnTo>
                    <a:pt x="482" y="2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0087A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7" name="17 Forma libre"/>
            <p:cNvSpPr>
              <a:spLocks/>
            </p:cNvSpPr>
            <p:nvPr/>
          </p:nvSpPr>
          <p:spPr bwMode="auto">
            <a:xfrm>
              <a:off x="90" y="256"/>
              <a:ext cx="144" cy="252"/>
            </a:xfrm>
            <a:custGeom>
              <a:avLst/>
              <a:gdLst/>
              <a:ahLst/>
              <a:cxnLst>
                <a:cxn ang="0">
                  <a:pos x="432" y="0"/>
                </a:cxn>
                <a:cxn ang="0">
                  <a:pos x="407" y="4"/>
                </a:cxn>
                <a:cxn ang="0">
                  <a:pos x="382" y="7"/>
                </a:cxn>
                <a:cxn ang="0">
                  <a:pos x="355" y="11"/>
                </a:cxn>
                <a:cxn ang="0">
                  <a:pos x="330" y="16"/>
                </a:cxn>
                <a:cxn ang="0">
                  <a:pos x="305" y="20"/>
                </a:cxn>
                <a:cxn ang="0">
                  <a:pos x="280" y="25"/>
                </a:cxn>
                <a:cxn ang="0">
                  <a:pos x="253" y="29"/>
                </a:cxn>
                <a:cxn ang="0">
                  <a:pos x="228" y="34"/>
                </a:cxn>
                <a:cxn ang="0">
                  <a:pos x="210" y="43"/>
                </a:cxn>
                <a:cxn ang="0">
                  <a:pos x="191" y="50"/>
                </a:cxn>
                <a:cxn ang="0">
                  <a:pos x="173" y="59"/>
                </a:cxn>
                <a:cxn ang="0">
                  <a:pos x="156" y="66"/>
                </a:cxn>
                <a:cxn ang="0">
                  <a:pos x="138" y="75"/>
                </a:cxn>
                <a:cxn ang="0">
                  <a:pos x="120" y="84"/>
                </a:cxn>
                <a:cxn ang="0">
                  <a:pos x="103" y="91"/>
                </a:cxn>
                <a:cxn ang="0">
                  <a:pos x="85" y="100"/>
                </a:cxn>
                <a:cxn ang="0">
                  <a:pos x="74" y="106"/>
                </a:cxn>
                <a:cxn ang="0">
                  <a:pos x="66" y="114"/>
                </a:cxn>
                <a:cxn ang="0">
                  <a:pos x="55" y="120"/>
                </a:cxn>
                <a:cxn ang="0">
                  <a:pos x="45" y="127"/>
                </a:cxn>
                <a:cxn ang="0">
                  <a:pos x="34" y="133"/>
                </a:cxn>
                <a:cxn ang="0">
                  <a:pos x="26" y="140"/>
                </a:cxn>
                <a:cxn ang="0">
                  <a:pos x="15" y="146"/>
                </a:cxn>
                <a:cxn ang="0">
                  <a:pos x="6" y="154"/>
                </a:cxn>
                <a:cxn ang="0">
                  <a:pos x="5" y="297"/>
                </a:cxn>
                <a:cxn ang="0">
                  <a:pos x="3" y="442"/>
                </a:cxn>
                <a:cxn ang="0">
                  <a:pos x="2" y="586"/>
                </a:cxn>
                <a:cxn ang="0">
                  <a:pos x="0" y="731"/>
                </a:cxn>
                <a:cxn ang="0">
                  <a:pos x="23" y="732"/>
                </a:cxn>
                <a:cxn ang="0">
                  <a:pos x="45" y="734"/>
                </a:cxn>
                <a:cxn ang="0">
                  <a:pos x="67" y="735"/>
                </a:cxn>
                <a:cxn ang="0">
                  <a:pos x="89" y="737"/>
                </a:cxn>
                <a:cxn ang="0">
                  <a:pos x="111" y="738"/>
                </a:cxn>
                <a:cxn ang="0">
                  <a:pos x="134" y="740"/>
                </a:cxn>
                <a:cxn ang="0">
                  <a:pos x="156" y="741"/>
                </a:cxn>
                <a:cxn ang="0">
                  <a:pos x="178" y="742"/>
                </a:cxn>
                <a:cxn ang="0">
                  <a:pos x="200" y="745"/>
                </a:cxn>
                <a:cxn ang="0">
                  <a:pos x="222" y="747"/>
                </a:cxn>
                <a:cxn ang="0">
                  <a:pos x="244" y="748"/>
                </a:cxn>
                <a:cxn ang="0">
                  <a:pos x="267" y="750"/>
                </a:cxn>
                <a:cxn ang="0">
                  <a:pos x="287" y="751"/>
                </a:cxn>
                <a:cxn ang="0">
                  <a:pos x="310" y="753"/>
                </a:cxn>
                <a:cxn ang="0">
                  <a:pos x="332" y="754"/>
                </a:cxn>
                <a:cxn ang="0">
                  <a:pos x="354" y="756"/>
                </a:cxn>
                <a:cxn ang="0">
                  <a:pos x="352" y="615"/>
                </a:cxn>
                <a:cxn ang="0">
                  <a:pos x="352" y="473"/>
                </a:cxn>
                <a:cxn ang="0">
                  <a:pos x="351" y="333"/>
                </a:cxn>
                <a:cxn ang="0">
                  <a:pos x="349" y="192"/>
                </a:cxn>
                <a:cxn ang="0">
                  <a:pos x="360" y="168"/>
                </a:cxn>
                <a:cxn ang="0">
                  <a:pos x="370" y="145"/>
                </a:cxn>
                <a:cxn ang="0">
                  <a:pos x="381" y="120"/>
                </a:cxn>
                <a:cxn ang="0">
                  <a:pos x="391" y="96"/>
                </a:cxn>
                <a:cxn ang="0">
                  <a:pos x="401" y="72"/>
                </a:cxn>
                <a:cxn ang="0">
                  <a:pos x="412" y="47"/>
                </a:cxn>
                <a:cxn ang="0">
                  <a:pos x="422" y="23"/>
                </a:cxn>
                <a:cxn ang="0">
                  <a:pos x="432" y="0"/>
                </a:cxn>
              </a:cxnLst>
              <a:rect l="0" t="0" r="r" b="b"/>
              <a:pathLst>
                <a:path w="432" h="756">
                  <a:moveTo>
                    <a:pt x="432" y="0"/>
                  </a:moveTo>
                  <a:lnTo>
                    <a:pt x="407" y="4"/>
                  </a:lnTo>
                  <a:lnTo>
                    <a:pt x="382" y="7"/>
                  </a:lnTo>
                  <a:lnTo>
                    <a:pt x="355" y="11"/>
                  </a:lnTo>
                  <a:lnTo>
                    <a:pt x="330" y="16"/>
                  </a:lnTo>
                  <a:lnTo>
                    <a:pt x="305" y="20"/>
                  </a:lnTo>
                  <a:lnTo>
                    <a:pt x="280" y="25"/>
                  </a:lnTo>
                  <a:lnTo>
                    <a:pt x="253" y="29"/>
                  </a:lnTo>
                  <a:lnTo>
                    <a:pt x="228" y="34"/>
                  </a:lnTo>
                  <a:lnTo>
                    <a:pt x="210" y="43"/>
                  </a:lnTo>
                  <a:lnTo>
                    <a:pt x="191" y="50"/>
                  </a:lnTo>
                  <a:lnTo>
                    <a:pt x="173" y="59"/>
                  </a:lnTo>
                  <a:lnTo>
                    <a:pt x="156" y="66"/>
                  </a:lnTo>
                  <a:lnTo>
                    <a:pt x="138" y="75"/>
                  </a:lnTo>
                  <a:lnTo>
                    <a:pt x="120" y="84"/>
                  </a:lnTo>
                  <a:lnTo>
                    <a:pt x="103" y="91"/>
                  </a:lnTo>
                  <a:lnTo>
                    <a:pt x="85" y="100"/>
                  </a:lnTo>
                  <a:lnTo>
                    <a:pt x="74" y="106"/>
                  </a:lnTo>
                  <a:lnTo>
                    <a:pt x="66" y="114"/>
                  </a:lnTo>
                  <a:lnTo>
                    <a:pt x="55" y="120"/>
                  </a:lnTo>
                  <a:lnTo>
                    <a:pt x="45" y="127"/>
                  </a:lnTo>
                  <a:lnTo>
                    <a:pt x="34" y="133"/>
                  </a:lnTo>
                  <a:lnTo>
                    <a:pt x="26" y="140"/>
                  </a:lnTo>
                  <a:lnTo>
                    <a:pt x="15" y="146"/>
                  </a:lnTo>
                  <a:lnTo>
                    <a:pt x="6" y="154"/>
                  </a:lnTo>
                  <a:lnTo>
                    <a:pt x="5" y="297"/>
                  </a:lnTo>
                  <a:lnTo>
                    <a:pt x="3" y="442"/>
                  </a:lnTo>
                  <a:lnTo>
                    <a:pt x="2" y="586"/>
                  </a:lnTo>
                  <a:lnTo>
                    <a:pt x="0" y="731"/>
                  </a:lnTo>
                  <a:lnTo>
                    <a:pt x="23" y="732"/>
                  </a:lnTo>
                  <a:lnTo>
                    <a:pt x="45" y="734"/>
                  </a:lnTo>
                  <a:lnTo>
                    <a:pt x="67" y="735"/>
                  </a:lnTo>
                  <a:lnTo>
                    <a:pt x="89" y="737"/>
                  </a:lnTo>
                  <a:lnTo>
                    <a:pt x="111" y="738"/>
                  </a:lnTo>
                  <a:lnTo>
                    <a:pt x="134" y="740"/>
                  </a:lnTo>
                  <a:lnTo>
                    <a:pt x="156" y="741"/>
                  </a:lnTo>
                  <a:lnTo>
                    <a:pt x="178" y="742"/>
                  </a:lnTo>
                  <a:lnTo>
                    <a:pt x="200" y="745"/>
                  </a:lnTo>
                  <a:lnTo>
                    <a:pt x="222" y="747"/>
                  </a:lnTo>
                  <a:lnTo>
                    <a:pt x="244" y="748"/>
                  </a:lnTo>
                  <a:lnTo>
                    <a:pt x="267" y="750"/>
                  </a:lnTo>
                  <a:lnTo>
                    <a:pt x="287" y="751"/>
                  </a:lnTo>
                  <a:lnTo>
                    <a:pt x="310" y="753"/>
                  </a:lnTo>
                  <a:lnTo>
                    <a:pt x="332" y="754"/>
                  </a:lnTo>
                  <a:lnTo>
                    <a:pt x="354" y="756"/>
                  </a:lnTo>
                  <a:lnTo>
                    <a:pt x="352" y="615"/>
                  </a:lnTo>
                  <a:lnTo>
                    <a:pt x="352" y="473"/>
                  </a:lnTo>
                  <a:lnTo>
                    <a:pt x="351" y="333"/>
                  </a:lnTo>
                  <a:lnTo>
                    <a:pt x="349" y="192"/>
                  </a:lnTo>
                  <a:lnTo>
                    <a:pt x="360" y="168"/>
                  </a:lnTo>
                  <a:lnTo>
                    <a:pt x="370" y="145"/>
                  </a:lnTo>
                  <a:lnTo>
                    <a:pt x="381" y="120"/>
                  </a:lnTo>
                  <a:lnTo>
                    <a:pt x="391" y="96"/>
                  </a:lnTo>
                  <a:lnTo>
                    <a:pt x="401" y="72"/>
                  </a:lnTo>
                  <a:lnTo>
                    <a:pt x="412" y="47"/>
                  </a:lnTo>
                  <a:lnTo>
                    <a:pt x="422" y="23"/>
                  </a:lnTo>
                  <a:lnTo>
                    <a:pt x="432" y="0"/>
                  </a:lnTo>
                  <a:close/>
                </a:path>
              </a:pathLst>
            </a:custGeom>
            <a:solidFill>
              <a:srgbClr val="008EA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8" name="18 Forma libre"/>
            <p:cNvSpPr>
              <a:spLocks/>
            </p:cNvSpPr>
            <p:nvPr/>
          </p:nvSpPr>
          <p:spPr bwMode="auto">
            <a:xfrm>
              <a:off x="90" y="266"/>
              <a:ext cx="123" cy="239"/>
            </a:xfrm>
            <a:custGeom>
              <a:avLst/>
              <a:gdLst/>
              <a:ahLst/>
              <a:cxnLst>
                <a:cxn ang="0">
                  <a:pos x="369" y="0"/>
                </a:cxn>
                <a:cxn ang="0">
                  <a:pos x="349" y="1"/>
                </a:cxn>
                <a:cxn ang="0">
                  <a:pos x="332" y="3"/>
                </a:cxn>
                <a:cxn ang="0">
                  <a:pos x="312" y="4"/>
                </a:cxn>
                <a:cxn ang="0">
                  <a:pos x="293" y="4"/>
                </a:cxn>
                <a:cxn ang="0">
                  <a:pos x="274" y="6"/>
                </a:cxn>
                <a:cxn ang="0">
                  <a:pos x="256" y="7"/>
                </a:cxn>
                <a:cxn ang="0">
                  <a:pos x="237" y="9"/>
                </a:cxn>
                <a:cxn ang="0">
                  <a:pos x="218" y="10"/>
                </a:cxn>
                <a:cxn ang="0">
                  <a:pos x="200" y="19"/>
                </a:cxn>
                <a:cxn ang="0">
                  <a:pos x="182" y="26"/>
                </a:cxn>
                <a:cxn ang="0">
                  <a:pos x="165" y="35"/>
                </a:cxn>
                <a:cxn ang="0">
                  <a:pos x="147" y="43"/>
                </a:cxn>
                <a:cxn ang="0">
                  <a:pos x="129" y="50"/>
                </a:cxn>
                <a:cxn ang="0">
                  <a:pos x="111" y="59"/>
                </a:cxn>
                <a:cxn ang="0">
                  <a:pos x="94" y="66"/>
                </a:cxn>
                <a:cxn ang="0">
                  <a:pos x="76" y="75"/>
                </a:cxn>
                <a:cxn ang="0">
                  <a:pos x="67" y="81"/>
                </a:cxn>
                <a:cxn ang="0">
                  <a:pos x="58" y="89"/>
                </a:cxn>
                <a:cxn ang="0">
                  <a:pos x="49" y="94"/>
                </a:cxn>
                <a:cxn ang="0">
                  <a:pos x="40" y="100"/>
                </a:cxn>
                <a:cxn ang="0">
                  <a:pos x="32" y="106"/>
                </a:cxn>
                <a:cxn ang="0">
                  <a:pos x="23" y="114"/>
                </a:cxn>
                <a:cxn ang="0">
                  <a:pos x="14" y="120"/>
                </a:cxn>
                <a:cxn ang="0">
                  <a:pos x="5" y="127"/>
                </a:cxn>
                <a:cxn ang="0">
                  <a:pos x="3" y="271"/>
                </a:cxn>
                <a:cxn ang="0">
                  <a:pos x="3" y="414"/>
                </a:cxn>
                <a:cxn ang="0">
                  <a:pos x="2" y="559"/>
                </a:cxn>
                <a:cxn ang="0">
                  <a:pos x="0" y="703"/>
                </a:cxn>
                <a:cxn ang="0">
                  <a:pos x="18" y="704"/>
                </a:cxn>
                <a:cxn ang="0">
                  <a:pos x="37" y="704"/>
                </a:cxn>
                <a:cxn ang="0">
                  <a:pos x="55" y="706"/>
                </a:cxn>
                <a:cxn ang="0">
                  <a:pos x="74" y="707"/>
                </a:cxn>
                <a:cxn ang="0">
                  <a:pos x="92" y="709"/>
                </a:cxn>
                <a:cxn ang="0">
                  <a:pos x="110" y="709"/>
                </a:cxn>
                <a:cxn ang="0">
                  <a:pos x="129" y="710"/>
                </a:cxn>
                <a:cxn ang="0">
                  <a:pos x="147" y="712"/>
                </a:cxn>
                <a:cxn ang="0">
                  <a:pos x="165" y="713"/>
                </a:cxn>
                <a:cxn ang="0">
                  <a:pos x="184" y="713"/>
                </a:cxn>
                <a:cxn ang="0">
                  <a:pos x="202" y="714"/>
                </a:cxn>
                <a:cxn ang="0">
                  <a:pos x="221" y="716"/>
                </a:cxn>
                <a:cxn ang="0">
                  <a:pos x="239" y="716"/>
                </a:cxn>
                <a:cxn ang="0">
                  <a:pos x="256" y="717"/>
                </a:cxn>
                <a:cxn ang="0">
                  <a:pos x="276" y="717"/>
                </a:cxn>
                <a:cxn ang="0">
                  <a:pos x="293" y="719"/>
                </a:cxn>
                <a:cxn ang="0">
                  <a:pos x="292" y="586"/>
                </a:cxn>
                <a:cxn ang="0">
                  <a:pos x="292" y="453"/>
                </a:cxn>
                <a:cxn ang="0">
                  <a:pos x="292" y="319"/>
                </a:cxn>
                <a:cxn ang="0">
                  <a:pos x="290" y="186"/>
                </a:cxn>
                <a:cxn ang="0">
                  <a:pos x="299" y="163"/>
                </a:cxn>
                <a:cxn ang="0">
                  <a:pos x="310" y="139"/>
                </a:cxn>
                <a:cxn ang="0">
                  <a:pos x="318" y="117"/>
                </a:cxn>
                <a:cxn ang="0">
                  <a:pos x="329" y="93"/>
                </a:cxn>
                <a:cxn ang="0">
                  <a:pos x="339" y="69"/>
                </a:cxn>
                <a:cxn ang="0">
                  <a:pos x="349" y="46"/>
                </a:cxn>
                <a:cxn ang="0">
                  <a:pos x="358" y="23"/>
                </a:cxn>
                <a:cxn ang="0">
                  <a:pos x="369" y="0"/>
                </a:cxn>
              </a:cxnLst>
              <a:rect l="0" t="0" r="r" b="b"/>
              <a:pathLst>
                <a:path w="369" h="719">
                  <a:moveTo>
                    <a:pt x="369" y="0"/>
                  </a:moveTo>
                  <a:lnTo>
                    <a:pt x="349" y="1"/>
                  </a:lnTo>
                  <a:lnTo>
                    <a:pt x="332" y="3"/>
                  </a:lnTo>
                  <a:lnTo>
                    <a:pt x="312" y="4"/>
                  </a:lnTo>
                  <a:lnTo>
                    <a:pt x="293" y="4"/>
                  </a:lnTo>
                  <a:lnTo>
                    <a:pt x="274" y="6"/>
                  </a:lnTo>
                  <a:lnTo>
                    <a:pt x="256" y="7"/>
                  </a:lnTo>
                  <a:lnTo>
                    <a:pt x="237" y="9"/>
                  </a:lnTo>
                  <a:lnTo>
                    <a:pt x="218" y="10"/>
                  </a:lnTo>
                  <a:lnTo>
                    <a:pt x="200" y="19"/>
                  </a:lnTo>
                  <a:lnTo>
                    <a:pt x="182" y="26"/>
                  </a:lnTo>
                  <a:lnTo>
                    <a:pt x="165" y="35"/>
                  </a:lnTo>
                  <a:lnTo>
                    <a:pt x="147" y="43"/>
                  </a:lnTo>
                  <a:lnTo>
                    <a:pt x="129" y="50"/>
                  </a:lnTo>
                  <a:lnTo>
                    <a:pt x="111" y="59"/>
                  </a:lnTo>
                  <a:lnTo>
                    <a:pt x="94" y="66"/>
                  </a:lnTo>
                  <a:lnTo>
                    <a:pt x="76" y="75"/>
                  </a:lnTo>
                  <a:lnTo>
                    <a:pt x="67" y="81"/>
                  </a:lnTo>
                  <a:lnTo>
                    <a:pt x="58" y="89"/>
                  </a:lnTo>
                  <a:lnTo>
                    <a:pt x="49" y="94"/>
                  </a:lnTo>
                  <a:lnTo>
                    <a:pt x="40" y="100"/>
                  </a:lnTo>
                  <a:lnTo>
                    <a:pt x="32" y="106"/>
                  </a:lnTo>
                  <a:lnTo>
                    <a:pt x="23" y="114"/>
                  </a:lnTo>
                  <a:lnTo>
                    <a:pt x="14" y="120"/>
                  </a:lnTo>
                  <a:lnTo>
                    <a:pt x="5" y="127"/>
                  </a:lnTo>
                  <a:lnTo>
                    <a:pt x="3" y="271"/>
                  </a:lnTo>
                  <a:lnTo>
                    <a:pt x="3" y="414"/>
                  </a:lnTo>
                  <a:lnTo>
                    <a:pt x="2" y="559"/>
                  </a:lnTo>
                  <a:lnTo>
                    <a:pt x="0" y="703"/>
                  </a:lnTo>
                  <a:lnTo>
                    <a:pt x="18" y="704"/>
                  </a:lnTo>
                  <a:lnTo>
                    <a:pt x="37" y="704"/>
                  </a:lnTo>
                  <a:lnTo>
                    <a:pt x="55" y="706"/>
                  </a:lnTo>
                  <a:lnTo>
                    <a:pt x="74" y="707"/>
                  </a:lnTo>
                  <a:lnTo>
                    <a:pt x="92" y="709"/>
                  </a:lnTo>
                  <a:lnTo>
                    <a:pt x="110" y="709"/>
                  </a:lnTo>
                  <a:lnTo>
                    <a:pt x="129" y="710"/>
                  </a:lnTo>
                  <a:lnTo>
                    <a:pt x="147" y="712"/>
                  </a:lnTo>
                  <a:lnTo>
                    <a:pt x="165" y="713"/>
                  </a:lnTo>
                  <a:lnTo>
                    <a:pt x="184" y="713"/>
                  </a:lnTo>
                  <a:lnTo>
                    <a:pt x="202" y="714"/>
                  </a:lnTo>
                  <a:lnTo>
                    <a:pt x="221" y="716"/>
                  </a:lnTo>
                  <a:lnTo>
                    <a:pt x="239" y="716"/>
                  </a:lnTo>
                  <a:lnTo>
                    <a:pt x="256" y="717"/>
                  </a:lnTo>
                  <a:lnTo>
                    <a:pt x="276" y="717"/>
                  </a:lnTo>
                  <a:lnTo>
                    <a:pt x="293" y="719"/>
                  </a:lnTo>
                  <a:lnTo>
                    <a:pt x="292" y="586"/>
                  </a:lnTo>
                  <a:lnTo>
                    <a:pt x="292" y="453"/>
                  </a:lnTo>
                  <a:lnTo>
                    <a:pt x="292" y="319"/>
                  </a:lnTo>
                  <a:lnTo>
                    <a:pt x="290" y="186"/>
                  </a:lnTo>
                  <a:lnTo>
                    <a:pt x="299" y="163"/>
                  </a:lnTo>
                  <a:lnTo>
                    <a:pt x="310" y="139"/>
                  </a:lnTo>
                  <a:lnTo>
                    <a:pt x="318" y="117"/>
                  </a:lnTo>
                  <a:lnTo>
                    <a:pt x="329" y="93"/>
                  </a:lnTo>
                  <a:lnTo>
                    <a:pt x="339" y="69"/>
                  </a:lnTo>
                  <a:lnTo>
                    <a:pt x="349" y="46"/>
                  </a:lnTo>
                  <a:lnTo>
                    <a:pt x="358" y="23"/>
                  </a:lnTo>
                  <a:lnTo>
                    <a:pt x="369" y="0"/>
                  </a:lnTo>
                  <a:close/>
                </a:path>
              </a:pathLst>
            </a:custGeom>
            <a:solidFill>
              <a:srgbClr val="0093B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9" name="19 Forma libre"/>
            <p:cNvSpPr>
              <a:spLocks/>
            </p:cNvSpPr>
            <p:nvPr/>
          </p:nvSpPr>
          <p:spPr bwMode="auto">
            <a:xfrm>
              <a:off x="90" y="271"/>
              <a:ext cx="102" cy="233"/>
            </a:xfrm>
            <a:custGeom>
              <a:avLst/>
              <a:gdLst/>
              <a:ahLst/>
              <a:cxnLst>
                <a:cxn ang="0">
                  <a:pos x="305" y="14"/>
                </a:cxn>
                <a:cxn ang="0">
                  <a:pos x="293" y="13"/>
                </a:cxn>
                <a:cxn ang="0">
                  <a:pos x="280" y="10"/>
                </a:cxn>
                <a:cxn ang="0">
                  <a:pos x="268" y="8"/>
                </a:cxn>
                <a:cxn ang="0">
                  <a:pos x="256" y="7"/>
                </a:cxn>
                <a:cxn ang="0">
                  <a:pos x="244" y="4"/>
                </a:cxn>
                <a:cxn ang="0">
                  <a:pos x="231" y="3"/>
                </a:cxn>
                <a:cxn ang="0">
                  <a:pos x="219" y="1"/>
                </a:cxn>
                <a:cxn ang="0">
                  <a:pos x="206" y="0"/>
                </a:cxn>
                <a:cxn ang="0">
                  <a:pos x="188" y="8"/>
                </a:cxn>
                <a:cxn ang="0">
                  <a:pos x="172" y="16"/>
                </a:cxn>
                <a:cxn ang="0">
                  <a:pos x="154" y="25"/>
                </a:cxn>
                <a:cxn ang="0">
                  <a:pos x="137" y="32"/>
                </a:cxn>
                <a:cxn ang="0">
                  <a:pos x="119" y="40"/>
                </a:cxn>
                <a:cxn ang="0">
                  <a:pos x="101" y="48"/>
                </a:cxn>
                <a:cxn ang="0">
                  <a:pos x="85" y="56"/>
                </a:cxn>
                <a:cxn ang="0">
                  <a:pos x="67" y="65"/>
                </a:cxn>
                <a:cxn ang="0">
                  <a:pos x="60" y="71"/>
                </a:cxn>
                <a:cxn ang="0">
                  <a:pos x="51" y="77"/>
                </a:cxn>
                <a:cxn ang="0">
                  <a:pos x="43" y="82"/>
                </a:cxn>
                <a:cxn ang="0">
                  <a:pos x="36" y="88"/>
                </a:cxn>
                <a:cxn ang="0">
                  <a:pos x="27" y="94"/>
                </a:cxn>
                <a:cxn ang="0">
                  <a:pos x="20" y="100"/>
                </a:cxn>
                <a:cxn ang="0">
                  <a:pos x="11" y="106"/>
                </a:cxn>
                <a:cxn ang="0">
                  <a:pos x="3" y="112"/>
                </a:cxn>
                <a:cxn ang="0">
                  <a:pos x="2" y="256"/>
                </a:cxn>
                <a:cxn ang="0">
                  <a:pos x="2" y="399"/>
                </a:cxn>
                <a:cxn ang="0">
                  <a:pos x="2" y="544"/>
                </a:cxn>
                <a:cxn ang="0">
                  <a:pos x="0" y="688"/>
                </a:cxn>
                <a:cxn ang="0">
                  <a:pos x="30" y="689"/>
                </a:cxn>
                <a:cxn ang="0">
                  <a:pos x="58" y="691"/>
                </a:cxn>
                <a:cxn ang="0">
                  <a:pos x="88" y="692"/>
                </a:cxn>
                <a:cxn ang="0">
                  <a:pos x="117" y="694"/>
                </a:cxn>
                <a:cxn ang="0">
                  <a:pos x="145" y="695"/>
                </a:cxn>
                <a:cxn ang="0">
                  <a:pos x="175" y="697"/>
                </a:cxn>
                <a:cxn ang="0">
                  <a:pos x="203" y="698"/>
                </a:cxn>
                <a:cxn ang="0">
                  <a:pos x="233" y="699"/>
                </a:cxn>
                <a:cxn ang="0">
                  <a:pos x="233" y="572"/>
                </a:cxn>
                <a:cxn ang="0">
                  <a:pos x="231" y="446"/>
                </a:cxn>
                <a:cxn ang="0">
                  <a:pos x="231" y="319"/>
                </a:cxn>
                <a:cxn ang="0">
                  <a:pos x="230" y="193"/>
                </a:cxn>
                <a:cxn ang="0">
                  <a:pos x="239" y="171"/>
                </a:cxn>
                <a:cxn ang="0">
                  <a:pos x="249" y="148"/>
                </a:cxn>
                <a:cxn ang="0">
                  <a:pos x="258" y="125"/>
                </a:cxn>
                <a:cxn ang="0">
                  <a:pos x="268" y="103"/>
                </a:cxn>
                <a:cxn ang="0">
                  <a:pos x="277" y="81"/>
                </a:cxn>
                <a:cxn ang="0">
                  <a:pos x="286" y="59"/>
                </a:cxn>
                <a:cxn ang="0">
                  <a:pos x="296" y="37"/>
                </a:cxn>
                <a:cxn ang="0">
                  <a:pos x="305" y="14"/>
                </a:cxn>
              </a:cxnLst>
              <a:rect l="0" t="0" r="r" b="b"/>
              <a:pathLst>
                <a:path w="305" h="699">
                  <a:moveTo>
                    <a:pt x="305" y="14"/>
                  </a:moveTo>
                  <a:lnTo>
                    <a:pt x="293" y="13"/>
                  </a:lnTo>
                  <a:lnTo>
                    <a:pt x="280" y="10"/>
                  </a:lnTo>
                  <a:lnTo>
                    <a:pt x="268" y="8"/>
                  </a:lnTo>
                  <a:lnTo>
                    <a:pt x="256" y="7"/>
                  </a:lnTo>
                  <a:lnTo>
                    <a:pt x="244" y="4"/>
                  </a:lnTo>
                  <a:lnTo>
                    <a:pt x="231" y="3"/>
                  </a:lnTo>
                  <a:lnTo>
                    <a:pt x="219" y="1"/>
                  </a:lnTo>
                  <a:lnTo>
                    <a:pt x="206" y="0"/>
                  </a:lnTo>
                  <a:lnTo>
                    <a:pt x="188" y="8"/>
                  </a:lnTo>
                  <a:lnTo>
                    <a:pt x="172" y="16"/>
                  </a:lnTo>
                  <a:lnTo>
                    <a:pt x="154" y="25"/>
                  </a:lnTo>
                  <a:lnTo>
                    <a:pt x="137" y="32"/>
                  </a:lnTo>
                  <a:lnTo>
                    <a:pt x="119" y="40"/>
                  </a:lnTo>
                  <a:lnTo>
                    <a:pt x="101" y="48"/>
                  </a:lnTo>
                  <a:lnTo>
                    <a:pt x="85" y="56"/>
                  </a:lnTo>
                  <a:lnTo>
                    <a:pt x="67" y="65"/>
                  </a:lnTo>
                  <a:lnTo>
                    <a:pt x="60" y="71"/>
                  </a:lnTo>
                  <a:lnTo>
                    <a:pt x="51" y="77"/>
                  </a:lnTo>
                  <a:lnTo>
                    <a:pt x="43" y="82"/>
                  </a:lnTo>
                  <a:lnTo>
                    <a:pt x="36" y="88"/>
                  </a:lnTo>
                  <a:lnTo>
                    <a:pt x="27" y="94"/>
                  </a:lnTo>
                  <a:lnTo>
                    <a:pt x="20" y="100"/>
                  </a:lnTo>
                  <a:lnTo>
                    <a:pt x="11" y="106"/>
                  </a:lnTo>
                  <a:lnTo>
                    <a:pt x="3" y="112"/>
                  </a:lnTo>
                  <a:lnTo>
                    <a:pt x="2" y="256"/>
                  </a:lnTo>
                  <a:lnTo>
                    <a:pt x="2" y="399"/>
                  </a:lnTo>
                  <a:lnTo>
                    <a:pt x="2" y="544"/>
                  </a:lnTo>
                  <a:lnTo>
                    <a:pt x="0" y="688"/>
                  </a:lnTo>
                  <a:lnTo>
                    <a:pt x="30" y="689"/>
                  </a:lnTo>
                  <a:lnTo>
                    <a:pt x="58" y="691"/>
                  </a:lnTo>
                  <a:lnTo>
                    <a:pt x="88" y="692"/>
                  </a:lnTo>
                  <a:lnTo>
                    <a:pt x="117" y="694"/>
                  </a:lnTo>
                  <a:lnTo>
                    <a:pt x="145" y="695"/>
                  </a:lnTo>
                  <a:lnTo>
                    <a:pt x="175" y="697"/>
                  </a:lnTo>
                  <a:lnTo>
                    <a:pt x="203" y="698"/>
                  </a:lnTo>
                  <a:lnTo>
                    <a:pt x="233" y="699"/>
                  </a:lnTo>
                  <a:lnTo>
                    <a:pt x="233" y="572"/>
                  </a:lnTo>
                  <a:lnTo>
                    <a:pt x="231" y="446"/>
                  </a:lnTo>
                  <a:lnTo>
                    <a:pt x="231" y="319"/>
                  </a:lnTo>
                  <a:lnTo>
                    <a:pt x="230" y="193"/>
                  </a:lnTo>
                  <a:lnTo>
                    <a:pt x="239" y="171"/>
                  </a:lnTo>
                  <a:lnTo>
                    <a:pt x="249" y="148"/>
                  </a:lnTo>
                  <a:lnTo>
                    <a:pt x="258" y="125"/>
                  </a:lnTo>
                  <a:lnTo>
                    <a:pt x="268" y="103"/>
                  </a:lnTo>
                  <a:lnTo>
                    <a:pt x="277" y="81"/>
                  </a:lnTo>
                  <a:lnTo>
                    <a:pt x="286" y="59"/>
                  </a:lnTo>
                  <a:lnTo>
                    <a:pt x="296" y="37"/>
                  </a:lnTo>
                  <a:lnTo>
                    <a:pt x="305" y="14"/>
                  </a:lnTo>
                  <a:close/>
                </a:path>
              </a:pathLst>
            </a:custGeom>
            <a:solidFill>
              <a:srgbClr val="0099B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0" name="20 Forma libre"/>
            <p:cNvSpPr>
              <a:spLocks/>
            </p:cNvSpPr>
            <p:nvPr/>
          </p:nvSpPr>
          <p:spPr bwMode="auto">
            <a:xfrm>
              <a:off x="90" y="272"/>
              <a:ext cx="81" cy="229"/>
            </a:xfrm>
            <a:custGeom>
              <a:avLst/>
              <a:gdLst/>
              <a:ahLst/>
              <a:cxnLst>
                <a:cxn ang="0">
                  <a:pos x="242" y="38"/>
                </a:cxn>
                <a:cxn ang="0">
                  <a:pos x="236" y="33"/>
                </a:cxn>
                <a:cxn ang="0">
                  <a:pos x="230" y="28"/>
                </a:cxn>
                <a:cxn ang="0">
                  <a:pos x="224" y="24"/>
                </a:cxn>
                <a:cxn ang="0">
                  <a:pos x="219" y="19"/>
                </a:cxn>
                <a:cxn ang="0">
                  <a:pos x="213" y="15"/>
                </a:cxn>
                <a:cxn ang="0">
                  <a:pos x="208" y="9"/>
                </a:cxn>
                <a:cxn ang="0">
                  <a:pos x="202" y="4"/>
                </a:cxn>
                <a:cxn ang="0">
                  <a:pos x="196" y="0"/>
                </a:cxn>
                <a:cxn ang="0">
                  <a:pos x="178" y="7"/>
                </a:cxn>
                <a:cxn ang="0">
                  <a:pos x="162" y="16"/>
                </a:cxn>
                <a:cxn ang="0">
                  <a:pos x="144" y="24"/>
                </a:cxn>
                <a:cxn ang="0">
                  <a:pos x="128" y="31"/>
                </a:cxn>
                <a:cxn ang="0">
                  <a:pos x="110" y="40"/>
                </a:cxn>
                <a:cxn ang="0">
                  <a:pos x="92" y="47"/>
                </a:cxn>
                <a:cxn ang="0">
                  <a:pos x="76" y="56"/>
                </a:cxn>
                <a:cxn ang="0">
                  <a:pos x="58" y="64"/>
                </a:cxn>
                <a:cxn ang="0">
                  <a:pos x="51" y="70"/>
                </a:cxn>
                <a:cxn ang="0">
                  <a:pos x="43" y="75"/>
                </a:cxn>
                <a:cxn ang="0">
                  <a:pos x="37" y="81"/>
                </a:cxn>
                <a:cxn ang="0">
                  <a:pos x="30" y="87"/>
                </a:cxn>
                <a:cxn ang="0">
                  <a:pos x="23" y="93"/>
                </a:cxn>
                <a:cxn ang="0">
                  <a:pos x="17" y="98"/>
                </a:cxn>
                <a:cxn ang="0">
                  <a:pos x="9" y="104"/>
                </a:cxn>
                <a:cxn ang="0">
                  <a:pos x="2" y="110"/>
                </a:cxn>
                <a:cxn ang="0">
                  <a:pos x="2" y="253"/>
                </a:cxn>
                <a:cxn ang="0">
                  <a:pos x="2" y="397"/>
                </a:cxn>
                <a:cxn ang="0">
                  <a:pos x="0" y="540"/>
                </a:cxn>
                <a:cxn ang="0">
                  <a:pos x="0" y="684"/>
                </a:cxn>
                <a:cxn ang="0">
                  <a:pos x="21" y="684"/>
                </a:cxn>
                <a:cxn ang="0">
                  <a:pos x="43" y="685"/>
                </a:cxn>
                <a:cxn ang="0">
                  <a:pos x="64" y="685"/>
                </a:cxn>
                <a:cxn ang="0">
                  <a:pos x="86" y="685"/>
                </a:cxn>
                <a:cxn ang="0">
                  <a:pos x="107" y="687"/>
                </a:cxn>
                <a:cxn ang="0">
                  <a:pos x="129" y="687"/>
                </a:cxn>
                <a:cxn ang="0">
                  <a:pos x="150" y="688"/>
                </a:cxn>
                <a:cxn ang="0">
                  <a:pos x="172" y="688"/>
                </a:cxn>
                <a:cxn ang="0">
                  <a:pos x="172" y="568"/>
                </a:cxn>
                <a:cxn ang="0">
                  <a:pos x="172" y="448"/>
                </a:cxn>
                <a:cxn ang="0">
                  <a:pos x="171" y="330"/>
                </a:cxn>
                <a:cxn ang="0">
                  <a:pos x="171" y="210"/>
                </a:cxn>
                <a:cxn ang="0">
                  <a:pos x="179" y="189"/>
                </a:cxn>
                <a:cxn ang="0">
                  <a:pos x="188" y="167"/>
                </a:cxn>
                <a:cxn ang="0">
                  <a:pos x="197" y="147"/>
                </a:cxn>
                <a:cxn ang="0">
                  <a:pos x="206" y="124"/>
                </a:cxn>
                <a:cxn ang="0">
                  <a:pos x="215" y="104"/>
                </a:cxn>
                <a:cxn ang="0">
                  <a:pos x="224" y="81"/>
                </a:cxn>
                <a:cxn ang="0">
                  <a:pos x="233" y="61"/>
                </a:cxn>
                <a:cxn ang="0">
                  <a:pos x="242" y="38"/>
                </a:cxn>
              </a:cxnLst>
              <a:rect l="0" t="0" r="r" b="b"/>
              <a:pathLst>
                <a:path w="242" h="688">
                  <a:moveTo>
                    <a:pt x="242" y="38"/>
                  </a:moveTo>
                  <a:lnTo>
                    <a:pt x="236" y="33"/>
                  </a:lnTo>
                  <a:lnTo>
                    <a:pt x="230" y="28"/>
                  </a:lnTo>
                  <a:lnTo>
                    <a:pt x="224" y="24"/>
                  </a:lnTo>
                  <a:lnTo>
                    <a:pt x="219" y="19"/>
                  </a:lnTo>
                  <a:lnTo>
                    <a:pt x="213" y="15"/>
                  </a:lnTo>
                  <a:lnTo>
                    <a:pt x="208" y="9"/>
                  </a:lnTo>
                  <a:lnTo>
                    <a:pt x="202" y="4"/>
                  </a:lnTo>
                  <a:lnTo>
                    <a:pt x="196" y="0"/>
                  </a:lnTo>
                  <a:lnTo>
                    <a:pt x="178" y="7"/>
                  </a:lnTo>
                  <a:lnTo>
                    <a:pt x="162" y="16"/>
                  </a:lnTo>
                  <a:lnTo>
                    <a:pt x="144" y="24"/>
                  </a:lnTo>
                  <a:lnTo>
                    <a:pt x="128" y="31"/>
                  </a:lnTo>
                  <a:lnTo>
                    <a:pt x="110" y="40"/>
                  </a:lnTo>
                  <a:lnTo>
                    <a:pt x="92" y="47"/>
                  </a:lnTo>
                  <a:lnTo>
                    <a:pt x="76" y="56"/>
                  </a:lnTo>
                  <a:lnTo>
                    <a:pt x="58" y="64"/>
                  </a:lnTo>
                  <a:lnTo>
                    <a:pt x="51" y="70"/>
                  </a:lnTo>
                  <a:lnTo>
                    <a:pt x="43" y="75"/>
                  </a:lnTo>
                  <a:lnTo>
                    <a:pt x="37" y="81"/>
                  </a:lnTo>
                  <a:lnTo>
                    <a:pt x="30" y="87"/>
                  </a:lnTo>
                  <a:lnTo>
                    <a:pt x="23" y="93"/>
                  </a:lnTo>
                  <a:lnTo>
                    <a:pt x="17" y="98"/>
                  </a:lnTo>
                  <a:lnTo>
                    <a:pt x="9" y="104"/>
                  </a:lnTo>
                  <a:lnTo>
                    <a:pt x="2" y="110"/>
                  </a:lnTo>
                  <a:lnTo>
                    <a:pt x="2" y="253"/>
                  </a:lnTo>
                  <a:lnTo>
                    <a:pt x="2" y="397"/>
                  </a:lnTo>
                  <a:lnTo>
                    <a:pt x="0" y="540"/>
                  </a:lnTo>
                  <a:lnTo>
                    <a:pt x="0" y="684"/>
                  </a:lnTo>
                  <a:lnTo>
                    <a:pt x="21" y="684"/>
                  </a:lnTo>
                  <a:lnTo>
                    <a:pt x="43" y="685"/>
                  </a:lnTo>
                  <a:lnTo>
                    <a:pt x="64" y="685"/>
                  </a:lnTo>
                  <a:lnTo>
                    <a:pt x="86" y="685"/>
                  </a:lnTo>
                  <a:lnTo>
                    <a:pt x="107" y="687"/>
                  </a:lnTo>
                  <a:lnTo>
                    <a:pt x="129" y="687"/>
                  </a:lnTo>
                  <a:lnTo>
                    <a:pt x="150" y="688"/>
                  </a:lnTo>
                  <a:lnTo>
                    <a:pt x="172" y="688"/>
                  </a:lnTo>
                  <a:lnTo>
                    <a:pt x="172" y="568"/>
                  </a:lnTo>
                  <a:lnTo>
                    <a:pt x="172" y="448"/>
                  </a:lnTo>
                  <a:lnTo>
                    <a:pt x="171" y="330"/>
                  </a:lnTo>
                  <a:lnTo>
                    <a:pt x="171" y="210"/>
                  </a:lnTo>
                  <a:lnTo>
                    <a:pt x="179" y="189"/>
                  </a:lnTo>
                  <a:lnTo>
                    <a:pt x="188" y="167"/>
                  </a:lnTo>
                  <a:lnTo>
                    <a:pt x="197" y="147"/>
                  </a:lnTo>
                  <a:lnTo>
                    <a:pt x="206" y="124"/>
                  </a:lnTo>
                  <a:lnTo>
                    <a:pt x="215" y="104"/>
                  </a:lnTo>
                  <a:lnTo>
                    <a:pt x="224" y="81"/>
                  </a:lnTo>
                  <a:lnTo>
                    <a:pt x="233" y="61"/>
                  </a:lnTo>
                  <a:lnTo>
                    <a:pt x="242" y="38"/>
                  </a:lnTo>
                  <a:close/>
                </a:path>
              </a:pathLst>
            </a:custGeom>
            <a:solidFill>
              <a:srgbClr val="009EB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1" name="21 Forma libre"/>
            <p:cNvSpPr>
              <a:spLocks/>
            </p:cNvSpPr>
            <p:nvPr/>
          </p:nvSpPr>
          <p:spPr bwMode="auto">
            <a:xfrm>
              <a:off x="90" y="273"/>
              <a:ext cx="62" cy="226"/>
            </a:xfrm>
            <a:custGeom>
              <a:avLst/>
              <a:gdLst/>
              <a:ahLst/>
              <a:cxnLst>
                <a:cxn ang="0">
                  <a:pos x="180" y="64"/>
                </a:cxn>
                <a:cxn ang="0">
                  <a:pos x="186" y="0"/>
                </a:cxn>
                <a:cxn ang="0">
                  <a:pos x="50" y="64"/>
                </a:cxn>
                <a:cxn ang="0">
                  <a:pos x="1" y="106"/>
                </a:cxn>
                <a:cxn ang="0">
                  <a:pos x="0" y="678"/>
                </a:cxn>
                <a:cxn ang="0">
                  <a:pos x="112" y="677"/>
                </a:cxn>
                <a:cxn ang="0">
                  <a:pos x="112" y="230"/>
                </a:cxn>
                <a:cxn ang="0">
                  <a:pos x="180" y="64"/>
                </a:cxn>
              </a:cxnLst>
              <a:rect l="0" t="0" r="r" b="b"/>
              <a:pathLst>
                <a:path w="186" h="678">
                  <a:moveTo>
                    <a:pt x="180" y="64"/>
                  </a:moveTo>
                  <a:lnTo>
                    <a:pt x="186" y="0"/>
                  </a:lnTo>
                  <a:lnTo>
                    <a:pt x="50" y="64"/>
                  </a:lnTo>
                  <a:lnTo>
                    <a:pt x="1" y="106"/>
                  </a:lnTo>
                  <a:lnTo>
                    <a:pt x="0" y="678"/>
                  </a:lnTo>
                  <a:lnTo>
                    <a:pt x="112" y="677"/>
                  </a:lnTo>
                  <a:lnTo>
                    <a:pt x="112" y="230"/>
                  </a:lnTo>
                  <a:lnTo>
                    <a:pt x="180" y="64"/>
                  </a:lnTo>
                  <a:close/>
                </a:path>
              </a:pathLst>
            </a:custGeom>
            <a:solidFill>
              <a:srgbClr val="00A3C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2" name="22 Forma libre"/>
            <p:cNvSpPr>
              <a:spLocks/>
            </p:cNvSpPr>
            <p:nvPr/>
          </p:nvSpPr>
          <p:spPr bwMode="auto">
            <a:xfrm>
              <a:off x="94" y="135"/>
              <a:ext cx="570" cy="257"/>
            </a:xfrm>
            <a:custGeom>
              <a:avLst/>
              <a:gdLst/>
              <a:ahLst/>
              <a:cxnLst>
                <a:cxn ang="0">
                  <a:pos x="1578" y="34"/>
                </a:cxn>
                <a:cxn ang="0">
                  <a:pos x="1709" y="764"/>
                </a:cxn>
                <a:cxn ang="0">
                  <a:pos x="1451" y="770"/>
                </a:cxn>
                <a:cxn ang="0">
                  <a:pos x="1311" y="617"/>
                </a:cxn>
                <a:cxn ang="0">
                  <a:pos x="1152" y="574"/>
                </a:cxn>
                <a:cxn ang="0">
                  <a:pos x="6" y="770"/>
                </a:cxn>
                <a:cxn ang="0">
                  <a:pos x="0" y="530"/>
                </a:cxn>
                <a:cxn ang="0">
                  <a:pos x="1566" y="0"/>
                </a:cxn>
                <a:cxn ang="0">
                  <a:pos x="1578" y="34"/>
                </a:cxn>
              </a:cxnLst>
              <a:rect l="0" t="0" r="r" b="b"/>
              <a:pathLst>
                <a:path w="1709" h="770">
                  <a:moveTo>
                    <a:pt x="1578" y="34"/>
                  </a:moveTo>
                  <a:lnTo>
                    <a:pt x="1709" y="764"/>
                  </a:lnTo>
                  <a:lnTo>
                    <a:pt x="1451" y="770"/>
                  </a:lnTo>
                  <a:lnTo>
                    <a:pt x="1311" y="617"/>
                  </a:lnTo>
                  <a:lnTo>
                    <a:pt x="1152" y="574"/>
                  </a:lnTo>
                  <a:lnTo>
                    <a:pt x="6" y="770"/>
                  </a:lnTo>
                  <a:lnTo>
                    <a:pt x="0" y="530"/>
                  </a:lnTo>
                  <a:lnTo>
                    <a:pt x="1566" y="0"/>
                  </a:lnTo>
                  <a:lnTo>
                    <a:pt x="1578" y="34"/>
                  </a:lnTo>
                  <a:close/>
                </a:path>
              </a:pathLst>
            </a:custGeom>
            <a:solidFill>
              <a:srgbClr val="004C5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3" name="23 Forma libre"/>
            <p:cNvSpPr>
              <a:spLocks/>
            </p:cNvSpPr>
            <p:nvPr/>
          </p:nvSpPr>
          <p:spPr bwMode="auto">
            <a:xfrm>
              <a:off x="613" y="110"/>
              <a:ext cx="243" cy="88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6" y="160"/>
                </a:cxn>
                <a:cxn ang="0">
                  <a:pos x="43" y="185"/>
                </a:cxn>
                <a:cxn ang="0">
                  <a:pos x="83" y="184"/>
                </a:cxn>
                <a:cxn ang="0">
                  <a:pos x="124" y="182"/>
                </a:cxn>
                <a:cxn ang="0">
                  <a:pos x="166" y="184"/>
                </a:cxn>
                <a:cxn ang="0">
                  <a:pos x="207" y="184"/>
                </a:cxn>
                <a:cxn ang="0">
                  <a:pos x="250" y="187"/>
                </a:cxn>
                <a:cxn ang="0">
                  <a:pos x="293" y="190"/>
                </a:cxn>
                <a:cxn ang="0">
                  <a:pos x="336" y="194"/>
                </a:cxn>
                <a:cxn ang="0">
                  <a:pos x="379" y="198"/>
                </a:cxn>
                <a:cxn ang="0">
                  <a:pos x="421" y="204"/>
                </a:cxn>
                <a:cxn ang="0">
                  <a:pos x="464" y="210"/>
                </a:cxn>
                <a:cxn ang="0">
                  <a:pos x="507" y="218"/>
                </a:cxn>
                <a:cxn ang="0">
                  <a:pos x="549" y="227"/>
                </a:cxn>
                <a:cxn ang="0">
                  <a:pos x="590" y="234"/>
                </a:cxn>
                <a:cxn ang="0">
                  <a:pos x="630" y="244"/>
                </a:cxn>
                <a:cxn ang="0">
                  <a:pos x="670" y="255"/>
                </a:cxn>
                <a:cxn ang="0">
                  <a:pos x="708" y="265"/>
                </a:cxn>
                <a:cxn ang="0">
                  <a:pos x="728" y="247"/>
                </a:cxn>
                <a:cxn ang="0">
                  <a:pos x="707" y="145"/>
                </a:cxn>
                <a:cxn ang="0">
                  <a:pos x="689" y="130"/>
                </a:cxn>
                <a:cxn ang="0">
                  <a:pos x="660" y="114"/>
                </a:cxn>
                <a:cxn ang="0">
                  <a:pos x="621" y="98"/>
                </a:cxn>
                <a:cxn ang="0">
                  <a:pos x="575" y="82"/>
                </a:cxn>
                <a:cxn ang="0">
                  <a:pos x="523" y="65"/>
                </a:cxn>
                <a:cxn ang="0">
                  <a:pos x="466" y="50"/>
                </a:cxn>
                <a:cxn ang="0">
                  <a:pos x="405" y="37"/>
                </a:cxn>
                <a:cxn ang="0">
                  <a:pos x="345" y="24"/>
                </a:cxn>
                <a:cxn ang="0">
                  <a:pos x="284" y="15"/>
                </a:cxn>
                <a:cxn ang="0">
                  <a:pos x="225" y="6"/>
                </a:cxn>
                <a:cxn ang="0">
                  <a:pos x="169" y="2"/>
                </a:cxn>
                <a:cxn ang="0">
                  <a:pos x="118" y="0"/>
                </a:cxn>
                <a:cxn ang="0">
                  <a:pos x="74" y="2"/>
                </a:cxn>
                <a:cxn ang="0">
                  <a:pos x="40" y="8"/>
                </a:cxn>
                <a:cxn ang="0">
                  <a:pos x="13" y="16"/>
                </a:cxn>
                <a:cxn ang="0">
                  <a:pos x="0" y="31"/>
                </a:cxn>
              </a:cxnLst>
              <a:rect l="0" t="0" r="r" b="b"/>
              <a:pathLst>
                <a:path w="728" h="265">
                  <a:moveTo>
                    <a:pt x="0" y="31"/>
                  </a:moveTo>
                  <a:lnTo>
                    <a:pt x="6" y="160"/>
                  </a:lnTo>
                  <a:lnTo>
                    <a:pt x="43" y="185"/>
                  </a:lnTo>
                  <a:lnTo>
                    <a:pt x="83" y="184"/>
                  </a:lnTo>
                  <a:lnTo>
                    <a:pt x="124" y="182"/>
                  </a:lnTo>
                  <a:lnTo>
                    <a:pt x="166" y="184"/>
                  </a:lnTo>
                  <a:lnTo>
                    <a:pt x="207" y="184"/>
                  </a:lnTo>
                  <a:lnTo>
                    <a:pt x="250" y="187"/>
                  </a:lnTo>
                  <a:lnTo>
                    <a:pt x="293" y="190"/>
                  </a:lnTo>
                  <a:lnTo>
                    <a:pt x="336" y="194"/>
                  </a:lnTo>
                  <a:lnTo>
                    <a:pt x="379" y="198"/>
                  </a:lnTo>
                  <a:lnTo>
                    <a:pt x="421" y="204"/>
                  </a:lnTo>
                  <a:lnTo>
                    <a:pt x="464" y="210"/>
                  </a:lnTo>
                  <a:lnTo>
                    <a:pt x="507" y="218"/>
                  </a:lnTo>
                  <a:lnTo>
                    <a:pt x="549" y="227"/>
                  </a:lnTo>
                  <a:lnTo>
                    <a:pt x="590" y="234"/>
                  </a:lnTo>
                  <a:lnTo>
                    <a:pt x="630" y="244"/>
                  </a:lnTo>
                  <a:lnTo>
                    <a:pt x="670" y="255"/>
                  </a:lnTo>
                  <a:lnTo>
                    <a:pt x="708" y="265"/>
                  </a:lnTo>
                  <a:lnTo>
                    <a:pt x="728" y="247"/>
                  </a:lnTo>
                  <a:lnTo>
                    <a:pt x="707" y="145"/>
                  </a:lnTo>
                  <a:lnTo>
                    <a:pt x="689" y="130"/>
                  </a:lnTo>
                  <a:lnTo>
                    <a:pt x="660" y="114"/>
                  </a:lnTo>
                  <a:lnTo>
                    <a:pt x="621" y="98"/>
                  </a:lnTo>
                  <a:lnTo>
                    <a:pt x="575" y="82"/>
                  </a:lnTo>
                  <a:lnTo>
                    <a:pt x="523" y="65"/>
                  </a:lnTo>
                  <a:lnTo>
                    <a:pt x="466" y="50"/>
                  </a:lnTo>
                  <a:lnTo>
                    <a:pt x="405" y="37"/>
                  </a:lnTo>
                  <a:lnTo>
                    <a:pt x="345" y="24"/>
                  </a:lnTo>
                  <a:lnTo>
                    <a:pt x="284" y="15"/>
                  </a:lnTo>
                  <a:lnTo>
                    <a:pt x="225" y="6"/>
                  </a:lnTo>
                  <a:lnTo>
                    <a:pt x="169" y="2"/>
                  </a:lnTo>
                  <a:lnTo>
                    <a:pt x="118" y="0"/>
                  </a:lnTo>
                  <a:lnTo>
                    <a:pt x="74" y="2"/>
                  </a:lnTo>
                  <a:lnTo>
                    <a:pt x="40" y="8"/>
                  </a:lnTo>
                  <a:lnTo>
                    <a:pt x="13" y="16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002D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4" name="24 Forma libre"/>
            <p:cNvSpPr>
              <a:spLocks/>
            </p:cNvSpPr>
            <p:nvPr/>
          </p:nvSpPr>
          <p:spPr bwMode="auto">
            <a:xfrm>
              <a:off x="623" y="172"/>
              <a:ext cx="274" cy="310"/>
            </a:xfrm>
            <a:custGeom>
              <a:avLst/>
              <a:gdLst/>
              <a:ahLst/>
              <a:cxnLst>
                <a:cxn ang="0">
                  <a:pos x="661" y="93"/>
                </a:cxn>
                <a:cxn ang="0">
                  <a:pos x="745" y="472"/>
                </a:cxn>
                <a:cxn ang="0">
                  <a:pos x="769" y="630"/>
                </a:cxn>
                <a:cxn ang="0">
                  <a:pos x="632" y="621"/>
                </a:cxn>
                <a:cxn ang="0">
                  <a:pos x="184" y="621"/>
                </a:cxn>
                <a:cxn ang="0">
                  <a:pos x="152" y="565"/>
                </a:cxn>
                <a:cxn ang="0">
                  <a:pos x="56" y="38"/>
                </a:cxn>
                <a:cxn ang="0">
                  <a:pos x="0" y="0"/>
                </a:cxn>
                <a:cxn ang="0">
                  <a:pos x="112" y="605"/>
                </a:cxn>
                <a:cxn ang="0">
                  <a:pos x="122" y="719"/>
                </a:cxn>
                <a:cxn ang="0">
                  <a:pos x="122" y="929"/>
                </a:cxn>
                <a:cxn ang="0">
                  <a:pos x="366" y="929"/>
                </a:cxn>
                <a:cxn ang="0">
                  <a:pos x="366" y="840"/>
                </a:cxn>
                <a:cxn ang="0">
                  <a:pos x="647" y="831"/>
                </a:cxn>
                <a:cxn ang="0">
                  <a:pos x="647" y="920"/>
                </a:cxn>
                <a:cxn ang="0">
                  <a:pos x="823" y="917"/>
                </a:cxn>
                <a:cxn ang="0">
                  <a:pos x="823" y="734"/>
                </a:cxn>
                <a:cxn ang="0">
                  <a:pos x="822" y="617"/>
                </a:cxn>
                <a:cxn ang="0">
                  <a:pos x="698" y="97"/>
                </a:cxn>
                <a:cxn ang="0">
                  <a:pos x="693" y="99"/>
                </a:cxn>
                <a:cxn ang="0">
                  <a:pos x="683" y="102"/>
                </a:cxn>
                <a:cxn ang="0">
                  <a:pos x="669" y="100"/>
                </a:cxn>
                <a:cxn ang="0">
                  <a:pos x="661" y="93"/>
                </a:cxn>
              </a:cxnLst>
              <a:rect l="0" t="0" r="r" b="b"/>
              <a:pathLst>
                <a:path w="823" h="929">
                  <a:moveTo>
                    <a:pt x="661" y="93"/>
                  </a:moveTo>
                  <a:lnTo>
                    <a:pt x="745" y="472"/>
                  </a:lnTo>
                  <a:lnTo>
                    <a:pt x="769" y="630"/>
                  </a:lnTo>
                  <a:lnTo>
                    <a:pt x="632" y="621"/>
                  </a:lnTo>
                  <a:lnTo>
                    <a:pt x="184" y="621"/>
                  </a:lnTo>
                  <a:lnTo>
                    <a:pt x="152" y="565"/>
                  </a:lnTo>
                  <a:lnTo>
                    <a:pt x="56" y="38"/>
                  </a:lnTo>
                  <a:lnTo>
                    <a:pt x="0" y="0"/>
                  </a:lnTo>
                  <a:lnTo>
                    <a:pt x="112" y="605"/>
                  </a:lnTo>
                  <a:lnTo>
                    <a:pt x="122" y="719"/>
                  </a:lnTo>
                  <a:lnTo>
                    <a:pt x="122" y="929"/>
                  </a:lnTo>
                  <a:lnTo>
                    <a:pt x="366" y="929"/>
                  </a:lnTo>
                  <a:lnTo>
                    <a:pt x="366" y="840"/>
                  </a:lnTo>
                  <a:lnTo>
                    <a:pt x="647" y="831"/>
                  </a:lnTo>
                  <a:lnTo>
                    <a:pt x="647" y="920"/>
                  </a:lnTo>
                  <a:lnTo>
                    <a:pt x="823" y="917"/>
                  </a:lnTo>
                  <a:lnTo>
                    <a:pt x="823" y="734"/>
                  </a:lnTo>
                  <a:lnTo>
                    <a:pt x="822" y="617"/>
                  </a:lnTo>
                  <a:lnTo>
                    <a:pt x="698" y="97"/>
                  </a:lnTo>
                  <a:lnTo>
                    <a:pt x="693" y="99"/>
                  </a:lnTo>
                  <a:lnTo>
                    <a:pt x="683" y="102"/>
                  </a:lnTo>
                  <a:lnTo>
                    <a:pt x="669" y="100"/>
                  </a:lnTo>
                  <a:lnTo>
                    <a:pt x="661" y="93"/>
                  </a:lnTo>
                  <a:close/>
                </a:path>
              </a:pathLst>
            </a:custGeom>
            <a:solidFill>
              <a:srgbClr val="002D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5" name="25 Forma libre"/>
            <p:cNvSpPr>
              <a:spLocks/>
            </p:cNvSpPr>
            <p:nvPr/>
          </p:nvSpPr>
          <p:spPr bwMode="auto">
            <a:xfrm>
              <a:off x="546" y="150"/>
              <a:ext cx="101" cy="378"/>
            </a:xfrm>
            <a:custGeom>
              <a:avLst/>
              <a:gdLst/>
              <a:ahLst/>
              <a:cxnLst>
                <a:cxn ang="0">
                  <a:pos x="0" y="65"/>
                </a:cxn>
                <a:cxn ang="0">
                  <a:pos x="6" y="576"/>
                </a:cxn>
                <a:cxn ang="0">
                  <a:pos x="3" y="1136"/>
                </a:cxn>
                <a:cxn ang="0">
                  <a:pos x="287" y="1132"/>
                </a:cxn>
                <a:cxn ang="0">
                  <a:pos x="298" y="1014"/>
                </a:cxn>
                <a:cxn ang="0">
                  <a:pos x="302" y="685"/>
                </a:cxn>
                <a:cxn ang="0">
                  <a:pos x="302" y="653"/>
                </a:cxn>
                <a:cxn ang="0">
                  <a:pos x="172" y="0"/>
                </a:cxn>
                <a:cxn ang="0">
                  <a:pos x="0" y="65"/>
                </a:cxn>
              </a:cxnLst>
              <a:rect l="0" t="0" r="r" b="b"/>
              <a:pathLst>
                <a:path w="302" h="1136">
                  <a:moveTo>
                    <a:pt x="0" y="65"/>
                  </a:moveTo>
                  <a:lnTo>
                    <a:pt x="6" y="576"/>
                  </a:lnTo>
                  <a:lnTo>
                    <a:pt x="3" y="1136"/>
                  </a:lnTo>
                  <a:lnTo>
                    <a:pt x="287" y="1132"/>
                  </a:lnTo>
                  <a:lnTo>
                    <a:pt x="298" y="1014"/>
                  </a:lnTo>
                  <a:lnTo>
                    <a:pt x="302" y="685"/>
                  </a:lnTo>
                  <a:lnTo>
                    <a:pt x="302" y="653"/>
                  </a:lnTo>
                  <a:lnTo>
                    <a:pt x="172" y="0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003D5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6" name="26 Forma libre"/>
            <p:cNvSpPr>
              <a:spLocks/>
            </p:cNvSpPr>
            <p:nvPr/>
          </p:nvSpPr>
          <p:spPr bwMode="auto">
            <a:xfrm>
              <a:off x="554" y="163"/>
              <a:ext cx="83" cy="323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6" y="554"/>
                </a:cxn>
                <a:cxn ang="0">
                  <a:pos x="10" y="970"/>
                </a:cxn>
                <a:cxn ang="0">
                  <a:pos x="217" y="969"/>
                </a:cxn>
                <a:cxn ang="0">
                  <a:pos x="243" y="966"/>
                </a:cxn>
                <a:cxn ang="0">
                  <a:pos x="247" y="677"/>
                </a:cxn>
                <a:cxn ang="0">
                  <a:pos x="247" y="630"/>
                </a:cxn>
                <a:cxn ang="0">
                  <a:pos x="132" y="0"/>
                </a:cxn>
                <a:cxn ang="0">
                  <a:pos x="0" y="47"/>
                </a:cxn>
              </a:cxnLst>
              <a:rect l="0" t="0" r="r" b="b"/>
              <a:pathLst>
                <a:path w="247" h="970">
                  <a:moveTo>
                    <a:pt x="0" y="47"/>
                  </a:moveTo>
                  <a:lnTo>
                    <a:pt x="6" y="554"/>
                  </a:lnTo>
                  <a:lnTo>
                    <a:pt x="10" y="970"/>
                  </a:lnTo>
                  <a:lnTo>
                    <a:pt x="217" y="969"/>
                  </a:lnTo>
                  <a:lnTo>
                    <a:pt x="243" y="966"/>
                  </a:lnTo>
                  <a:lnTo>
                    <a:pt x="247" y="677"/>
                  </a:lnTo>
                  <a:lnTo>
                    <a:pt x="247" y="630"/>
                  </a:lnTo>
                  <a:lnTo>
                    <a:pt x="132" y="0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7" name="27 Forma libre"/>
            <p:cNvSpPr>
              <a:spLocks/>
            </p:cNvSpPr>
            <p:nvPr/>
          </p:nvSpPr>
          <p:spPr bwMode="auto">
            <a:xfrm>
              <a:off x="382" y="445"/>
              <a:ext cx="89" cy="118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0" y="46"/>
                </a:cxn>
                <a:cxn ang="0">
                  <a:pos x="0" y="160"/>
                </a:cxn>
                <a:cxn ang="0">
                  <a:pos x="21" y="257"/>
                </a:cxn>
                <a:cxn ang="0">
                  <a:pos x="25" y="275"/>
                </a:cxn>
                <a:cxn ang="0">
                  <a:pos x="29" y="293"/>
                </a:cxn>
                <a:cxn ang="0">
                  <a:pos x="35" y="309"/>
                </a:cxn>
                <a:cxn ang="0">
                  <a:pos x="43" y="322"/>
                </a:cxn>
                <a:cxn ang="0">
                  <a:pos x="53" y="336"/>
                </a:cxn>
                <a:cxn ang="0">
                  <a:pos x="65" y="345"/>
                </a:cxn>
                <a:cxn ang="0">
                  <a:pos x="80" y="352"/>
                </a:cxn>
                <a:cxn ang="0">
                  <a:pos x="98" y="354"/>
                </a:cxn>
                <a:cxn ang="0">
                  <a:pos x="136" y="354"/>
                </a:cxn>
                <a:cxn ang="0">
                  <a:pos x="167" y="354"/>
                </a:cxn>
                <a:cxn ang="0">
                  <a:pos x="191" y="351"/>
                </a:cxn>
                <a:cxn ang="0">
                  <a:pos x="211" y="346"/>
                </a:cxn>
                <a:cxn ang="0">
                  <a:pos x="226" y="337"/>
                </a:cxn>
                <a:cxn ang="0">
                  <a:pos x="241" y="325"/>
                </a:cxn>
                <a:cxn ang="0">
                  <a:pos x="253" y="306"/>
                </a:cxn>
                <a:cxn ang="0">
                  <a:pos x="266" y="281"/>
                </a:cxn>
                <a:cxn ang="0">
                  <a:pos x="238" y="256"/>
                </a:cxn>
                <a:cxn ang="0">
                  <a:pos x="222" y="223"/>
                </a:cxn>
                <a:cxn ang="0">
                  <a:pos x="222" y="102"/>
                </a:cxn>
                <a:cxn ang="0">
                  <a:pos x="217" y="0"/>
                </a:cxn>
                <a:cxn ang="0">
                  <a:pos x="130" y="6"/>
                </a:cxn>
                <a:cxn ang="0">
                  <a:pos x="25" y="6"/>
                </a:cxn>
              </a:cxnLst>
              <a:rect l="0" t="0" r="r" b="b"/>
              <a:pathLst>
                <a:path w="266" h="354">
                  <a:moveTo>
                    <a:pt x="25" y="6"/>
                  </a:moveTo>
                  <a:lnTo>
                    <a:pt x="0" y="46"/>
                  </a:lnTo>
                  <a:lnTo>
                    <a:pt x="0" y="160"/>
                  </a:lnTo>
                  <a:lnTo>
                    <a:pt x="21" y="257"/>
                  </a:lnTo>
                  <a:lnTo>
                    <a:pt x="25" y="275"/>
                  </a:lnTo>
                  <a:lnTo>
                    <a:pt x="29" y="293"/>
                  </a:lnTo>
                  <a:lnTo>
                    <a:pt x="35" y="309"/>
                  </a:lnTo>
                  <a:lnTo>
                    <a:pt x="43" y="322"/>
                  </a:lnTo>
                  <a:lnTo>
                    <a:pt x="53" y="336"/>
                  </a:lnTo>
                  <a:lnTo>
                    <a:pt x="65" y="345"/>
                  </a:lnTo>
                  <a:lnTo>
                    <a:pt x="80" y="352"/>
                  </a:lnTo>
                  <a:lnTo>
                    <a:pt x="98" y="354"/>
                  </a:lnTo>
                  <a:lnTo>
                    <a:pt x="136" y="354"/>
                  </a:lnTo>
                  <a:lnTo>
                    <a:pt x="167" y="354"/>
                  </a:lnTo>
                  <a:lnTo>
                    <a:pt x="191" y="351"/>
                  </a:lnTo>
                  <a:lnTo>
                    <a:pt x="211" y="346"/>
                  </a:lnTo>
                  <a:lnTo>
                    <a:pt x="226" y="337"/>
                  </a:lnTo>
                  <a:lnTo>
                    <a:pt x="241" y="325"/>
                  </a:lnTo>
                  <a:lnTo>
                    <a:pt x="253" y="306"/>
                  </a:lnTo>
                  <a:lnTo>
                    <a:pt x="266" y="281"/>
                  </a:lnTo>
                  <a:lnTo>
                    <a:pt x="238" y="256"/>
                  </a:lnTo>
                  <a:lnTo>
                    <a:pt x="222" y="223"/>
                  </a:lnTo>
                  <a:lnTo>
                    <a:pt x="222" y="102"/>
                  </a:lnTo>
                  <a:lnTo>
                    <a:pt x="217" y="0"/>
                  </a:lnTo>
                  <a:lnTo>
                    <a:pt x="130" y="6"/>
                  </a:lnTo>
                  <a:lnTo>
                    <a:pt x="25" y="6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8" name="28 Forma libre"/>
            <p:cNvSpPr>
              <a:spLocks/>
            </p:cNvSpPr>
            <p:nvPr/>
          </p:nvSpPr>
          <p:spPr bwMode="auto">
            <a:xfrm>
              <a:off x="155" y="452"/>
              <a:ext cx="62" cy="8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04" y="0"/>
                </a:cxn>
                <a:cxn ang="0">
                  <a:pos x="102" y="89"/>
                </a:cxn>
                <a:cxn ang="0">
                  <a:pos x="101" y="173"/>
                </a:cxn>
                <a:cxn ang="0">
                  <a:pos x="187" y="187"/>
                </a:cxn>
                <a:cxn ang="0">
                  <a:pos x="185" y="195"/>
                </a:cxn>
                <a:cxn ang="0">
                  <a:pos x="181" y="204"/>
                </a:cxn>
                <a:cxn ang="0">
                  <a:pos x="175" y="213"/>
                </a:cxn>
                <a:cxn ang="0">
                  <a:pos x="164" y="221"/>
                </a:cxn>
                <a:cxn ang="0">
                  <a:pos x="153" y="228"/>
                </a:cxn>
                <a:cxn ang="0">
                  <a:pos x="138" y="234"/>
                </a:cxn>
                <a:cxn ang="0">
                  <a:pos x="118" y="238"/>
                </a:cxn>
                <a:cxn ang="0">
                  <a:pos x="98" y="240"/>
                </a:cxn>
                <a:cxn ang="0">
                  <a:pos x="77" y="238"/>
                </a:cxn>
                <a:cxn ang="0">
                  <a:pos x="59" y="235"/>
                </a:cxn>
                <a:cxn ang="0">
                  <a:pos x="45" y="229"/>
                </a:cxn>
                <a:cxn ang="0">
                  <a:pos x="31" y="221"/>
                </a:cxn>
                <a:cxn ang="0">
                  <a:pos x="19" y="207"/>
                </a:cxn>
                <a:cxn ang="0">
                  <a:pos x="11" y="190"/>
                </a:cxn>
                <a:cxn ang="0">
                  <a:pos x="5" y="167"/>
                </a:cxn>
                <a:cxn ang="0">
                  <a:pos x="0" y="138"/>
                </a:cxn>
                <a:cxn ang="0">
                  <a:pos x="2" y="0"/>
                </a:cxn>
              </a:cxnLst>
              <a:rect l="0" t="0" r="r" b="b"/>
              <a:pathLst>
                <a:path w="187" h="240">
                  <a:moveTo>
                    <a:pt x="2" y="0"/>
                  </a:moveTo>
                  <a:lnTo>
                    <a:pt x="104" y="0"/>
                  </a:lnTo>
                  <a:lnTo>
                    <a:pt x="102" y="89"/>
                  </a:lnTo>
                  <a:lnTo>
                    <a:pt x="101" y="173"/>
                  </a:lnTo>
                  <a:lnTo>
                    <a:pt x="187" y="187"/>
                  </a:lnTo>
                  <a:lnTo>
                    <a:pt x="185" y="195"/>
                  </a:lnTo>
                  <a:lnTo>
                    <a:pt x="181" y="204"/>
                  </a:lnTo>
                  <a:lnTo>
                    <a:pt x="175" y="213"/>
                  </a:lnTo>
                  <a:lnTo>
                    <a:pt x="164" y="221"/>
                  </a:lnTo>
                  <a:lnTo>
                    <a:pt x="153" y="228"/>
                  </a:lnTo>
                  <a:lnTo>
                    <a:pt x="138" y="234"/>
                  </a:lnTo>
                  <a:lnTo>
                    <a:pt x="118" y="238"/>
                  </a:lnTo>
                  <a:lnTo>
                    <a:pt x="98" y="240"/>
                  </a:lnTo>
                  <a:lnTo>
                    <a:pt x="77" y="238"/>
                  </a:lnTo>
                  <a:lnTo>
                    <a:pt x="59" y="235"/>
                  </a:lnTo>
                  <a:lnTo>
                    <a:pt x="45" y="229"/>
                  </a:lnTo>
                  <a:lnTo>
                    <a:pt x="31" y="221"/>
                  </a:lnTo>
                  <a:lnTo>
                    <a:pt x="19" y="207"/>
                  </a:lnTo>
                  <a:lnTo>
                    <a:pt x="11" y="190"/>
                  </a:lnTo>
                  <a:lnTo>
                    <a:pt x="5" y="167"/>
                  </a:lnTo>
                  <a:lnTo>
                    <a:pt x="0" y="138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9" name="29 Forma libre"/>
            <p:cNvSpPr>
              <a:spLocks/>
            </p:cNvSpPr>
            <p:nvPr/>
          </p:nvSpPr>
          <p:spPr bwMode="auto">
            <a:xfrm>
              <a:off x="442" y="175"/>
              <a:ext cx="93" cy="158"/>
            </a:xfrm>
            <a:custGeom>
              <a:avLst/>
              <a:gdLst/>
              <a:ahLst/>
              <a:cxnLst>
                <a:cxn ang="0">
                  <a:pos x="275" y="0"/>
                </a:cxn>
                <a:cxn ang="0">
                  <a:pos x="278" y="472"/>
                </a:cxn>
                <a:cxn ang="0">
                  <a:pos x="102" y="426"/>
                </a:cxn>
                <a:cxn ang="0">
                  <a:pos x="0" y="444"/>
                </a:cxn>
                <a:cxn ang="0">
                  <a:pos x="0" y="78"/>
                </a:cxn>
                <a:cxn ang="0">
                  <a:pos x="275" y="0"/>
                </a:cxn>
              </a:cxnLst>
              <a:rect l="0" t="0" r="r" b="b"/>
              <a:pathLst>
                <a:path w="278" h="472">
                  <a:moveTo>
                    <a:pt x="275" y="0"/>
                  </a:moveTo>
                  <a:lnTo>
                    <a:pt x="278" y="472"/>
                  </a:lnTo>
                  <a:lnTo>
                    <a:pt x="102" y="426"/>
                  </a:lnTo>
                  <a:lnTo>
                    <a:pt x="0" y="444"/>
                  </a:lnTo>
                  <a:lnTo>
                    <a:pt x="0" y="78"/>
                  </a:lnTo>
                  <a:lnTo>
                    <a:pt x="275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0" name="30 Forma libre"/>
            <p:cNvSpPr>
              <a:spLocks/>
            </p:cNvSpPr>
            <p:nvPr/>
          </p:nvSpPr>
          <p:spPr bwMode="auto">
            <a:xfrm>
              <a:off x="359" y="207"/>
              <a:ext cx="72" cy="131"/>
            </a:xfrm>
            <a:custGeom>
              <a:avLst/>
              <a:gdLst/>
              <a:ahLst/>
              <a:cxnLst>
                <a:cxn ang="0">
                  <a:pos x="216" y="0"/>
                </a:cxn>
                <a:cxn ang="0">
                  <a:pos x="216" y="356"/>
                </a:cxn>
                <a:cxn ang="0">
                  <a:pos x="0" y="393"/>
                </a:cxn>
                <a:cxn ang="0">
                  <a:pos x="0" y="66"/>
                </a:cxn>
                <a:cxn ang="0">
                  <a:pos x="216" y="0"/>
                </a:cxn>
              </a:cxnLst>
              <a:rect l="0" t="0" r="r" b="b"/>
              <a:pathLst>
                <a:path w="216" h="393">
                  <a:moveTo>
                    <a:pt x="216" y="0"/>
                  </a:moveTo>
                  <a:lnTo>
                    <a:pt x="216" y="356"/>
                  </a:lnTo>
                  <a:lnTo>
                    <a:pt x="0" y="393"/>
                  </a:lnTo>
                  <a:lnTo>
                    <a:pt x="0" y="66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1" name="31 Forma libre"/>
            <p:cNvSpPr>
              <a:spLocks/>
            </p:cNvSpPr>
            <p:nvPr/>
          </p:nvSpPr>
          <p:spPr bwMode="auto">
            <a:xfrm>
              <a:off x="295" y="233"/>
              <a:ext cx="53" cy="116"/>
            </a:xfrm>
            <a:custGeom>
              <a:avLst/>
              <a:gdLst/>
              <a:ahLst/>
              <a:cxnLst>
                <a:cxn ang="0">
                  <a:pos x="159" y="0"/>
                </a:cxn>
                <a:cxn ang="0">
                  <a:pos x="159" y="324"/>
                </a:cxn>
                <a:cxn ang="0">
                  <a:pos x="0" y="350"/>
                </a:cxn>
                <a:cxn ang="0">
                  <a:pos x="0" y="54"/>
                </a:cxn>
                <a:cxn ang="0">
                  <a:pos x="159" y="0"/>
                </a:cxn>
              </a:cxnLst>
              <a:rect l="0" t="0" r="r" b="b"/>
              <a:pathLst>
                <a:path w="159" h="350">
                  <a:moveTo>
                    <a:pt x="159" y="0"/>
                  </a:moveTo>
                  <a:lnTo>
                    <a:pt x="159" y="324"/>
                  </a:lnTo>
                  <a:lnTo>
                    <a:pt x="0" y="350"/>
                  </a:lnTo>
                  <a:lnTo>
                    <a:pt x="0" y="54"/>
                  </a:lnTo>
                  <a:lnTo>
                    <a:pt x="159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2" name="32 Forma libre"/>
            <p:cNvSpPr>
              <a:spLocks/>
            </p:cNvSpPr>
            <p:nvPr/>
          </p:nvSpPr>
          <p:spPr bwMode="auto">
            <a:xfrm>
              <a:off x="231" y="256"/>
              <a:ext cx="51" cy="105"/>
            </a:xfrm>
            <a:custGeom>
              <a:avLst/>
              <a:gdLst/>
              <a:ahLst/>
              <a:cxnLst>
                <a:cxn ang="0">
                  <a:pos x="153" y="0"/>
                </a:cxn>
                <a:cxn ang="0">
                  <a:pos x="153" y="290"/>
                </a:cxn>
                <a:cxn ang="0">
                  <a:pos x="0" y="317"/>
                </a:cxn>
                <a:cxn ang="0">
                  <a:pos x="0" y="50"/>
                </a:cxn>
                <a:cxn ang="0">
                  <a:pos x="153" y="0"/>
                </a:cxn>
              </a:cxnLst>
              <a:rect l="0" t="0" r="r" b="b"/>
              <a:pathLst>
                <a:path w="153" h="317">
                  <a:moveTo>
                    <a:pt x="153" y="0"/>
                  </a:moveTo>
                  <a:lnTo>
                    <a:pt x="153" y="290"/>
                  </a:lnTo>
                  <a:lnTo>
                    <a:pt x="0" y="317"/>
                  </a:lnTo>
                  <a:lnTo>
                    <a:pt x="0" y="50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3" name="33 Forma libre"/>
            <p:cNvSpPr>
              <a:spLocks/>
            </p:cNvSpPr>
            <p:nvPr/>
          </p:nvSpPr>
          <p:spPr bwMode="auto">
            <a:xfrm>
              <a:off x="175" y="277"/>
              <a:ext cx="45" cy="94"/>
            </a:xfrm>
            <a:custGeom>
              <a:avLst/>
              <a:gdLst/>
              <a:ahLst/>
              <a:cxnLst>
                <a:cxn ang="0">
                  <a:pos x="133" y="0"/>
                </a:cxn>
                <a:cxn ang="0">
                  <a:pos x="133" y="257"/>
                </a:cxn>
                <a:cxn ang="0">
                  <a:pos x="0" y="281"/>
                </a:cxn>
                <a:cxn ang="0">
                  <a:pos x="0" y="41"/>
                </a:cxn>
                <a:cxn ang="0">
                  <a:pos x="133" y="0"/>
                </a:cxn>
              </a:cxnLst>
              <a:rect l="0" t="0" r="r" b="b"/>
              <a:pathLst>
                <a:path w="133" h="281">
                  <a:moveTo>
                    <a:pt x="133" y="0"/>
                  </a:moveTo>
                  <a:lnTo>
                    <a:pt x="133" y="257"/>
                  </a:lnTo>
                  <a:lnTo>
                    <a:pt x="0" y="281"/>
                  </a:lnTo>
                  <a:lnTo>
                    <a:pt x="0" y="41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4" name="34 Forma libre"/>
            <p:cNvSpPr>
              <a:spLocks/>
            </p:cNvSpPr>
            <p:nvPr/>
          </p:nvSpPr>
          <p:spPr bwMode="auto">
            <a:xfrm>
              <a:off x="131" y="294"/>
              <a:ext cx="36" cy="84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109" y="235"/>
                </a:cxn>
                <a:cxn ang="0">
                  <a:pos x="0" y="251"/>
                </a:cxn>
                <a:cxn ang="0">
                  <a:pos x="0" y="35"/>
                </a:cxn>
                <a:cxn ang="0">
                  <a:pos x="108" y="0"/>
                </a:cxn>
              </a:cxnLst>
              <a:rect l="0" t="0" r="r" b="b"/>
              <a:pathLst>
                <a:path w="109" h="251">
                  <a:moveTo>
                    <a:pt x="108" y="0"/>
                  </a:moveTo>
                  <a:lnTo>
                    <a:pt x="109" y="235"/>
                  </a:lnTo>
                  <a:lnTo>
                    <a:pt x="0" y="251"/>
                  </a:lnTo>
                  <a:lnTo>
                    <a:pt x="0" y="35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5" name="35 Forma libre"/>
            <p:cNvSpPr>
              <a:spLocks/>
            </p:cNvSpPr>
            <p:nvPr/>
          </p:nvSpPr>
          <p:spPr bwMode="auto">
            <a:xfrm>
              <a:off x="94" y="307"/>
              <a:ext cx="31" cy="78"/>
            </a:xfrm>
            <a:custGeom>
              <a:avLst/>
              <a:gdLst/>
              <a:ahLst/>
              <a:cxnLst>
                <a:cxn ang="0">
                  <a:pos x="0" y="38"/>
                </a:cxn>
                <a:cxn ang="0">
                  <a:pos x="92" y="0"/>
                </a:cxn>
                <a:cxn ang="0">
                  <a:pos x="92" y="217"/>
                </a:cxn>
                <a:cxn ang="0">
                  <a:pos x="0" y="236"/>
                </a:cxn>
                <a:cxn ang="0">
                  <a:pos x="0" y="38"/>
                </a:cxn>
              </a:cxnLst>
              <a:rect l="0" t="0" r="r" b="b"/>
              <a:pathLst>
                <a:path w="92" h="236">
                  <a:moveTo>
                    <a:pt x="0" y="38"/>
                  </a:moveTo>
                  <a:lnTo>
                    <a:pt x="92" y="0"/>
                  </a:lnTo>
                  <a:lnTo>
                    <a:pt x="92" y="217"/>
                  </a:lnTo>
                  <a:lnTo>
                    <a:pt x="0" y="236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6" name="36 Forma libre"/>
            <p:cNvSpPr>
              <a:spLocks/>
            </p:cNvSpPr>
            <p:nvPr/>
          </p:nvSpPr>
          <p:spPr bwMode="auto">
            <a:xfrm>
              <a:off x="706" y="131"/>
              <a:ext cx="91" cy="3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6" y="58"/>
                </a:cxn>
                <a:cxn ang="0">
                  <a:pos x="274" y="90"/>
                </a:cxn>
                <a:cxn ang="0">
                  <a:pos x="265" y="49"/>
                </a:cxn>
                <a:cxn ang="0">
                  <a:pos x="262" y="49"/>
                </a:cxn>
                <a:cxn ang="0">
                  <a:pos x="253" y="46"/>
                </a:cxn>
                <a:cxn ang="0">
                  <a:pos x="240" y="44"/>
                </a:cxn>
                <a:cxn ang="0">
                  <a:pos x="222" y="40"/>
                </a:cxn>
                <a:cxn ang="0">
                  <a:pos x="201" y="35"/>
                </a:cxn>
                <a:cxn ang="0">
                  <a:pos x="179" y="31"/>
                </a:cxn>
                <a:cxn ang="0">
                  <a:pos x="155" y="26"/>
                </a:cxn>
                <a:cxn ang="0">
                  <a:pos x="130" y="22"/>
                </a:cxn>
                <a:cxn ang="0">
                  <a:pos x="105" y="18"/>
                </a:cxn>
                <a:cxn ang="0">
                  <a:pos x="80" y="12"/>
                </a:cxn>
                <a:cxn ang="0">
                  <a:pos x="58" y="9"/>
                </a:cxn>
                <a:cxn ang="0">
                  <a:pos x="38" y="4"/>
                </a:cxn>
                <a:cxn ang="0">
                  <a:pos x="22" y="3"/>
                </a:cxn>
                <a:cxn ang="0">
                  <a:pos x="9" y="1"/>
                </a:cxn>
                <a:cxn ang="0">
                  <a:pos x="1" y="0"/>
                </a:cxn>
                <a:cxn ang="0">
                  <a:pos x="0" y="1"/>
                </a:cxn>
              </a:cxnLst>
              <a:rect l="0" t="0" r="r" b="b"/>
              <a:pathLst>
                <a:path w="274" h="90">
                  <a:moveTo>
                    <a:pt x="0" y="1"/>
                  </a:moveTo>
                  <a:lnTo>
                    <a:pt x="16" y="58"/>
                  </a:lnTo>
                  <a:lnTo>
                    <a:pt x="274" y="90"/>
                  </a:lnTo>
                  <a:lnTo>
                    <a:pt x="265" y="49"/>
                  </a:lnTo>
                  <a:lnTo>
                    <a:pt x="262" y="49"/>
                  </a:lnTo>
                  <a:lnTo>
                    <a:pt x="253" y="46"/>
                  </a:lnTo>
                  <a:lnTo>
                    <a:pt x="240" y="44"/>
                  </a:lnTo>
                  <a:lnTo>
                    <a:pt x="222" y="40"/>
                  </a:lnTo>
                  <a:lnTo>
                    <a:pt x="201" y="35"/>
                  </a:lnTo>
                  <a:lnTo>
                    <a:pt x="179" y="31"/>
                  </a:lnTo>
                  <a:lnTo>
                    <a:pt x="155" y="26"/>
                  </a:lnTo>
                  <a:lnTo>
                    <a:pt x="130" y="22"/>
                  </a:lnTo>
                  <a:lnTo>
                    <a:pt x="105" y="18"/>
                  </a:lnTo>
                  <a:lnTo>
                    <a:pt x="80" y="12"/>
                  </a:lnTo>
                  <a:lnTo>
                    <a:pt x="58" y="9"/>
                  </a:lnTo>
                  <a:lnTo>
                    <a:pt x="38" y="4"/>
                  </a:lnTo>
                  <a:lnTo>
                    <a:pt x="22" y="3"/>
                  </a:lnTo>
                  <a:lnTo>
                    <a:pt x="9" y="1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8928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7" name="37 Forma libre"/>
            <p:cNvSpPr>
              <a:spLocks/>
            </p:cNvSpPr>
            <p:nvPr/>
          </p:nvSpPr>
          <p:spPr bwMode="auto">
            <a:xfrm>
              <a:off x="684" y="433"/>
              <a:ext cx="31" cy="38"/>
            </a:xfrm>
            <a:custGeom>
              <a:avLst/>
              <a:gdLst/>
              <a:ahLst/>
              <a:cxnLst>
                <a:cxn ang="0">
                  <a:pos x="45" y="0"/>
                </a:cxn>
                <a:cxn ang="0">
                  <a:pos x="54" y="2"/>
                </a:cxn>
                <a:cxn ang="0">
                  <a:pos x="63" y="5"/>
                </a:cxn>
                <a:cxn ang="0">
                  <a:pos x="70" y="11"/>
                </a:cxn>
                <a:cxn ang="0">
                  <a:pos x="77" y="18"/>
                </a:cxn>
                <a:cxn ang="0">
                  <a:pos x="82" y="26"/>
                </a:cxn>
                <a:cxn ang="0">
                  <a:pos x="86" y="36"/>
                </a:cxn>
                <a:cxn ang="0">
                  <a:pos x="89" y="46"/>
                </a:cxn>
                <a:cxn ang="0">
                  <a:pos x="91" y="58"/>
                </a:cxn>
                <a:cxn ang="0">
                  <a:pos x="89" y="70"/>
                </a:cxn>
                <a:cxn ang="0">
                  <a:pos x="86" y="80"/>
                </a:cxn>
                <a:cxn ang="0">
                  <a:pos x="82" y="89"/>
                </a:cxn>
                <a:cxn ang="0">
                  <a:pos x="77" y="98"/>
                </a:cxn>
                <a:cxn ang="0">
                  <a:pos x="70" y="105"/>
                </a:cxn>
                <a:cxn ang="0">
                  <a:pos x="63" y="110"/>
                </a:cxn>
                <a:cxn ang="0">
                  <a:pos x="54" y="113"/>
                </a:cxn>
                <a:cxn ang="0">
                  <a:pos x="45" y="114"/>
                </a:cxn>
                <a:cxn ang="0">
                  <a:pos x="36" y="113"/>
                </a:cxn>
                <a:cxn ang="0">
                  <a:pos x="27" y="110"/>
                </a:cxn>
                <a:cxn ang="0">
                  <a:pos x="20" y="105"/>
                </a:cxn>
                <a:cxn ang="0">
                  <a:pos x="14" y="98"/>
                </a:cxn>
                <a:cxn ang="0">
                  <a:pos x="8" y="89"/>
                </a:cxn>
                <a:cxn ang="0">
                  <a:pos x="3" y="80"/>
                </a:cxn>
                <a:cxn ang="0">
                  <a:pos x="2" y="70"/>
                </a:cxn>
                <a:cxn ang="0">
                  <a:pos x="0" y="58"/>
                </a:cxn>
                <a:cxn ang="0">
                  <a:pos x="2" y="46"/>
                </a:cxn>
                <a:cxn ang="0">
                  <a:pos x="3" y="36"/>
                </a:cxn>
                <a:cxn ang="0">
                  <a:pos x="8" y="26"/>
                </a:cxn>
                <a:cxn ang="0">
                  <a:pos x="14" y="18"/>
                </a:cxn>
                <a:cxn ang="0">
                  <a:pos x="20" y="11"/>
                </a:cxn>
                <a:cxn ang="0">
                  <a:pos x="27" y="5"/>
                </a:cxn>
                <a:cxn ang="0">
                  <a:pos x="36" y="2"/>
                </a:cxn>
                <a:cxn ang="0">
                  <a:pos x="45" y="0"/>
                </a:cxn>
              </a:cxnLst>
              <a:rect l="0" t="0" r="r" b="b"/>
              <a:pathLst>
                <a:path w="91" h="114">
                  <a:moveTo>
                    <a:pt x="45" y="0"/>
                  </a:moveTo>
                  <a:lnTo>
                    <a:pt x="54" y="2"/>
                  </a:lnTo>
                  <a:lnTo>
                    <a:pt x="63" y="5"/>
                  </a:lnTo>
                  <a:lnTo>
                    <a:pt x="70" y="11"/>
                  </a:lnTo>
                  <a:lnTo>
                    <a:pt x="77" y="18"/>
                  </a:lnTo>
                  <a:lnTo>
                    <a:pt x="82" y="26"/>
                  </a:lnTo>
                  <a:lnTo>
                    <a:pt x="86" y="36"/>
                  </a:lnTo>
                  <a:lnTo>
                    <a:pt x="89" y="46"/>
                  </a:lnTo>
                  <a:lnTo>
                    <a:pt x="91" y="58"/>
                  </a:lnTo>
                  <a:lnTo>
                    <a:pt x="89" y="70"/>
                  </a:lnTo>
                  <a:lnTo>
                    <a:pt x="86" y="80"/>
                  </a:lnTo>
                  <a:lnTo>
                    <a:pt x="82" y="89"/>
                  </a:lnTo>
                  <a:lnTo>
                    <a:pt x="77" y="98"/>
                  </a:lnTo>
                  <a:lnTo>
                    <a:pt x="70" y="105"/>
                  </a:lnTo>
                  <a:lnTo>
                    <a:pt x="63" y="110"/>
                  </a:lnTo>
                  <a:lnTo>
                    <a:pt x="54" y="113"/>
                  </a:lnTo>
                  <a:lnTo>
                    <a:pt x="45" y="114"/>
                  </a:lnTo>
                  <a:lnTo>
                    <a:pt x="36" y="113"/>
                  </a:lnTo>
                  <a:lnTo>
                    <a:pt x="27" y="110"/>
                  </a:lnTo>
                  <a:lnTo>
                    <a:pt x="20" y="105"/>
                  </a:lnTo>
                  <a:lnTo>
                    <a:pt x="14" y="98"/>
                  </a:lnTo>
                  <a:lnTo>
                    <a:pt x="8" y="89"/>
                  </a:lnTo>
                  <a:lnTo>
                    <a:pt x="3" y="80"/>
                  </a:lnTo>
                  <a:lnTo>
                    <a:pt x="2" y="70"/>
                  </a:lnTo>
                  <a:lnTo>
                    <a:pt x="0" y="58"/>
                  </a:lnTo>
                  <a:lnTo>
                    <a:pt x="2" y="46"/>
                  </a:lnTo>
                  <a:lnTo>
                    <a:pt x="3" y="36"/>
                  </a:lnTo>
                  <a:lnTo>
                    <a:pt x="8" y="26"/>
                  </a:lnTo>
                  <a:lnTo>
                    <a:pt x="14" y="18"/>
                  </a:lnTo>
                  <a:lnTo>
                    <a:pt x="20" y="11"/>
                  </a:lnTo>
                  <a:lnTo>
                    <a:pt x="27" y="5"/>
                  </a:lnTo>
                  <a:lnTo>
                    <a:pt x="36" y="2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60441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8" name="38 Forma libre"/>
            <p:cNvSpPr>
              <a:spLocks/>
            </p:cNvSpPr>
            <p:nvPr/>
          </p:nvSpPr>
          <p:spPr bwMode="auto">
            <a:xfrm>
              <a:off x="850" y="430"/>
              <a:ext cx="21" cy="32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44" y="4"/>
                </a:cxn>
                <a:cxn ang="0">
                  <a:pos x="54" y="15"/>
                </a:cxn>
                <a:cxn ang="0">
                  <a:pos x="60" y="30"/>
                </a:cxn>
                <a:cxn ang="0">
                  <a:pos x="63" y="49"/>
                </a:cxn>
                <a:cxn ang="0">
                  <a:pos x="60" y="68"/>
                </a:cxn>
                <a:cxn ang="0">
                  <a:pos x="54" y="83"/>
                </a:cxn>
                <a:cxn ang="0">
                  <a:pos x="44" y="93"/>
                </a:cxn>
                <a:cxn ang="0">
                  <a:pos x="31" y="96"/>
                </a:cxn>
                <a:cxn ang="0">
                  <a:pos x="19" y="93"/>
                </a:cxn>
                <a:cxn ang="0">
                  <a:pos x="9" y="83"/>
                </a:cxn>
                <a:cxn ang="0">
                  <a:pos x="3" y="68"/>
                </a:cxn>
                <a:cxn ang="0">
                  <a:pos x="0" y="49"/>
                </a:cxn>
                <a:cxn ang="0">
                  <a:pos x="3" y="30"/>
                </a:cxn>
                <a:cxn ang="0">
                  <a:pos x="9" y="15"/>
                </a:cxn>
                <a:cxn ang="0">
                  <a:pos x="19" y="4"/>
                </a:cxn>
                <a:cxn ang="0">
                  <a:pos x="31" y="0"/>
                </a:cxn>
              </a:cxnLst>
              <a:rect l="0" t="0" r="r" b="b"/>
              <a:pathLst>
                <a:path w="63" h="96">
                  <a:moveTo>
                    <a:pt x="31" y="0"/>
                  </a:moveTo>
                  <a:lnTo>
                    <a:pt x="44" y="4"/>
                  </a:lnTo>
                  <a:lnTo>
                    <a:pt x="54" y="15"/>
                  </a:lnTo>
                  <a:lnTo>
                    <a:pt x="60" y="30"/>
                  </a:lnTo>
                  <a:lnTo>
                    <a:pt x="63" y="49"/>
                  </a:lnTo>
                  <a:lnTo>
                    <a:pt x="60" y="68"/>
                  </a:lnTo>
                  <a:lnTo>
                    <a:pt x="54" y="83"/>
                  </a:lnTo>
                  <a:lnTo>
                    <a:pt x="44" y="93"/>
                  </a:lnTo>
                  <a:lnTo>
                    <a:pt x="31" y="96"/>
                  </a:lnTo>
                  <a:lnTo>
                    <a:pt x="19" y="93"/>
                  </a:lnTo>
                  <a:lnTo>
                    <a:pt x="9" y="83"/>
                  </a:lnTo>
                  <a:lnTo>
                    <a:pt x="3" y="68"/>
                  </a:lnTo>
                  <a:lnTo>
                    <a:pt x="0" y="49"/>
                  </a:lnTo>
                  <a:lnTo>
                    <a:pt x="3" y="30"/>
                  </a:lnTo>
                  <a:lnTo>
                    <a:pt x="9" y="15"/>
                  </a:lnTo>
                  <a:lnTo>
                    <a:pt x="19" y="4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60441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9" name="39 Forma libre"/>
            <p:cNvSpPr>
              <a:spLocks/>
            </p:cNvSpPr>
            <p:nvPr/>
          </p:nvSpPr>
          <p:spPr bwMode="auto">
            <a:xfrm>
              <a:off x="644" y="493"/>
              <a:ext cx="264" cy="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14"/>
                </a:cxn>
                <a:cxn ang="0">
                  <a:pos x="44" y="150"/>
                </a:cxn>
                <a:cxn ang="0">
                  <a:pos x="769" y="132"/>
                </a:cxn>
                <a:cxn ang="0">
                  <a:pos x="791" y="97"/>
                </a:cxn>
                <a:cxn ang="0">
                  <a:pos x="792" y="2"/>
                </a:cxn>
                <a:cxn ang="0">
                  <a:pos x="0" y="0"/>
                </a:cxn>
              </a:cxnLst>
              <a:rect l="0" t="0" r="r" b="b"/>
              <a:pathLst>
                <a:path w="792" h="150">
                  <a:moveTo>
                    <a:pt x="0" y="0"/>
                  </a:moveTo>
                  <a:lnTo>
                    <a:pt x="0" y="114"/>
                  </a:lnTo>
                  <a:lnTo>
                    <a:pt x="44" y="150"/>
                  </a:lnTo>
                  <a:lnTo>
                    <a:pt x="769" y="132"/>
                  </a:lnTo>
                  <a:lnTo>
                    <a:pt x="791" y="97"/>
                  </a:lnTo>
                  <a:lnTo>
                    <a:pt x="79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D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0" name="40 Forma libre"/>
            <p:cNvSpPr>
              <a:spLocks/>
            </p:cNvSpPr>
            <p:nvPr/>
          </p:nvSpPr>
          <p:spPr bwMode="auto">
            <a:xfrm>
              <a:off x="164" y="464"/>
              <a:ext cx="17" cy="45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34" y="6"/>
                </a:cxn>
                <a:cxn ang="0">
                  <a:pos x="43" y="19"/>
                </a:cxn>
                <a:cxn ang="0">
                  <a:pos x="49" y="40"/>
                </a:cxn>
                <a:cxn ang="0">
                  <a:pos x="50" y="66"/>
                </a:cxn>
                <a:cxn ang="0">
                  <a:pos x="49" y="93"/>
                </a:cxn>
                <a:cxn ang="0">
                  <a:pos x="43" y="115"/>
                </a:cxn>
                <a:cxn ang="0">
                  <a:pos x="34" y="130"/>
                </a:cxn>
                <a:cxn ang="0">
                  <a:pos x="25" y="136"/>
                </a:cxn>
                <a:cxn ang="0">
                  <a:pos x="16" y="130"/>
                </a:cxn>
                <a:cxn ang="0">
                  <a:pos x="7" y="115"/>
                </a:cxn>
                <a:cxn ang="0">
                  <a:pos x="1" y="93"/>
                </a:cxn>
                <a:cxn ang="0">
                  <a:pos x="0" y="66"/>
                </a:cxn>
                <a:cxn ang="0">
                  <a:pos x="1" y="40"/>
                </a:cxn>
                <a:cxn ang="0">
                  <a:pos x="7" y="19"/>
                </a:cxn>
                <a:cxn ang="0">
                  <a:pos x="16" y="6"/>
                </a:cxn>
                <a:cxn ang="0">
                  <a:pos x="25" y="0"/>
                </a:cxn>
              </a:cxnLst>
              <a:rect l="0" t="0" r="r" b="b"/>
              <a:pathLst>
                <a:path w="50" h="136">
                  <a:moveTo>
                    <a:pt x="25" y="0"/>
                  </a:moveTo>
                  <a:lnTo>
                    <a:pt x="34" y="6"/>
                  </a:lnTo>
                  <a:lnTo>
                    <a:pt x="43" y="19"/>
                  </a:lnTo>
                  <a:lnTo>
                    <a:pt x="49" y="40"/>
                  </a:lnTo>
                  <a:lnTo>
                    <a:pt x="50" y="66"/>
                  </a:lnTo>
                  <a:lnTo>
                    <a:pt x="49" y="93"/>
                  </a:lnTo>
                  <a:lnTo>
                    <a:pt x="43" y="115"/>
                  </a:lnTo>
                  <a:lnTo>
                    <a:pt x="34" y="130"/>
                  </a:lnTo>
                  <a:lnTo>
                    <a:pt x="25" y="136"/>
                  </a:lnTo>
                  <a:lnTo>
                    <a:pt x="16" y="130"/>
                  </a:lnTo>
                  <a:lnTo>
                    <a:pt x="7" y="115"/>
                  </a:lnTo>
                  <a:lnTo>
                    <a:pt x="1" y="93"/>
                  </a:lnTo>
                  <a:lnTo>
                    <a:pt x="0" y="66"/>
                  </a:lnTo>
                  <a:lnTo>
                    <a:pt x="1" y="40"/>
                  </a:lnTo>
                  <a:lnTo>
                    <a:pt x="7" y="19"/>
                  </a:lnTo>
                  <a:lnTo>
                    <a:pt x="16" y="6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B5BAC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1" name="41 Forma libre"/>
            <p:cNvSpPr>
              <a:spLocks/>
            </p:cNvSpPr>
            <p:nvPr/>
          </p:nvSpPr>
          <p:spPr bwMode="auto">
            <a:xfrm>
              <a:off x="680" y="391"/>
              <a:ext cx="14" cy="19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31" y="3"/>
                </a:cxn>
                <a:cxn ang="0">
                  <a:pos x="38" y="9"/>
                </a:cxn>
                <a:cxn ang="0">
                  <a:pos x="42" y="18"/>
                </a:cxn>
                <a:cxn ang="0">
                  <a:pos x="44" y="28"/>
                </a:cxn>
                <a:cxn ang="0">
                  <a:pos x="42" y="39"/>
                </a:cxn>
                <a:cxn ang="0">
                  <a:pos x="38" y="47"/>
                </a:cxn>
                <a:cxn ang="0">
                  <a:pos x="31" y="53"/>
                </a:cxn>
                <a:cxn ang="0">
                  <a:pos x="22" y="55"/>
                </a:cxn>
                <a:cxn ang="0">
                  <a:pos x="13" y="53"/>
                </a:cxn>
                <a:cxn ang="0">
                  <a:pos x="7" y="47"/>
                </a:cxn>
                <a:cxn ang="0">
                  <a:pos x="1" y="39"/>
                </a:cxn>
                <a:cxn ang="0">
                  <a:pos x="0" y="28"/>
                </a:cxn>
                <a:cxn ang="0">
                  <a:pos x="1" y="18"/>
                </a:cxn>
                <a:cxn ang="0">
                  <a:pos x="7" y="9"/>
                </a:cxn>
                <a:cxn ang="0">
                  <a:pos x="13" y="3"/>
                </a:cxn>
                <a:cxn ang="0">
                  <a:pos x="22" y="0"/>
                </a:cxn>
              </a:cxnLst>
              <a:rect l="0" t="0" r="r" b="b"/>
              <a:pathLst>
                <a:path w="44" h="55">
                  <a:moveTo>
                    <a:pt x="22" y="0"/>
                  </a:moveTo>
                  <a:lnTo>
                    <a:pt x="31" y="3"/>
                  </a:lnTo>
                  <a:lnTo>
                    <a:pt x="38" y="9"/>
                  </a:lnTo>
                  <a:lnTo>
                    <a:pt x="42" y="18"/>
                  </a:lnTo>
                  <a:lnTo>
                    <a:pt x="44" y="28"/>
                  </a:lnTo>
                  <a:lnTo>
                    <a:pt x="42" y="39"/>
                  </a:lnTo>
                  <a:lnTo>
                    <a:pt x="38" y="47"/>
                  </a:lnTo>
                  <a:lnTo>
                    <a:pt x="31" y="53"/>
                  </a:lnTo>
                  <a:lnTo>
                    <a:pt x="22" y="55"/>
                  </a:lnTo>
                  <a:lnTo>
                    <a:pt x="13" y="53"/>
                  </a:lnTo>
                  <a:lnTo>
                    <a:pt x="7" y="47"/>
                  </a:lnTo>
                  <a:lnTo>
                    <a:pt x="1" y="39"/>
                  </a:lnTo>
                  <a:lnTo>
                    <a:pt x="0" y="28"/>
                  </a:lnTo>
                  <a:lnTo>
                    <a:pt x="1" y="18"/>
                  </a:lnTo>
                  <a:lnTo>
                    <a:pt x="7" y="9"/>
                  </a:lnTo>
                  <a:lnTo>
                    <a:pt x="13" y="3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8C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2" name="42 Forma libre"/>
            <p:cNvSpPr>
              <a:spLocks/>
            </p:cNvSpPr>
            <p:nvPr/>
          </p:nvSpPr>
          <p:spPr bwMode="auto">
            <a:xfrm>
              <a:off x="869" y="393"/>
              <a:ext cx="15" cy="18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30" y="1"/>
                </a:cxn>
                <a:cxn ang="0">
                  <a:pos x="37" y="7"/>
                </a:cxn>
                <a:cxn ang="0">
                  <a:pos x="41" y="16"/>
                </a:cxn>
                <a:cxn ang="0">
                  <a:pos x="43" y="28"/>
                </a:cxn>
                <a:cxn ang="0">
                  <a:pos x="41" y="38"/>
                </a:cxn>
                <a:cxn ang="0">
                  <a:pos x="37" y="47"/>
                </a:cxn>
                <a:cxn ang="0">
                  <a:pos x="30" y="53"/>
                </a:cxn>
                <a:cxn ang="0">
                  <a:pos x="21" y="54"/>
                </a:cxn>
                <a:cxn ang="0">
                  <a:pos x="12" y="53"/>
                </a:cxn>
                <a:cxn ang="0">
                  <a:pos x="6" y="47"/>
                </a:cxn>
                <a:cxn ang="0">
                  <a:pos x="1" y="38"/>
                </a:cxn>
                <a:cxn ang="0">
                  <a:pos x="0" y="28"/>
                </a:cxn>
                <a:cxn ang="0">
                  <a:pos x="1" y="16"/>
                </a:cxn>
                <a:cxn ang="0">
                  <a:pos x="6" y="7"/>
                </a:cxn>
                <a:cxn ang="0">
                  <a:pos x="12" y="1"/>
                </a:cxn>
                <a:cxn ang="0">
                  <a:pos x="21" y="0"/>
                </a:cxn>
              </a:cxnLst>
              <a:rect l="0" t="0" r="r" b="b"/>
              <a:pathLst>
                <a:path w="43" h="54">
                  <a:moveTo>
                    <a:pt x="21" y="0"/>
                  </a:moveTo>
                  <a:lnTo>
                    <a:pt x="30" y="1"/>
                  </a:lnTo>
                  <a:lnTo>
                    <a:pt x="37" y="7"/>
                  </a:lnTo>
                  <a:lnTo>
                    <a:pt x="41" y="16"/>
                  </a:lnTo>
                  <a:lnTo>
                    <a:pt x="43" y="28"/>
                  </a:lnTo>
                  <a:lnTo>
                    <a:pt x="41" y="38"/>
                  </a:lnTo>
                  <a:lnTo>
                    <a:pt x="37" y="47"/>
                  </a:lnTo>
                  <a:lnTo>
                    <a:pt x="30" y="53"/>
                  </a:lnTo>
                  <a:lnTo>
                    <a:pt x="21" y="54"/>
                  </a:lnTo>
                  <a:lnTo>
                    <a:pt x="12" y="53"/>
                  </a:lnTo>
                  <a:lnTo>
                    <a:pt x="6" y="47"/>
                  </a:lnTo>
                  <a:lnTo>
                    <a:pt x="1" y="38"/>
                  </a:lnTo>
                  <a:lnTo>
                    <a:pt x="0" y="28"/>
                  </a:lnTo>
                  <a:lnTo>
                    <a:pt x="1" y="16"/>
                  </a:lnTo>
                  <a:lnTo>
                    <a:pt x="6" y="7"/>
                  </a:lnTo>
                  <a:lnTo>
                    <a:pt x="12" y="1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8C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3" name="43 Forma libre"/>
            <p:cNvSpPr>
              <a:spLocks/>
            </p:cNvSpPr>
            <p:nvPr/>
          </p:nvSpPr>
          <p:spPr bwMode="auto">
            <a:xfrm>
              <a:off x="646" y="485"/>
              <a:ext cx="256" cy="10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0" y="4"/>
                </a:cxn>
                <a:cxn ang="0">
                  <a:pos x="769" y="0"/>
                </a:cxn>
                <a:cxn ang="0">
                  <a:pos x="769" y="18"/>
                </a:cxn>
                <a:cxn ang="0">
                  <a:pos x="0" y="32"/>
                </a:cxn>
              </a:cxnLst>
              <a:rect l="0" t="0" r="r" b="b"/>
              <a:pathLst>
                <a:path w="769" h="32">
                  <a:moveTo>
                    <a:pt x="0" y="32"/>
                  </a:moveTo>
                  <a:lnTo>
                    <a:pt x="0" y="4"/>
                  </a:lnTo>
                  <a:lnTo>
                    <a:pt x="769" y="0"/>
                  </a:lnTo>
                  <a:lnTo>
                    <a:pt x="769" y="18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75727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4" name="44 Forma libre"/>
            <p:cNvSpPr>
              <a:spLocks/>
            </p:cNvSpPr>
            <p:nvPr/>
          </p:nvSpPr>
          <p:spPr bwMode="auto">
            <a:xfrm>
              <a:off x="746" y="427"/>
              <a:ext cx="91" cy="10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272" y="0"/>
                </a:cxn>
                <a:cxn ang="0">
                  <a:pos x="272" y="24"/>
                </a:cxn>
                <a:cxn ang="0">
                  <a:pos x="0" y="30"/>
                </a:cxn>
                <a:cxn ang="0">
                  <a:pos x="3" y="0"/>
                </a:cxn>
              </a:cxnLst>
              <a:rect l="0" t="0" r="r" b="b"/>
              <a:pathLst>
                <a:path w="272" h="30">
                  <a:moveTo>
                    <a:pt x="3" y="0"/>
                  </a:moveTo>
                  <a:lnTo>
                    <a:pt x="272" y="0"/>
                  </a:lnTo>
                  <a:lnTo>
                    <a:pt x="272" y="24"/>
                  </a:lnTo>
                  <a:lnTo>
                    <a:pt x="0" y="3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2020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5" name="45 Forma libre"/>
            <p:cNvSpPr>
              <a:spLocks/>
            </p:cNvSpPr>
            <p:nvPr/>
          </p:nvSpPr>
          <p:spPr bwMode="auto">
            <a:xfrm>
              <a:off x="661" y="265"/>
              <a:ext cx="217" cy="113"/>
            </a:xfrm>
            <a:custGeom>
              <a:avLst/>
              <a:gdLst/>
              <a:ahLst/>
              <a:cxnLst>
                <a:cxn ang="0">
                  <a:pos x="623" y="231"/>
                </a:cxn>
                <a:cxn ang="0">
                  <a:pos x="499" y="231"/>
                </a:cxn>
                <a:cxn ang="0">
                  <a:pos x="499" y="164"/>
                </a:cxn>
                <a:cxn ang="0">
                  <a:pos x="471" y="105"/>
                </a:cxn>
                <a:cxn ang="0">
                  <a:pos x="383" y="105"/>
                </a:cxn>
                <a:cxn ang="0">
                  <a:pos x="336" y="183"/>
                </a:cxn>
                <a:cxn ang="0">
                  <a:pos x="326" y="29"/>
                </a:cxn>
                <a:cxn ang="0">
                  <a:pos x="202" y="0"/>
                </a:cxn>
                <a:cxn ang="0">
                  <a:pos x="144" y="58"/>
                </a:cxn>
                <a:cxn ang="0">
                  <a:pos x="95" y="10"/>
                </a:cxn>
                <a:cxn ang="0">
                  <a:pos x="0" y="10"/>
                </a:cxn>
                <a:cxn ang="0">
                  <a:pos x="67" y="328"/>
                </a:cxn>
                <a:cxn ang="0">
                  <a:pos x="259" y="319"/>
                </a:cxn>
                <a:cxn ang="0">
                  <a:pos x="653" y="339"/>
                </a:cxn>
                <a:cxn ang="0">
                  <a:pos x="623" y="231"/>
                </a:cxn>
              </a:cxnLst>
              <a:rect l="0" t="0" r="r" b="b"/>
              <a:pathLst>
                <a:path w="653" h="339">
                  <a:moveTo>
                    <a:pt x="623" y="231"/>
                  </a:moveTo>
                  <a:lnTo>
                    <a:pt x="499" y="231"/>
                  </a:lnTo>
                  <a:lnTo>
                    <a:pt x="499" y="164"/>
                  </a:lnTo>
                  <a:lnTo>
                    <a:pt x="471" y="105"/>
                  </a:lnTo>
                  <a:lnTo>
                    <a:pt x="383" y="105"/>
                  </a:lnTo>
                  <a:lnTo>
                    <a:pt x="336" y="183"/>
                  </a:lnTo>
                  <a:lnTo>
                    <a:pt x="326" y="29"/>
                  </a:lnTo>
                  <a:lnTo>
                    <a:pt x="202" y="0"/>
                  </a:lnTo>
                  <a:lnTo>
                    <a:pt x="144" y="58"/>
                  </a:lnTo>
                  <a:lnTo>
                    <a:pt x="95" y="10"/>
                  </a:lnTo>
                  <a:lnTo>
                    <a:pt x="0" y="10"/>
                  </a:lnTo>
                  <a:lnTo>
                    <a:pt x="67" y="328"/>
                  </a:lnTo>
                  <a:lnTo>
                    <a:pt x="259" y="319"/>
                  </a:lnTo>
                  <a:lnTo>
                    <a:pt x="653" y="339"/>
                  </a:lnTo>
                  <a:lnTo>
                    <a:pt x="623" y="231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6" name="46 Forma libre"/>
            <p:cNvSpPr>
              <a:spLocks/>
            </p:cNvSpPr>
            <p:nvPr/>
          </p:nvSpPr>
          <p:spPr bwMode="auto">
            <a:xfrm>
              <a:off x="741" y="220"/>
              <a:ext cx="86" cy="64"/>
            </a:xfrm>
            <a:custGeom>
              <a:avLst/>
              <a:gdLst/>
              <a:ahLst/>
              <a:cxnLst>
                <a:cxn ang="0">
                  <a:pos x="182" y="0"/>
                </a:cxn>
                <a:cxn ang="0">
                  <a:pos x="0" y="154"/>
                </a:cxn>
                <a:cxn ang="0">
                  <a:pos x="78" y="145"/>
                </a:cxn>
                <a:cxn ang="0">
                  <a:pos x="38" y="193"/>
                </a:cxn>
                <a:cxn ang="0">
                  <a:pos x="259" y="0"/>
                </a:cxn>
                <a:cxn ang="0">
                  <a:pos x="182" y="0"/>
                </a:cxn>
              </a:cxnLst>
              <a:rect l="0" t="0" r="r" b="b"/>
              <a:pathLst>
                <a:path w="259" h="193">
                  <a:moveTo>
                    <a:pt x="182" y="0"/>
                  </a:moveTo>
                  <a:lnTo>
                    <a:pt x="0" y="154"/>
                  </a:lnTo>
                  <a:lnTo>
                    <a:pt x="78" y="145"/>
                  </a:lnTo>
                  <a:lnTo>
                    <a:pt x="38" y="193"/>
                  </a:lnTo>
                  <a:lnTo>
                    <a:pt x="259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007AD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7" name="47 Forma libre"/>
            <p:cNvSpPr>
              <a:spLocks/>
            </p:cNvSpPr>
            <p:nvPr/>
          </p:nvSpPr>
          <p:spPr bwMode="auto">
            <a:xfrm>
              <a:off x="750" y="284"/>
              <a:ext cx="90" cy="58"/>
            </a:xfrm>
            <a:custGeom>
              <a:avLst/>
              <a:gdLst/>
              <a:ahLst/>
              <a:cxnLst>
                <a:cxn ang="0">
                  <a:pos x="231" y="10"/>
                </a:cxn>
                <a:cxn ang="0">
                  <a:pos x="0" y="173"/>
                </a:cxn>
                <a:cxn ang="0">
                  <a:pos x="107" y="125"/>
                </a:cxn>
                <a:cxn ang="0">
                  <a:pos x="269" y="0"/>
                </a:cxn>
                <a:cxn ang="0">
                  <a:pos x="231" y="10"/>
                </a:cxn>
              </a:cxnLst>
              <a:rect l="0" t="0" r="r" b="b"/>
              <a:pathLst>
                <a:path w="269" h="173">
                  <a:moveTo>
                    <a:pt x="231" y="10"/>
                  </a:moveTo>
                  <a:lnTo>
                    <a:pt x="0" y="173"/>
                  </a:lnTo>
                  <a:lnTo>
                    <a:pt x="107" y="125"/>
                  </a:lnTo>
                  <a:lnTo>
                    <a:pt x="269" y="0"/>
                  </a:lnTo>
                  <a:lnTo>
                    <a:pt x="231" y="10"/>
                  </a:lnTo>
                  <a:close/>
                </a:path>
              </a:pathLst>
            </a:custGeom>
            <a:solidFill>
              <a:srgbClr val="007AD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8" name="48 Forma libre"/>
            <p:cNvSpPr>
              <a:spLocks/>
            </p:cNvSpPr>
            <p:nvPr/>
          </p:nvSpPr>
          <p:spPr bwMode="auto">
            <a:xfrm>
              <a:off x="446" y="187"/>
              <a:ext cx="53" cy="80"/>
            </a:xfrm>
            <a:custGeom>
              <a:avLst/>
              <a:gdLst/>
              <a:ahLst/>
              <a:cxnLst>
                <a:cxn ang="0">
                  <a:pos x="4" y="50"/>
                </a:cxn>
                <a:cxn ang="0">
                  <a:pos x="159" y="0"/>
                </a:cxn>
                <a:cxn ang="0">
                  <a:pos x="159" y="239"/>
                </a:cxn>
                <a:cxn ang="0">
                  <a:pos x="134" y="193"/>
                </a:cxn>
                <a:cxn ang="0">
                  <a:pos x="134" y="121"/>
                </a:cxn>
                <a:cxn ang="0">
                  <a:pos x="125" y="75"/>
                </a:cxn>
                <a:cxn ang="0">
                  <a:pos x="93" y="91"/>
                </a:cxn>
                <a:cxn ang="0">
                  <a:pos x="88" y="176"/>
                </a:cxn>
                <a:cxn ang="0">
                  <a:pos x="26" y="226"/>
                </a:cxn>
                <a:cxn ang="0">
                  <a:pos x="26" y="171"/>
                </a:cxn>
                <a:cxn ang="0">
                  <a:pos x="32" y="88"/>
                </a:cxn>
                <a:cxn ang="0">
                  <a:pos x="0" y="113"/>
                </a:cxn>
                <a:cxn ang="0">
                  <a:pos x="0" y="105"/>
                </a:cxn>
                <a:cxn ang="0">
                  <a:pos x="0" y="85"/>
                </a:cxn>
                <a:cxn ang="0">
                  <a:pos x="1" y="63"/>
                </a:cxn>
                <a:cxn ang="0">
                  <a:pos x="4" y="50"/>
                </a:cxn>
              </a:cxnLst>
              <a:rect l="0" t="0" r="r" b="b"/>
              <a:pathLst>
                <a:path w="159" h="239">
                  <a:moveTo>
                    <a:pt x="4" y="50"/>
                  </a:moveTo>
                  <a:lnTo>
                    <a:pt x="159" y="0"/>
                  </a:lnTo>
                  <a:lnTo>
                    <a:pt x="159" y="239"/>
                  </a:lnTo>
                  <a:lnTo>
                    <a:pt x="134" y="193"/>
                  </a:lnTo>
                  <a:lnTo>
                    <a:pt x="134" y="121"/>
                  </a:lnTo>
                  <a:lnTo>
                    <a:pt x="125" y="75"/>
                  </a:lnTo>
                  <a:lnTo>
                    <a:pt x="93" y="91"/>
                  </a:lnTo>
                  <a:lnTo>
                    <a:pt x="88" y="176"/>
                  </a:lnTo>
                  <a:lnTo>
                    <a:pt x="26" y="226"/>
                  </a:lnTo>
                  <a:lnTo>
                    <a:pt x="26" y="171"/>
                  </a:lnTo>
                  <a:lnTo>
                    <a:pt x="32" y="88"/>
                  </a:lnTo>
                  <a:lnTo>
                    <a:pt x="0" y="113"/>
                  </a:lnTo>
                  <a:lnTo>
                    <a:pt x="0" y="105"/>
                  </a:lnTo>
                  <a:lnTo>
                    <a:pt x="0" y="85"/>
                  </a:lnTo>
                  <a:lnTo>
                    <a:pt x="1" y="63"/>
                  </a:lnTo>
                  <a:lnTo>
                    <a:pt x="4" y="5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9" name="49 Forma libre"/>
            <p:cNvSpPr>
              <a:spLocks/>
            </p:cNvSpPr>
            <p:nvPr/>
          </p:nvSpPr>
          <p:spPr bwMode="auto">
            <a:xfrm>
              <a:off x="450" y="268"/>
              <a:ext cx="31" cy="42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127"/>
                </a:cxn>
                <a:cxn ang="0">
                  <a:pos x="50" y="114"/>
                </a:cxn>
                <a:cxn ang="0">
                  <a:pos x="92" y="0"/>
                </a:cxn>
                <a:cxn ang="0">
                  <a:pos x="50" y="9"/>
                </a:cxn>
                <a:cxn ang="0">
                  <a:pos x="25" y="72"/>
                </a:cxn>
                <a:cxn ang="0">
                  <a:pos x="0" y="4"/>
                </a:cxn>
              </a:cxnLst>
              <a:rect l="0" t="0" r="r" b="b"/>
              <a:pathLst>
                <a:path w="92" h="127">
                  <a:moveTo>
                    <a:pt x="0" y="4"/>
                  </a:moveTo>
                  <a:lnTo>
                    <a:pt x="0" y="127"/>
                  </a:lnTo>
                  <a:lnTo>
                    <a:pt x="50" y="114"/>
                  </a:lnTo>
                  <a:lnTo>
                    <a:pt x="92" y="0"/>
                  </a:lnTo>
                  <a:lnTo>
                    <a:pt x="50" y="9"/>
                  </a:lnTo>
                  <a:lnTo>
                    <a:pt x="25" y="7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0" name="50 Forma libre"/>
            <p:cNvSpPr>
              <a:spLocks/>
            </p:cNvSpPr>
            <p:nvPr/>
          </p:nvSpPr>
          <p:spPr bwMode="auto">
            <a:xfrm>
              <a:off x="470" y="227"/>
              <a:ext cx="9" cy="24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71"/>
                </a:cxn>
                <a:cxn ang="0">
                  <a:pos x="20" y="33"/>
                </a:cxn>
                <a:cxn ang="0">
                  <a:pos x="29" y="0"/>
                </a:cxn>
                <a:cxn ang="0">
                  <a:pos x="0" y="8"/>
                </a:cxn>
              </a:cxnLst>
              <a:rect l="0" t="0" r="r" b="b"/>
              <a:pathLst>
                <a:path w="29" h="71">
                  <a:moveTo>
                    <a:pt x="0" y="8"/>
                  </a:moveTo>
                  <a:lnTo>
                    <a:pt x="0" y="71"/>
                  </a:lnTo>
                  <a:lnTo>
                    <a:pt x="20" y="33"/>
                  </a:lnTo>
                  <a:lnTo>
                    <a:pt x="29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7AD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1" name="51 Forma libre"/>
            <p:cNvSpPr>
              <a:spLocks/>
            </p:cNvSpPr>
            <p:nvPr/>
          </p:nvSpPr>
          <p:spPr bwMode="auto">
            <a:xfrm>
              <a:off x="365" y="248"/>
              <a:ext cx="36" cy="89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265"/>
                </a:cxn>
                <a:cxn ang="0">
                  <a:pos x="54" y="247"/>
                </a:cxn>
                <a:cxn ang="0">
                  <a:pos x="87" y="148"/>
                </a:cxn>
                <a:cxn ang="0">
                  <a:pos x="109" y="44"/>
                </a:cxn>
                <a:cxn ang="0">
                  <a:pos x="77" y="44"/>
                </a:cxn>
                <a:cxn ang="0">
                  <a:pos x="16" y="144"/>
                </a:cxn>
                <a:cxn ang="0">
                  <a:pos x="38" y="12"/>
                </a:cxn>
                <a:cxn ang="0">
                  <a:pos x="6" y="0"/>
                </a:cxn>
              </a:cxnLst>
              <a:rect l="0" t="0" r="r" b="b"/>
              <a:pathLst>
                <a:path w="109" h="265">
                  <a:moveTo>
                    <a:pt x="6" y="0"/>
                  </a:moveTo>
                  <a:lnTo>
                    <a:pt x="0" y="265"/>
                  </a:lnTo>
                  <a:lnTo>
                    <a:pt x="54" y="247"/>
                  </a:lnTo>
                  <a:lnTo>
                    <a:pt x="87" y="148"/>
                  </a:lnTo>
                  <a:lnTo>
                    <a:pt x="109" y="44"/>
                  </a:lnTo>
                  <a:lnTo>
                    <a:pt x="77" y="44"/>
                  </a:lnTo>
                  <a:lnTo>
                    <a:pt x="16" y="144"/>
                  </a:lnTo>
                  <a:lnTo>
                    <a:pt x="38" y="12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2" name="52 Forma libre"/>
            <p:cNvSpPr>
              <a:spLocks/>
            </p:cNvSpPr>
            <p:nvPr/>
          </p:nvSpPr>
          <p:spPr bwMode="auto">
            <a:xfrm>
              <a:off x="369" y="287"/>
              <a:ext cx="14" cy="34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0" y="55"/>
                </a:cxn>
                <a:cxn ang="0">
                  <a:pos x="0" y="104"/>
                </a:cxn>
                <a:cxn ang="0">
                  <a:pos x="38" y="51"/>
                </a:cxn>
                <a:cxn ang="0">
                  <a:pos x="42" y="0"/>
                </a:cxn>
              </a:cxnLst>
              <a:rect l="0" t="0" r="r" b="b"/>
              <a:pathLst>
                <a:path w="42" h="104">
                  <a:moveTo>
                    <a:pt x="42" y="0"/>
                  </a:moveTo>
                  <a:lnTo>
                    <a:pt x="0" y="55"/>
                  </a:lnTo>
                  <a:lnTo>
                    <a:pt x="0" y="104"/>
                  </a:lnTo>
                  <a:lnTo>
                    <a:pt x="38" y="5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007AD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3" name="53 Forma libre"/>
            <p:cNvSpPr>
              <a:spLocks/>
            </p:cNvSpPr>
            <p:nvPr/>
          </p:nvSpPr>
          <p:spPr bwMode="auto">
            <a:xfrm>
              <a:off x="303" y="263"/>
              <a:ext cx="36" cy="53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109" y="0"/>
                </a:cxn>
                <a:cxn ang="0">
                  <a:pos x="109" y="48"/>
                </a:cxn>
                <a:cxn ang="0">
                  <a:pos x="109" y="110"/>
                </a:cxn>
                <a:cxn ang="0">
                  <a:pos x="55" y="48"/>
                </a:cxn>
                <a:cxn ang="0">
                  <a:pos x="32" y="77"/>
                </a:cxn>
                <a:cxn ang="0">
                  <a:pos x="38" y="142"/>
                </a:cxn>
                <a:cxn ang="0">
                  <a:pos x="10" y="160"/>
                </a:cxn>
                <a:cxn ang="0">
                  <a:pos x="0" y="23"/>
                </a:cxn>
              </a:cxnLst>
              <a:rect l="0" t="0" r="r" b="b"/>
              <a:pathLst>
                <a:path w="109" h="160">
                  <a:moveTo>
                    <a:pt x="0" y="23"/>
                  </a:moveTo>
                  <a:lnTo>
                    <a:pt x="109" y="0"/>
                  </a:lnTo>
                  <a:lnTo>
                    <a:pt x="109" y="48"/>
                  </a:lnTo>
                  <a:lnTo>
                    <a:pt x="109" y="110"/>
                  </a:lnTo>
                  <a:lnTo>
                    <a:pt x="55" y="48"/>
                  </a:lnTo>
                  <a:lnTo>
                    <a:pt x="32" y="77"/>
                  </a:lnTo>
                  <a:lnTo>
                    <a:pt x="38" y="142"/>
                  </a:lnTo>
                  <a:lnTo>
                    <a:pt x="10" y="16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4" name="54 Forma libre"/>
            <p:cNvSpPr>
              <a:spLocks/>
            </p:cNvSpPr>
            <p:nvPr/>
          </p:nvSpPr>
          <p:spPr bwMode="auto">
            <a:xfrm>
              <a:off x="241" y="273"/>
              <a:ext cx="11" cy="47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140"/>
                </a:cxn>
                <a:cxn ang="0">
                  <a:pos x="25" y="97"/>
                </a:cxn>
                <a:cxn ang="0">
                  <a:pos x="31" y="0"/>
                </a:cxn>
                <a:cxn ang="0">
                  <a:pos x="0" y="30"/>
                </a:cxn>
              </a:cxnLst>
              <a:rect l="0" t="0" r="r" b="b"/>
              <a:pathLst>
                <a:path w="31" h="140">
                  <a:moveTo>
                    <a:pt x="0" y="30"/>
                  </a:moveTo>
                  <a:lnTo>
                    <a:pt x="0" y="140"/>
                  </a:lnTo>
                  <a:lnTo>
                    <a:pt x="25" y="97"/>
                  </a:lnTo>
                  <a:lnTo>
                    <a:pt x="31" y="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5" name="55 Forma libre"/>
            <p:cNvSpPr>
              <a:spLocks/>
            </p:cNvSpPr>
            <p:nvPr/>
          </p:nvSpPr>
          <p:spPr bwMode="auto">
            <a:xfrm>
              <a:off x="586" y="178"/>
              <a:ext cx="24" cy="1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493"/>
                </a:cxn>
                <a:cxn ang="0">
                  <a:pos x="71" y="523"/>
                </a:cxn>
                <a:cxn ang="0">
                  <a:pos x="71" y="469"/>
                </a:cxn>
                <a:cxn ang="0">
                  <a:pos x="71" y="370"/>
                </a:cxn>
                <a:cxn ang="0">
                  <a:pos x="61" y="191"/>
                </a:cxn>
                <a:cxn ang="0">
                  <a:pos x="0" y="0"/>
                </a:cxn>
              </a:cxnLst>
              <a:rect l="0" t="0" r="r" b="b"/>
              <a:pathLst>
                <a:path w="71" h="523">
                  <a:moveTo>
                    <a:pt x="0" y="0"/>
                  </a:moveTo>
                  <a:lnTo>
                    <a:pt x="10" y="493"/>
                  </a:lnTo>
                  <a:lnTo>
                    <a:pt x="71" y="523"/>
                  </a:lnTo>
                  <a:lnTo>
                    <a:pt x="71" y="469"/>
                  </a:lnTo>
                  <a:lnTo>
                    <a:pt x="71" y="370"/>
                  </a:lnTo>
                  <a:lnTo>
                    <a:pt x="61" y="1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6" name="56 Forma libre"/>
            <p:cNvSpPr>
              <a:spLocks/>
            </p:cNvSpPr>
            <p:nvPr/>
          </p:nvSpPr>
          <p:spPr bwMode="auto">
            <a:xfrm>
              <a:off x="745" y="451"/>
              <a:ext cx="93" cy="30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278" y="0"/>
                </a:cxn>
                <a:cxn ang="0">
                  <a:pos x="278" y="89"/>
                </a:cxn>
                <a:cxn ang="0">
                  <a:pos x="0" y="89"/>
                </a:cxn>
                <a:cxn ang="0">
                  <a:pos x="0" y="3"/>
                </a:cxn>
              </a:cxnLst>
              <a:rect l="0" t="0" r="r" b="b"/>
              <a:pathLst>
                <a:path w="278" h="89">
                  <a:moveTo>
                    <a:pt x="0" y="3"/>
                  </a:moveTo>
                  <a:lnTo>
                    <a:pt x="278" y="0"/>
                  </a:lnTo>
                  <a:lnTo>
                    <a:pt x="278" y="89"/>
                  </a:lnTo>
                  <a:lnTo>
                    <a:pt x="0" y="89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2020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7" name="57 Forma libre"/>
            <p:cNvSpPr>
              <a:spLocks/>
            </p:cNvSpPr>
            <p:nvPr/>
          </p:nvSpPr>
          <p:spPr bwMode="auto">
            <a:xfrm>
              <a:off x="99" y="317"/>
              <a:ext cx="9" cy="6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2"/>
                </a:cxn>
                <a:cxn ang="0">
                  <a:pos x="21" y="188"/>
                </a:cxn>
                <a:cxn ang="0">
                  <a:pos x="25" y="149"/>
                </a:cxn>
                <a:cxn ang="0">
                  <a:pos x="25" y="3"/>
                </a:cxn>
                <a:cxn ang="0">
                  <a:pos x="0" y="0"/>
                </a:cxn>
              </a:cxnLst>
              <a:rect l="0" t="0" r="r" b="b"/>
              <a:pathLst>
                <a:path w="25" h="192">
                  <a:moveTo>
                    <a:pt x="0" y="0"/>
                  </a:moveTo>
                  <a:lnTo>
                    <a:pt x="0" y="192"/>
                  </a:lnTo>
                  <a:lnTo>
                    <a:pt x="21" y="188"/>
                  </a:lnTo>
                  <a:lnTo>
                    <a:pt x="25" y="149"/>
                  </a:lnTo>
                  <a:lnTo>
                    <a:pt x="2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8" name="58 Forma libre"/>
            <p:cNvSpPr>
              <a:spLocks/>
            </p:cNvSpPr>
            <p:nvPr/>
          </p:nvSpPr>
          <p:spPr bwMode="auto">
            <a:xfrm>
              <a:off x="151" y="311"/>
              <a:ext cx="9" cy="49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0" y="148"/>
                </a:cxn>
                <a:cxn ang="0">
                  <a:pos x="16" y="132"/>
                </a:cxn>
                <a:cxn ang="0">
                  <a:pos x="9" y="68"/>
                </a:cxn>
                <a:cxn ang="0">
                  <a:pos x="27" y="103"/>
                </a:cxn>
                <a:cxn ang="0">
                  <a:pos x="24" y="0"/>
                </a:cxn>
                <a:cxn ang="0">
                  <a:pos x="19" y="1"/>
                </a:cxn>
                <a:cxn ang="0">
                  <a:pos x="12" y="6"/>
                </a:cxn>
                <a:cxn ang="0">
                  <a:pos x="3" y="9"/>
                </a:cxn>
                <a:cxn ang="0">
                  <a:pos x="0" y="9"/>
                </a:cxn>
              </a:cxnLst>
              <a:rect l="0" t="0" r="r" b="b"/>
              <a:pathLst>
                <a:path w="27" h="148">
                  <a:moveTo>
                    <a:pt x="0" y="9"/>
                  </a:moveTo>
                  <a:lnTo>
                    <a:pt x="0" y="148"/>
                  </a:lnTo>
                  <a:lnTo>
                    <a:pt x="16" y="132"/>
                  </a:lnTo>
                  <a:lnTo>
                    <a:pt x="9" y="68"/>
                  </a:lnTo>
                  <a:lnTo>
                    <a:pt x="27" y="103"/>
                  </a:lnTo>
                  <a:lnTo>
                    <a:pt x="24" y="0"/>
                  </a:lnTo>
                  <a:lnTo>
                    <a:pt x="19" y="1"/>
                  </a:lnTo>
                  <a:lnTo>
                    <a:pt x="12" y="6"/>
                  </a:lnTo>
                  <a:lnTo>
                    <a:pt x="3" y="9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9" name="59 Forma libre"/>
            <p:cNvSpPr>
              <a:spLocks/>
            </p:cNvSpPr>
            <p:nvPr/>
          </p:nvSpPr>
          <p:spPr bwMode="auto">
            <a:xfrm>
              <a:off x="185" y="320"/>
              <a:ext cx="13" cy="47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0" y="65"/>
                </a:cxn>
                <a:cxn ang="0">
                  <a:pos x="12" y="50"/>
                </a:cxn>
                <a:cxn ang="0">
                  <a:pos x="0" y="90"/>
                </a:cxn>
                <a:cxn ang="0">
                  <a:pos x="3" y="141"/>
                </a:cxn>
                <a:cxn ang="0">
                  <a:pos x="37" y="138"/>
                </a:cxn>
                <a:cxn ang="0">
                  <a:pos x="39" y="21"/>
                </a:cxn>
                <a:cxn ang="0">
                  <a:pos x="31" y="0"/>
                </a:cxn>
              </a:cxnLst>
              <a:rect l="0" t="0" r="r" b="b"/>
              <a:pathLst>
                <a:path w="39" h="141">
                  <a:moveTo>
                    <a:pt x="31" y="0"/>
                  </a:moveTo>
                  <a:lnTo>
                    <a:pt x="30" y="65"/>
                  </a:lnTo>
                  <a:lnTo>
                    <a:pt x="12" y="50"/>
                  </a:lnTo>
                  <a:lnTo>
                    <a:pt x="0" y="90"/>
                  </a:lnTo>
                  <a:lnTo>
                    <a:pt x="3" y="141"/>
                  </a:lnTo>
                  <a:lnTo>
                    <a:pt x="37" y="138"/>
                  </a:lnTo>
                  <a:lnTo>
                    <a:pt x="39" y="21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0" name="60 Forma libre"/>
            <p:cNvSpPr>
              <a:spLocks/>
            </p:cNvSpPr>
            <p:nvPr/>
          </p:nvSpPr>
          <p:spPr bwMode="auto">
            <a:xfrm>
              <a:off x="650" y="189"/>
              <a:ext cx="145" cy="46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166" y="0"/>
                </a:cxn>
                <a:cxn ang="0">
                  <a:pos x="435" y="37"/>
                </a:cxn>
                <a:cxn ang="0">
                  <a:pos x="362" y="83"/>
                </a:cxn>
                <a:cxn ang="0">
                  <a:pos x="290" y="92"/>
                </a:cxn>
                <a:cxn ang="0">
                  <a:pos x="100" y="92"/>
                </a:cxn>
                <a:cxn ang="0">
                  <a:pos x="46" y="138"/>
                </a:cxn>
                <a:cxn ang="0">
                  <a:pos x="0" y="0"/>
                </a:cxn>
                <a:cxn ang="0">
                  <a:pos x="46" y="0"/>
                </a:cxn>
              </a:cxnLst>
              <a:rect l="0" t="0" r="r" b="b"/>
              <a:pathLst>
                <a:path w="435" h="138">
                  <a:moveTo>
                    <a:pt x="46" y="0"/>
                  </a:moveTo>
                  <a:lnTo>
                    <a:pt x="166" y="0"/>
                  </a:lnTo>
                  <a:lnTo>
                    <a:pt x="435" y="37"/>
                  </a:lnTo>
                  <a:lnTo>
                    <a:pt x="362" y="83"/>
                  </a:lnTo>
                  <a:lnTo>
                    <a:pt x="290" y="92"/>
                  </a:lnTo>
                  <a:lnTo>
                    <a:pt x="100" y="92"/>
                  </a:lnTo>
                  <a:lnTo>
                    <a:pt x="46" y="138"/>
                  </a:lnTo>
                  <a:lnTo>
                    <a:pt x="0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1" name="61 Forma libre"/>
            <p:cNvSpPr>
              <a:spLocks/>
            </p:cNvSpPr>
            <p:nvPr/>
          </p:nvSpPr>
          <p:spPr bwMode="auto">
            <a:xfrm>
              <a:off x="141" y="411"/>
              <a:ext cx="403" cy="94"/>
            </a:xfrm>
            <a:custGeom>
              <a:avLst/>
              <a:gdLst/>
              <a:ahLst/>
              <a:cxnLst>
                <a:cxn ang="0">
                  <a:pos x="1202" y="0"/>
                </a:cxn>
                <a:cxn ang="0">
                  <a:pos x="1" y="96"/>
                </a:cxn>
                <a:cxn ang="0">
                  <a:pos x="0" y="281"/>
                </a:cxn>
                <a:cxn ang="0">
                  <a:pos x="10" y="284"/>
                </a:cxn>
                <a:cxn ang="0">
                  <a:pos x="12" y="105"/>
                </a:cxn>
                <a:cxn ang="0">
                  <a:pos x="1209" y="10"/>
                </a:cxn>
                <a:cxn ang="0">
                  <a:pos x="1208" y="9"/>
                </a:cxn>
                <a:cxn ang="0">
                  <a:pos x="1204" y="4"/>
                </a:cxn>
                <a:cxn ang="0">
                  <a:pos x="1201" y="1"/>
                </a:cxn>
                <a:cxn ang="0">
                  <a:pos x="1202" y="0"/>
                </a:cxn>
              </a:cxnLst>
              <a:rect l="0" t="0" r="r" b="b"/>
              <a:pathLst>
                <a:path w="1209" h="284">
                  <a:moveTo>
                    <a:pt x="1202" y="0"/>
                  </a:moveTo>
                  <a:lnTo>
                    <a:pt x="1" y="96"/>
                  </a:lnTo>
                  <a:lnTo>
                    <a:pt x="0" y="281"/>
                  </a:lnTo>
                  <a:lnTo>
                    <a:pt x="10" y="284"/>
                  </a:lnTo>
                  <a:lnTo>
                    <a:pt x="12" y="105"/>
                  </a:lnTo>
                  <a:lnTo>
                    <a:pt x="1209" y="10"/>
                  </a:lnTo>
                  <a:lnTo>
                    <a:pt x="1208" y="9"/>
                  </a:lnTo>
                  <a:lnTo>
                    <a:pt x="1204" y="4"/>
                  </a:lnTo>
                  <a:lnTo>
                    <a:pt x="1201" y="1"/>
                  </a:lnTo>
                  <a:lnTo>
                    <a:pt x="1202" y="0"/>
                  </a:lnTo>
                  <a:close/>
                </a:path>
              </a:pathLst>
            </a:custGeom>
            <a:solidFill>
              <a:srgbClr val="4751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2" name="62 Rectángulo"/>
            <p:cNvSpPr>
              <a:spLocks noChangeArrowheads="1"/>
            </p:cNvSpPr>
            <p:nvPr/>
          </p:nvSpPr>
          <p:spPr bwMode="auto">
            <a:xfrm>
              <a:off x="240" y="436"/>
              <a:ext cx="4" cy="80"/>
            </a:xfrm>
            <a:prstGeom prst="rect">
              <a:avLst/>
            </a:prstGeom>
            <a:solidFill>
              <a:srgbClr val="47516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3" name="63 Rectángulo"/>
            <p:cNvSpPr>
              <a:spLocks noChangeArrowheads="1"/>
            </p:cNvSpPr>
            <p:nvPr/>
          </p:nvSpPr>
          <p:spPr bwMode="auto">
            <a:xfrm>
              <a:off x="343" y="431"/>
              <a:ext cx="4" cy="98"/>
            </a:xfrm>
            <a:prstGeom prst="rect">
              <a:avLst/>
            </a:prstGeom>
            <a:solidFill>
              <a:srgbClr val="47516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4" name="64 Forma libre"/>
            <p:cNvSpPr>
              <a:spLocks/>
            </p:cNvSpPr>
            <p:nvPr/>
          </p:nvSpPr>
          <p:spPr bwMode="auto">
            <a:xfrm>
              <a:off x="818" y="174"/>
              <a:ext cx="10" cy="13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0" y="1"/>
                </a:cxn>
                <a:cxn ang="0">
                  <a:pos x="4" y="4"/>
                </a:cxn>
                <a:cxn ang="0">
                  <a:pos x="1" y="11"/>
                </a:cxn>
                <a:cxn ang="0">
                  <a:pos x="0" y="19"/>
                </a:cxn>
                <a:cxn ang="0">
                  <a:pos x="1" y="26"/>
                </a:cxn>
                <a:cxn ang="0">
                  <a:pos x="4" y="32"/>
                </a:cxn>
                <a:cxn ang="0">
                  <a:pos x="10" y="37"/>
                </a:cxn>
                <a:cxn ang="0">
                  <a:pos x="16" y="38"/>
                </a:cxn>
                <a:cxn ang="0">
                  <a:pos x="22" y="37"/>
                </a:cxn>
                <a:cxn ang="0">
                  <a:pos x="28" y="32"/>
                </a:cxn>
                <a:cxn ang="0">
                  <a:pos x="31" y="26"/>
                </a:cxn>
                <a:cxn ang="0">
                  <a:pos x="32" y="19"/>
                </a:cxn>
                <a:cxn ang="0">
                  <a:pos x="31" y="11"/>
                </a:cxn>
                <a:cxn ang="0">
                  <a:pos x="28" y="4"/>
                </a:cxn>
                <a:cxn ang="0">
                  <a:pos x="22" y="1"/>
                </a:cxn>
                <a:cxn ang="0">
                  <a:pos x="16" y="0"/>
                </a:cxn>
              </a:cxnLst>
              <a:rect l="0" t="0" r="r" b="b"/>
              <a:pathLst>
                <a:path w="32" h="38">
                  <a:moveTo>
                    <a:pt x="16" y="0"/>
                  </a:moveTo>
                  <a:lnTo>
                    <a:pt x="10" y="1"/>
                  </a:lnTo>
                  <a:lnTo>
                    <a:pt x="4" y="4"/>
                  </a:lnTo>
                  <a:lnTo>
                    <a:pt x="1" y="11"/>
                  </a:lnTo>
                  <a:lnTo>
                    <a:pt x="0" y="19"/>
                  </a:lnTo>
                  <a:lnTo>
                    <a:pt x="1" y="26"/>
                  </a:lnTo>
                  <a:lnTo>
                    <a:pt x="4" y="32"/>
                  </a:lnTo>
                  <a:lnTo>
                    <a:pt x="10" y="37"/>
                  </a:lnTo>
                  <a:lnTo>
                    <a:pt x="16" y="38"/>
                  </a:lnTo>
                  <a:lnTo>
                    <a:pt x="22" y="37"/>
                  </a:lnTo>
                  <a:lnTo>
                    <a:pt x="28" y="32"/>
                  </a:lnTo>
                  <a:lnTo>
                    <a:pt x="31" y="26"/>
                  </a:lnTo>
                  <a:lnTo>
                    <a:pt x="32" y="19"/>
                  </a:lnTo>
                  <a:lnTo>
                    <a:pt x="31" y="11"/>
                  </a:lnTo>
                  <a:lnTo>
                    <a:pt x="28" y="4"/>
                  </a:lnTo>
                  <a:lnTo>
                    <a:pt x="22" y="1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5" name="65 Forma libre"/>
            <p:cNvSpPr>
              <a:spLocks/>
            </p:cNvSpPr>
            <p:nvPr/>
          </p:nvSpPr>
          <p:spPr bwMode="auto">
            <a:xfrm>
              <a:off x="759" y="165"/>
              <a:ext cx="11" cy="13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0" y="2"/>
                </a:cxn>
                <a:cxn ang="0">
                  <a:pos x="4" y="5"/>
                </a:cxn>
                <a:cxn ang="0">
                  <a:pos x="1" y="12"/>
                </a:cxn>
                <a:cxn ang="0">
                  <a:pos x="0" y="20"/>
                </a:cxn>
                <a:cxn ang="0">
                  <a:pos x="1" y="27"/>
                </a:cxn>
                <a:cxn ang="0">
                  <a:pos x="4" y="33"/>
                </a:cxn>
                <a:cxn ang="0">
                  <a:pos x="10" y="36"/>
                </a:cxn>
                <a:cxn ang="0">
                  <a:pos x="16" y="37"/>
                </a:cxn>
                <a:cxn ang="0">
                  <a:pos x="22" y="36"/>
                </a:cxn>
                <a:cxn ang="0">
                  <a:pos x="28" y="33"/>
                </a:cxn>
                <a:cxn ang="0">
                  <a:pos x="31" y="27"/>
                </a:cxn>
                <a:cxn ang="0">
                  <a:pos x="32" y="20"/>
                </a:cxn>
                <a:cxn ang="0">
                  <a:pos x="31" y="12"/>
                </a:cxn>
                <a:cxn ang="0">
                  <a:pos x="28" y="5"/>
                </a:cxn>
                <a:cxn ang="0">
                  <a:pos x="22" y="2"/>
                </a:cxn>
                <a:cxn ang="0">
                  <a:pos x="16" y="0"/>
                </a:cxn>
              </a:cxnLst>
              <a:rect l="0" t="0" r="r" b="b"/>
              <a:pathLst>
                <a:path w="32" h="37">
                  <a:moveTo>
                    <a:pt x="16" y="0"/>
                  </a:moveTo>
                  <a:lnTo>
                    <a:pt x="10" y="2"/>
                  </a:lnTo>
                  <a:lnTo>
                    <a:pt x="4" y="5"/>
                  </a:lnTo>
                  <a:lnTo>
                    <a:pt x="1" y="12"/>
                  </a:lnTo>
                  <a:lnTo>
                    <a:pt x="0" y="20"/>
                  </a:lnTo>
                  <a:lnTo>
                    <a:pt x="1" y="27"/>
                  </a:lnTo>
                  <a:lnTo>
                    <a:pt x="4" y="33"/>
                  </a:lnTo>
                  <a:lnTo>
                    <a:pt x="10" y="36"/>
                  </a:lnTo>
                  <a:lnTo>
                    <a:pt x="16" y="37"/>
                  </a:lnTo>
                  <a:lnTo>
                    <a:pt x="22" y="36"/>
                  </a:lnTo>
                  <a:lnTo>
                    <a:pt x="28" y="33"/>
                  </a:lnTo>
                  <a:lnTo>
                    <a:pt x="31" y="27"/>
                  </a:lnTo>
                  <a:lnTo>
                    <a:pt x="32" y="20"/>
                  </a:lnTo>
                  <a:lnTo>
                    <a:pt x="31" y="12"/>
                  </a:lnTo>
                  <a:lnTo>
                    <a:pt x="28" y="5"/>
                  </a:lnTo>
                  <a:lnTo>
                    <a:pt x="22" y="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6" name="66 Forma libre"/>
            <p:cNvSpPr>
              <a:spLocks/>
            </p:cNvSpPr>
            <p:nvPr/>
          </p:nvSpPr>
          <p:spPr bwMode="auto">
            <a:xfrm>
              <a:off x="691" y="156"/>
              <a:ext cx="10" cy="13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8" y="2"/>
                </a:cxn>
                <a:cxn ang="0">
                  <a:pos x="4" y="6"/>
                </a:cxn>
                <a:cxn ang="0">
                  <a:pos x="1" y="14"/>
                </a:cxn>
                <a:cxn ang="0">
                  <a:pos x="0" y="21"/>
                </a:cxn>
                <a:cxn ang="0">
                  <a:pos x="1" y="28"/>
                </a:cxn>
                <a:cxn ang="0">
                  <a:pos x="4" y="34"/>
                </a:cxn>
                <a:cxn ang="0">
                  <a:pos x="8" y="39"/>
                </a:cxn>
                <a:cxn ang="0">
                  <a:pos x="14" y="40"/>
                </a:cxn>
                <a:cxn ang="0">
                  <a:pos x="20" y="39"/>
                </a:cxn>
                <a:cxn ang="0">
                  <a:pos x="26" y="34"/>
                </a:cxn>
                <a:cxn ang="0">
                  <a:pos x="29" y="28"/>
                </a:cxn>
                <a:cxn ang="0">
                  <a:pos x="31" y="21"/>
                </a:cxn>
                <a:cxn ang="0">
                  <a:pos x="29" y="14"/>
                </a:cxn>
                <a:cxn ang="0">
                  <a:pos x="26" y="6"/>
                </a:cxn>
                <a:cxn ang="0">
                  <a:pos x="20" y="2"/>
                </a:cxn>
                <a:cxn ang="0">
                  <a:pos x="14" y="0"/>
                </a:cxn>
              </a:cxnLst>
              <a:rect l="0" t="0" r="r" b="b"/>
              <a:pathLst>
                <a:path w="31" h="40">
                  <a:moveTo>
                    <a:pt x="14" y="0"/>
                  </a:moveTo>
                  <a:lnTo>
                    <a:pt x="8" y="2"/>
                  </a:lnTo>
                  <a:lnTo>
                    <a:pt x="4" y="6"/>
                  </a:lnTo>
                  <a:lnTo>
                    <a:pt x="1" y="14"/>
                  </a:lnTo>
                  <a:lnTo>
                    <a:pt x="0" y="21"/>
                  </a:lnTo>
                  <a:lnTo>
                    <a:pt x="1" y="28"/>
                  </a:lnTo>
                  <a:lnTo>
                    <a:pt x="4" y="34"/>
                  </a:lnTo>
                  <a:lnTo>
                    <a:pt x="8" y="39"/>
                  </a:lnTo>
                  <a:lnTo>
                    <a:pt x="14" y="40"/>
                  </a:lnTo>
                  <a:lnTo>
                    <a:pt x="20" y="39"/>
                  </a:lnTo>
                  <a:lnTo>
                    <a:pt x="26" y="34"/>
                  </a:lnTo>
                  <a:lnTo>
                    <a:pt x="29" y="28"/>
                  </a:lnTo>
                  <a:lnTo>
                    <a:pt x="31" y="21"/>
                  </a:lnTo>
                  <a:lnTo>
                    <a:pt x="29" y="14"/>
                  </a:lnTo>
                  <a:lnTo>
                    <a:pt x="26" y="6"/>
                  </a:lnTo>
                  <a:lnTo>
                    <a:pt x="20" y="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7" name="67 Forma libre"/>
            <p:cNvSpPr>
              <a:spLocks/>
            </p:cNvSpPr>
            <p:nvPr/>
          </p:nvSpPr>
          <p:spPr bwMode="auto">
            <a:xfrm>
              <a:off x="384" y="447"/>
              <a:ext cx="65" cy="115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117" y="3"/>
                </a:cxn>
                <a:cxn ang="0">
                  <a:pos x="136" y="14"/>
                </a:cxn>
                <a:cxn ang="0">
                  <a:pos x="153" y="30"/>
                </a:cxn>
                <a:cxn ang="0">
                  <a:pos x="167" y="51"/>
                </a:cxn>
                <a:cxn ang="0">
                  <a:pos x="179" y="76"/>
                </a:cxn>
                <a:cxn ang="0">
                  <a:pos x="188" y="105"/>
                </a:cxn>
                <a:cxn ang="0">
                  <a:pos x="194" y="138"/>
                </a:cxn>
                <a:cxn ang="0">
                  <a:pos x="196" y="172"/>
                </a:cxn>
                <a:cxn ang="0">
                  <a:pos x="194" y="206"/>
                </a:cxn>
                <a:cxn ang="0">
                  <a:pos x="188" y="239"/>
                </a:cxn>
                <a:cxn ang="0">
                  <a:pos x="179" y="268"/>
                </a:cxn>
                <a:cxn ang="0">
                  <a:pos x="167" y="293"/>
                </a:cxn>
                <a:cxn ang="0">
                  <a:pos x="153" y="315"/>
                </a:cxn>
                <a:cxn ang="0">
                  <a:pos x="136" y="332"/>
                </a:cxn>
                <a:cxn ang="0">
                  <a:pos x="117" y="342"/>
                </a:cxn>
                <a:cxn ang="0">
                  <a:pos x="98" y="345"/>
                </a:cxn>
                <a:cxn ang="0">
                  <a:pos x="79" y="342"/>
                </a:cxn>
                <a:cxn ang="0">
                  <a:pos x="61" y="332"/>
                </a:cxn>
                <a:cxn ang="0">
                  <a:pos x="43" y="315"/>
                </a:cxn>
                <a:cxn ang="0">
                  <a:pos x="30" y="293"/>
                </a:cxn>
                <a:cxn ang="0">
                  <a:pos x="17" y="268"/>
                </a:cxn>
                <a:cxn ang="0">
                  <a:pos x="8" y="239"/>
                </a:cxn>
                <a:cxn ang="0">
                  <a:pos x="2" y="206"/>
                </a:cxn>
                <a:cxn ang="0">
                  <a:pos x="0" y="172"/>
                </a:cxn>
                <a:cxn ang="0">
                  <a:pos x="2" y="138"/>
                </a:cxn>
                <a:cxn ang="0">
                  <a:pos x="8" y="105"/>
                </a:cxn>
                <a:cxn ang="0">
                  <a:pos x="17" y="76"/>
                </a:cxn>
                <a:cxn ang="0">
                  <a:pos x="30" y="51"/>
                </a:cxn>
                <a:cxn ang="0">
                  <a:pos x="43" y="30"/>
                </a:cxn>
                <a:cxn ang="0">
                  <a:pos x="61" y="14"/>
                </a:cxn>
                <a:cxn ang="0">
                  <a:pos x="79" y="3"/>
                </a:cxn>
                <a:cxn ang="0">
                  <a:pos x="98" y="0"/>
                </a:cxn>
              </a:cxnLst>
              <a:rect l="0" t="0" r="r" b="b"/>
              <a:pathLst>
                <a:path w="196" h="345">
                  <a:moveTo>
                    <a:pt x="98" y="0"/>
                  </a:moveTo>
                  <a:lnTo>
                    <a:pt x="117" y="3"/>
                  </a:lnTo>
                  <a:lnTo>
                    <a:pt x="136" y="14"/>
                  </a:lnTo>
                  <a:lnTo>
                    <a:pt x="153" y="30"/>
                  </a:lnTo>
                  <a:lnTo>
                    <a:pt x="167" y="51"/>
                  </a:lnTo>
                  <a:lnTo>
                    <a:pt x="179" y="76"/>
                  </a:lnTo>
                  <a:lnTo>
                    <a:pt x="188" y="105"/>
                  </a:lnTo>
                  <a:lnTo>
                    <a:pt x="194" y="138"/>
                  </a:lnTo>
                  <a:lnTo>
                    <a:pt x="196" y="172"/>
                  </a:lnTo>
                  <a:lnTo>
                    <a:pt x="194" y="206"/>
                  </a:lnTo>
                  <a:lnTo>
                    <a:pt x="188" y="239"/>
                  </a:lnTo>
                  <a:lnTo>
                    <a:pt x="179" y="268"/>
                  </a:lnTo>
                  <a:lnTo>
                    <a:pt x="167" y="293"/>
                  </a:lnTo>
                  <a:lnTo>
                    <a:pt x="153" y="315"/>
                  </a:lnTo>
                  <a:lnTo>
                    <a:pt x="136" y="332"/>
                  </a:lnTo>
                  <a:lnTo>
                    <a:pt x="117" y="342"/>
                  </a:lnTo>
                  <a:lnTo>
                    <a:pt x="98" y="345"/>
                  </a:lnTo>
                  <a:lnTo>
                    <a:pt x="79" y="342"/>
                  </a:lnTo>
                  <a:lnTo>
                    <a:pt x="61" y="332"/>
                  </a:lnTo>
                  <a:lnTo>
                    <a:pt x="43" y="315"/>
                  </a:lnTo>
                  <a:lnTo>
                    <a:pt x="30" y="293"/>
                  </a:lnTo>
                  <a:lnTo>
                    <a:pt x="17" y="268"/>
                  </a:lnTo>
                  <a:lnTo>
                    <a:pt x="8" y="239"/>
                  </a:lnTo>
                  <a:lnTo>
                    <a:pt x="2" y="206"/>
                  </a:lnTo>
                  <a:lnTo>
                    <a:pt x="0" y="172"/>
                  </a:lnTo>
                  <a:lnTo>
                    <a:pt x="2" y="138"/>
                  </a:lnTo>
                  <a:lnTo>
                    <a:pt x="8" y="105"/>
                  </a:lnTo>
                  <a:lnTo>
                    <a:pt x="17" y="76"/>
                  </a:lnTo>
                  <a:lnTo>
                    <a:pt x="30" y="51"/>
                  </a:lnTo>
                  <a:lnTo>
                    <a:pt x="43" y="30"/>
                  </a:lnTo>
                  <a:lnTo>
                    <a:pt x="61" y="14"/>
                  </a:lnTo>
                  <a:lnTo>
                    <a:pt x="79" y="3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473D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8" name="68 Forma libre"/>
            <p:cNvSpPr>
              <a:spLocks/>
            </p:cNvSpPr>
            <p:nvPr/>
          </p:nvSpPr>
          <p:spPr bwMode="auto">
            <a:xfrm>
              <a:off x="403" y="476"/>
              <a:ext cx="21" cy="52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44" y="6"/>
                </a:cxn>
                <a:cxn ang="0">
                  <a:pos x="55" y="23"/>
                </a:cxn>
                <a:cxn ang="0">
                  <a:pos x="61" y="47"/>
                </a:cxn>
                <a:cxn ang="0">
                  <a:pos x="64" y="78"/>
                </a:cxn>
                <a:cxn ang="0">
                  <a:pos x="61" y="108"/>
                </a:cxn>
                <a:cxn ang="0">
                  <a:pos x="55" y="133"/>
                </a:cxn>
                <a:cxn ang="0">
                  <a:pos x="44" y="149"/>
                </a:cxn>
                <a:cxn ang="0">
                  <a:pos x="31" y="155"/>
                </a:cxn>
                <a:cxn ang="0">
                  <a:pos x="19" y="149"/>
                </a:cxn>
                <a:cxn ang="0">
                  <a:pos x="9" y="133"/>
                </a:cxn>
                <a:cxn ang="0">
                  <a:pos x="3" y="108"/>
                </a:cxn>
                <a:cxn ang="0">
                  <a:pos x="0" y="78"/>
                </a:cxn>
                <a:cxn ang="0">
                  <a:pos x="3" y="47"/>
                </a:cxn>
                <a:cxn ang="0">
                  <a:pos x="9" y="23"/>
                </a:cxn>
                <a:cxn ang="0">
                  <a:pos x="19" y="6"/>
                </a:cxn>
                <a:cxn ang="0">
                  <a:pos x="31" y="0"/>
                </a:cxn>
              </a:cxnLst>
              <a:rect l="0" t="0" r="r" b="b"/>
              <a:pathLst>
                <a:path w="64" h="155">
                  <a:moveTo>
                    <a:pt x="31" y="0"/>
                  </a:moveTo>
                  <a:lnTo>
                    <a:pt x="44" y="6"/>
                  </a:lnTo>
                  <a:lnTo>
                    <a:pt x="55" y="23"/>
                  </a:lnTo>
                  <a:lnTo>
                    <a:pt x="61" y="47"/>
                  </a:lnTo>
                  <a:lnTo>
                    <a:pt x="64" y="78"/>
                  </a:lnTo>
                  <a:lnTo>
                    <a:pt x="61" y="108"/>
                  </a:lnTo>
                  <a:lnTo>
                    <a:pt x="55" y="133"/>
                  </a:lnTo>
                  <a:lnTo>
                    <a:pt x="44" y="149"/>
                  </a:lnTo>
                  <a:lnTo>
                    <a:pt x="31" y="155"/>
                  </a:lnTo>
                  <a:lnTo>
                    <a:pt x="19" y="149"/>
                  </a:lnTo>
                  <a:lnTo>
                    <a:pt x="9" y="133"/>
                  </a:lnTo>
                  <a:lnTo>
                    <a:pt x="3" y="108"/>
                  </a:lnTo>
                  <a:lnTo>
                    <a:pt x="0" y="78"/>
                  </a:lnTo>
                  <a:lnTo>
                    <a:pt x="3" y="47"/>
                  </a:lnTo>
                  <a:lnTo>
                    <a:pt x="9" y="23"/>
                  </a:lnTo>
                  <a:lnTo>
                    <a:pt x="19" y="6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B5BAC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9" name="69 Forma libre"/>
            <p:cNvSpPr>
              <a:spLocks/>
            </p:cNvSpPr>
            <p:nvPr/>
          </p:nvSpPr>
          <p:spPr bwMode="auto">
            <a:xfrm>
              <a:off x="882" y="288"/>
              <a:ext cx="50" cy="59"/>
            </a:xfrm>
            <a:custGeom>
              <a:avLst/>
              <a:gdLst/>
              <a:ahLst/>
              <a:cxnLst>
                <a:cxn ang="0">
                  <a:pos x="11" y="124"/>
                </a:cxn>
                <a:cxn ang="0">
                  <a:pos x="30" y="99"/>
                </a:cxn>
                <a:cxn ang="0">
                  <a:pos x="30" y="68"/>
                </a:cxn>
                <a:cxn ang="0">
                  <a:pos x="34" y="41"/>
                </a:cxn>
                <a:cxn ang="0">
                  <a:pos x="43" y="22"/>
                </a:cxn>
                <a:cxn ang="0">
                  <a:pos x="55" y="7"/>
                </a:cxn>
                <a:cxn ang="0">
                  <a:pos x="71" y="0"/>
                </a:cxn>
                <a:cxn ang="0">
                  <a:pos x="91" y="0"/>
                </a:cxn>
                <a:cxn ang="0">
                  <a:pos x="113" y="6"/>
                </a:cxn>
                <a:cxn ang="0">
                  <a:pos x="138" y="21"/>
                </a:cxn>
                <a:cxn ang="0">
                  <a:pos x="147" y="53"/>
                </a:cxn>
                <a:cxn ang="0">
                  <a:pos x="150" y="81"/>
                </a:cxn>
                <a:cxn ang="0">
                  <a:pos x="147" y="103"/>
                </a:cxn>
                <a:cxn ang="0">
                  <a:pos x="138" y="121"/>
                </a:cxn>
                <a:cxn ang="0">
                  <a:pos x="126" y="134"/>
                </a:cxn>
                <a:cxn ang="0">
                  <a:pos x="111" y="142"/>
                </a:cxn>
                <a:cxn ang="0">
                  <a:pos x="95" y="146"/>
                </a:cxn>
                <a:cxn ang="0">
                  <a:pos x="77" y="145"/>
                </a:cxn>
                <a:cxn ang="0">
                  <a:pos x="46" y="118"/>
                </a:cxn>
                <a:cxn ang="0">
                  <a:pos x="0" y="176"/>
                </a:cxn>
                <a:cxn ang="0">
                  <a:pos x="2" y="170"/>
                </a:cxn>
                <a:cxn ang="0">
                  <a:pos x="3" y="154"/>
                </a:cxn>
                <a:cxn ang="0">
                  <a:pos x="6" y="136"/>
                </a:cxn>
                <a:cxn ang="0">
                  <a:pos x="11" y="124"/>
                </a:cxn>
              </a:cxnLst>
              <a:rect l="0" t="0" r="r" b="b"/>
              <a:pathLst>
                <a:path w="150" h="176">
                  <a:moveTo>
                    <a:pt x="11" y="124"/>
                  </a:moveTo>
                  <a:lnTo>
                    <a:pt x="30" y="99"/>
                  </a:lnTo>
                  <a:lnTo>
                    <a:pt x="30" y="68"/>
                  </a:lnTo>
                  <a:lnTo>
                    <a:pt x="34" y="41"/>
                  </a:lnTo>
                  <a:lnTo>
                    <a:pt x="43" y="22"/>
                  </a:lnTo>
                  <a:lnTo>
                    <a:pt x="55" y="7"/>
                  </a:lnTo>
                  <a:lnTo>
                    <a:pt x="71" y="0"/>
                  </a:lnTo>
                  <a:lnTo>
                    <a:pt x="91" y="0"/>
                  </a:lnTo>
                  <a:lnTo>
                    <a:pt x="113" y="6"/>
                  </a:lnTo>
                  <a:lnTo>
                    <a:pt x="138" y="21"/>
                  </a:lnTo>
                  <a:lnTo>
                    <a:pt x="147" y="53"/>
                  </a:lnTo>
                  <a:lnTo>
                    <a:pt x="150" y="81"/>
                  </a:lnTo>
                  <a:lnTo>
                    <a:pt x="147" y="103"/>
                  </a:lnTo>
                  <a:lnTo>
                    <a:pt x="138" y="121"/>
                  </a:lnTo>
                  <a:lnTo>
                    <a:pt x="126" y="134"/>
                  </a:lnTo>
                  <a:lnTo>
                    <a:pt x="111" y="142"/>
                  </a:lnTo>
                  <a:lnTo>
                    <a:pt x="95" y="146"/>
                  </a:lnTo>
                  <a:lnTo>
                    <a:pt x="77" y="145"/>
                  </a:lnTo>
                  <a:lnTo>
                    <a:pt x="46" y="118"/>
                  </a:lnTo>
                  <a:lnTo>
                    <a:pt x="0" y="176"/>
                  </a:lnTo>
                  <a:lnTo>
                    <a:pt x="2" y="170"/>
                  </a:lnTo>
                  <a:lnTo>
                    <a:pt x="3" y="154"/>
                  </a:lnTo>
                  <a:lnTo>
                    <a:pt x="6" y="136"/>
                  </a:lnTo>
                  <a:lnTo>
                    <a:pt x="11" y="124"/>
                  </a:lnTo>
                  <a:close/>
                </a:path>
              </a:pathLst>
            </a:custGeom>
            <a:solidFill>
              <a:srgbClr val="002D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3250085434"/>
      </p:ext>
    </p:extLst>
  </p:cSld>
  <p:clrMapOvr>
    <a:masterClrMapping/>
  </p:clrMapOvr>
  <p:transition spd="slow">
    <p:blinds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MPj04014670000[1].jpg"/>
          <p:cNvPicPr>
            <a:picLocks noGrp="1" noChangeAspect="1"/>
          </p:cNvPicPr>
          <p:nvPr isPhoto="1"/>
        </p:nvPicPr>
        <p:blipFill>
          <a:blip r:embed="rId2" cstate="email">
            <a:lum/>
          </a:blip>
          <a:stretch>
            <a:fillRect/>
          </a:stretch>
        </p:blipFill>
        <p:spPr>
          <a:xfrm>
            <a:off x="2378075" y="685800"/>
            <a:ext cx="4387850" cy="5486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4 Organigrama: Cinta perforada"/>
          <p:cNvSpPr/>
          <p:nvPr/>
        </p:nvSpPr>
        <p:spPr>
          <a:xfrm>
            <a:off x="5500694" y="285728"/>
            <a:ext cx="3348000" cy="1224000"/>
          </a:xfrm>
          <a:prstGeom prst="flowChartPunchedTape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900" dirty="0">
                <a:latin typeface="Lucida Handwriting" pitchFamily="66" charset="0"/>
              </a:rPr>
              <a:t>típicos</a:t>
            </a:r>
            <a:r>
              <a:rPr lang="fr-FR" sz="1900" dirty="0">
                <a:latin typeface="Lucida Handwriting" pitchFamily="66" charset="0"/>
              </a:rPr>
              <a:t>…</a:t>
            </a:r>
          </a:p>
        </p:txBody>
      </p:sp>
      <p:grpSp>
        <p:nvGrpSpPr>
          <p:cNvPr id="69" name="4 Grupo"/>
          <p:cNvGrpSpPr>
            <a:grpSpLocks noChangeAspect="1"/>
          </p:cNvGrpSpPr>
          <p:nvPr/>
        </p:nvGrpSpPr>
        <p:grpSpPr bwMode="auto">
          <a:xfrm>
            <a:off x="4572002" y="104402"/>
            <a:ext cx="1547813" cy="752475"/>
            <a:chOff x="90" y="90"/>
            <a:chExt cx="975" cy="474"/>
          </a:xfrm>
        </p:grpSpPr>
        <p:sp>
          <p:nvSpPr>
            <p:cNvPr id="70" name="3 Autoforma"/>
            <p:cNvSpPr>
              <a:spLocks noChangeAspect="1" noChangeArrowheads="1" noTextEdit="1"/>
            </p:cNvSpPr>
            <p:nvPr/>
          </p:nvSpPr>
          <p:spPr bwMode="auto">
            <a:xfrm>
              <a:off x="90" y="90"/>
              <a:ext cx="975" cy="4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1" name="6 Forma libre"/>
            <p:cNvSpPr>
              <a:spLocks/>
            </p:cNvSpPr>
            <p:nvPr/>
          </p:nvSpPr>
          <p:spPr bwMode="auto">
            <a:xfrm>
              <a:off x="699" y="450"/>
              <a:ext cx="96" cy="113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8" y="40"/>
                </a:cxn>
                <a:cxn ang="0">
                  <a:pos x="0" y="154"/>
                </a:cxn>
                <a:cxn ang="0">
                  <a:pos x="8" y="259"/>
                </a:cxn>
                <a:cxn ang="0">
                  <a:pos x="14" y="276"/>
                </a:cxn>
                <a:cxn ang="0">
                  <a:pos x="24" y="293"/>
                </a:cxn>
                <a:cxn ang="0">
                  <a:pos x="37" y="306"/>
                </a:cxn>
                <a:cxn ang="0">
                  <a:pos x="52" y="318"/>
                </a:cxn>
                <a:cxn ang="0">
                  <a:pos x="70" y="327"/>
                </a:cxn>
                <a:cxn ang="0">
                  <a:pos x="89" y="334"/>
                </a:cxn>
                <a:cxn ang="0">
                  <a:pos x="108" y="339"/>
                </a:cxn>
                <a:cxn ang="0">
                  <a:pos x="127" y="340"/>
                </a:cxn>
                <a:cxn ang="0">
                  <a:pos x="166" y="340"/>
                </a:cxn>
                <a:cxn ang="0">
                  <a:pos x="195" y="339"/>
                </a:cxn>
                <a:cxn ang="0">
                  <a:pos x="219" y="337"/>
                </a:cxn>
                <a:cxn ang="0">
                  <a:pos x="237" y="331"/>
                </a:cxn>
                <a:cxn ang="0">
                  <a:pos x="252" y="324"/>
                </a:cxn>
                <a:cxn ang="0">
                  <a:pos x="265" y="310"/>
                </a:cxn>
                <a:cxn ang="0">
                  <a:pos x="277" y="291"/>
                </a:cxn>
                <a:cxn ang="0">
                  <a:pos x="289" y="266"/>
                </a:cxn>
                <a:cxn ang="0">
                  <a:pos x="224" y="259"/>
                </a:cxn>
                <a:cxn ang="0">
                  <a:pos x="224" y="219"/>
                </a:cxn>
                <a:cxn ang="0">
                  <a:pos x="224" y="96"/>
                </a:cxn>
                <a:cxn ang="0">
                  <a:pos x="209" y="23"/>
                </a:cxn>
                <a:cxn ang="0">
                  <a:pos x="153" y="0"/>
                </a:cxn>
                <a:cxn ang="0">
                  <a:pos x="49" y="0"/>
                </a:cxn>
              </a:cxnLst>
              <a:rect l="0" t="0" r="r" b="b"/>
              <a:pathLst>
                <a:path w="289" h="340">
                  <a:moveTo>
                    <a:pt x="49" y="0"/>
                  </a:moveTo>
                  <a:lnTo>
                    <a:pt x="8" y="40"/>
                  </a:lnTo>
                  <a:lnTo>
                    <a:pt x="0" y="154"/>
                  </a:lnTo>
                  <a:lnTo>
                    <a:pt x="8" y="259"/>
                  </a:lnTo>
                  <a:lnTo>
                    <a:pt x="14" y="276"/>
                  </a:lnTo>
                  <a:lnTo>
                    <a:pt x="24" y="293"/>
                  </a:lnTo>
                  <a:lnTo>
                    <a:pt x="37" y="306"/>
                  </a:lnTo>
                  <a:lnTo>
                    <a:pt x="52" y="318"/>
                  </a:lnTo>
                  <a:lnTo>
                    <a:pt x="70" y="327"/>
                  </a:lnTo>
                  <a:lnTo>
                    <a:pt x="89" y="334"/>
                  </a:lnTo>
                  <a:lnTo>
                    <a:pt x="108" y="339"/>
                  </a:lnTo>
                  <a:lnTo>
                    <a:pt x="127" y="340"/>
                  </a:lnTo>
                  <a:lnTo>
                    <a:pt x="166" y="340"/>
                  </a:lnTo>
                  <a:lnTo>
                    <a:pt x="195" y="339"/>
                  </a:lnTo>
                  <a:lnTo>
                    <a:pt x="219" y="337"/>
                  </a:lnTo>
                  <a:lnTo>
                    <a:pt x="237" y="331"/>
                  </a:lnTo>
                  <a:lnTo>
                    <a:pt x="252" y="324"/>
                  </a:lnTo>
                  <a:lnTo>
                    <a:pt x="265" y="310"/>
                  </a:lnTo>
                  <a:lnTo>
                    <a:pt x="277" y="291"/>
                  </a:lnTo>
                  <a:lnTo>
                    <a:pt x="289" y="266"/>
                  </a:lnTo>
                  <a:lnTo>
                    <a:pt x="224" y="259"/>
                  </a:lnTo>
                  <a:lnTo>
                    <a:pt x="224" y="219"/>
                  </a:lnTo>
                  <a:lnTo>
                    <a:pt x="224" y="96"/>
                  </a:lnTo>
                  <a:lnTo>
                    <a:pt x="209" y="23"/>
                  </a:lnTo>
                  <a:lnTo>
                    <a:pt x="153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2" name="7 Forma libre"/>
            <p:cNvSpPr>
              <a:spLocks/>
            </p:cNvSpPr>
            <p:nvPr/>
          </p:nvSpPr>
          <p:spPr bwMode="auto">
            <a:xfrm>
              <a:off x="92" y="112"/>
              <a:ext cx="815" cy="433"/>
            </a:xfrm>
            <a:custGeom>
              <a:avLst/>
              <a:gdLst/>
              <a:ahLst/>
              <a:cxnLst>
                <a:cxn ang="0">
                  <a:pos x="1625" y="0"/>
                </a:cxn>
                <a:cxn ang="0">
                  <a:pos x="1695" y="3"/>
                </a:cxn>
                <a:cxn ang="0">
                  <a:pos x="1766" y="6"/>
                </a:cxn>
                <a:cxn ang="0">
                  <a:pos x="1840" y="10"/>
                </a:cxn>
                <a:cxn ang="0">
                  <a:pos x="1916" y="19"/>
                </a:cxn>
                <a:cxn ang="0">
                  <a:pos x="1995" y="31"/>
                </a:cxn>
                <a:cxn ang="0">
                  <a:pos x="2073" y="50"/>
                </a:cxn>
                <a:cxn ang="0">
                  <a:pos x="2153" y="77"/>
                </a:cxn>
                <a:cxn ang="0">
                  <a:pos x="2231" y="111"/>
                </a:cxn>
                <a:cxn ang="0">
                  <a:pos x="2356" y="543"/>
                </a:cxn>
                <a:cxn ang="0">
                  <a:pos x="2396" y="989"/>
                </a:cxn>
                <a:cxn ang="0">
                  <a:pos x="2444" y="1094"/>
                </a:cxn>
                <a:cxn ang="0">
                  <a:pos x="2424" y="1270"/>
                </a:cxn>
                <a:cxn ang="0">
                  <a:pos x="1625" y="1295"/>
                </a:cxn>
                <a:cxn ang="0">
                  <a:pos x="1443" y="1287"/>
                </a:cxn>
                <a:cxn ang="0">
                  <a:pos x="0" y="1162"/>
                </a:cxn>
                <a:cxn ang="0">
                  <a:pos x="31" y="1065"/>
                </a:cxn>
                <a:cxn ang="0">
                  <a:pos x="31" y="576"/>
                </a:cxn>
                <a:cxn ang="0">
                  <a:pos x="108" y="542"/>
                </a:cxn>
                <a:cxn ang="0">
                  <a:pos x="188" y="506"/>
                </a:cxn>
                <a:cxn ang="0">
                  <a:pos x="268" y="472"/>
                </a:cxn>
                <a:cxn ang="0">
                  <a:pos x="349" y="438"/>
                </a:cxn>
                <a:cxn ang="0">
                  <a:pos x="432" y="404"/>
                </a:cxn>
                <a:cxn ang="0">
                  <a:pos x="517" y="369"/>
                </a:cxn>
                <a:cxn ang="0">
                  <a:pos x="605" y="335"/>
                </a:cxn>
                <a:cxn ang="0">
                  <a:pos x="693" y="299"/>
                </a:cxn>
                <a:cxn ang="0">
                  <a:pos x="785" y="265"/>
                </a:cxn>
                <a:cxn ang="0">
                  <a:pos x="880" y="231"/>
                </a:cxn>
                <a:cxn ang="0">
                  <a:pos x="977" y="195"/>
                </a:cxn>
                <a:cxn ang="0">
                  <a:pos x="1078" y="161"/>
                </a:cxn>
                <a:cxn ang="0">
                  <a:pos x="1181" y="127"/>
                </a:cxn>
                <a:cxn ang="0">
                  <a:pos x="1288" y="93"/>
                </a:cxn>
                <a:cxn ang="0">
                  <a:pos x="1399" y="58"/>
                </a:cxn>
                <a:cxn ang="0">
                  <a:pos x="1513" y="24"/>
                </a:cxn>
              </a:cxnLst>
              <a:rect l="0" t="0" r="r" b="b"/>
              <a:pathLst>
                <a:path w="2444" h="1299">
                  <a:moveTo>
                    <a:pt x="1513" y="24"/>
                  </a:moveTo>
                  <a:lnTo>
                    <a:pt x="1625" y="0"/>
                  </a:lnTo>
                  <a:lnTo>
                    <a:pt x="1659" y="2"/>
                  </a:lnTo>
                  <a:lnTo>
                    <a:pt x="1695" y="3"/>
                  </a:lnTo>
                  <a:lnTo>
                    <a:pt x="1730" y="5"/>
                  </a:lnTo>
                  <a:lnTo>
                    <a:pt x="1766" y="6"/>
                  </a:lnTo>
                  <a:lnTo>
                    <a:pt x="1803" y="8"/>
                  </a:lnTo>
                  <a:lnTo>
                    <a:pt x="1840" y="10"/>
                  </a:lnTo>
                  <a:lnTo>
                    <a:pt x="1878" y="15"/>
                  </a:lnTo>
                  <a:lnTo>
                    <a:pt x="1916" y="19"/>
                  </a:lnTo>
                  <a:lnTo>
                    <a:pt x="1955" y="25"/>
                  </a:lnTo>
                  <a:lnTo>
                    <a:pt x="1995" y="31"/>
                  </a:lnTo>
                  <a:lnTo>
                    <a:pt x="2033" y="40"/>
                  </a:lnTo>
                  <a:lnTo>
                    <a:pt x="2073" y="50"/>
                  </a:lnTo>
                  <a:lnTo>
                    <a:pt x="2113" y="62"/>
                  </a:lnTo>
                  <a:lnTo>
                    <a:pt x="2153" y="77"/>
                  </a:lnTo>
                  <a:lnTo>
                    <a:pt x="2191" y="93"/>
                  </a:lnTo>
                  <a:lnTo>
                    <a:pt x="2231" y="111"/>
                  </a:lnTo>
                  <a:lnTo>
                    <a:pt x="2282" y="232"/>
                  </a:lnTo>
                  <a:lnTo>
                    <a:pt x="2356" y="543"/>
                  </a:lnTo>
                  <a:lnTo>
                    <a:pt x="2396" y="786"/>
                  </a:lnTo>
                  <a:lnTo>
                    <a:pt x="2396" y="989"/>
                  </a:lnTo>
                  <a:lnTo>
                    <a:pt x="2396" y="1095"/>
                  </a:lnTo>
                  <a:lnTo>
                    <a:pt x="2444" y="1094"/>
                  </a:lnTo>
                  <a:lnTo>
                    <a:pt x="2444" y="1234"/>
                  </a:lnTo>
                  <a:lnTo>
                    <a:pt x="2424" y="1270"/>
                  </a:lnTo>
                  <a:lnTo>
                    <a:pt x="1727" y="1295"/>
                  </a:lnTo>
                  <a:lnTo>
                    <a:pt x="1625" y="1295"/>
                  </a:lnTo>
                  <a:lnTo>
                    <a:pt x="1582" y="1299"/>
                  </a:lnTo>
                  <a:lnTo>
                    <a:pt x="1443" y="1287"/>
                  </a:lnTo>
                  <a:lnTo>
                    <a:pt x="1102" y="1276"/>
                  </a:lnTo>
                  <a:lnTo>
                    <a:pt x="0" y="1162"/>
                  </a:lnTo>
                  <a:lnTo>
                    <a:pt x="0" y="1073"/>
                  </a:lnTo>
                  <a:lnTo>
                    <a:pt x="31" y="1065"/>
                  </a:lnTo>
                  <a:lnTo>
                    <a:pt x="7" y="616"/>
                  </a:lnTo>
                  <a:lnTo>
                    <a:pt x="31" y="576"/>
                  </a:lnTo>
                  <a:lnTo>
                    <a:pt x="69" y="558"/>
                  </a:lnTo>
                  <a:lnTo>
                    <a:pt x="108" y="542"/>
                  </a:lnTo>
                  <a:lnTo>
                    <a:pt x="148" y="524"/>
                  </a:lnTo>
                  <a:lnTo>
                    <a:pt x="188" y="506"/>
                  </a:lnTo>
                  <a:lnTo>
                    <a:pt x="228" y="490"/>
                  </a:lnTo>
                  <a:lnTo>
                    <a:pt x="268" y="472"/>
                  </a:lnTo>
                  <a:lnTo>
                    <a:pt x="307" y="456"/>
                  </a:lnTo>
                  <a:lnTo>
                    <a:pt x="349" y="438"/>
                  </a:lnTo>
                  <a:lnTo>
                    <a:pt x="390" y="420"/>
                  </a:lnTo>
                  <a:lnTo>
                    <a:pt x="432" y="404"/>
                  </a:lnTo>
                  <a:lnTo>
                    <a:pt x="475" y="386"/>
                  </a:lnTo>
                  <a:lnTo>
                    <a:pt x="517" y="369"/>
                  </a:lnTo>
                  <a:lnTo>
                    <a:pt x="560" y="352"/>
                  </a:lnTo>
                  <a:lnTo>
                    <a:pt x="605" y="335"/>
                  </a:lnTo>
                  <a:lnTo>
                    <a:pt x="649" y="317"/>
                  </a:lnTo>
                  <a:lnTo>
                    <a:pt x="693" y="299"/>
                  </a:lnTo>
                  <a:lnTo>
                    <a:pt x="739" y="283"/>
                  </a:lnTo>
                  <a:lnTo>
                    <a:pt x="785" y="265"/>
                  </a:lnTo>
                  <a:lnTo>
                    <a:pt x="832" y="247"/>
                  </a:lnTo>
                  <a:lnTo>
                    <a:pt x="880" y="231"/>
                  </a:lnTo>
                  <a:lnTo>
                    <a:pt x="929" y="213"/>
                  </a:lnTo>
                  <a:lnTo>
                    <a:pt x="977" y="195"/>
                  </a:lnTo>
                  <a:lnTo>
                    <a:pt x="1028" y="179"/>
                  </a:lnTo>
                  <a:lnTo>
                    <a:pt x="1078" y="161"/>
                  </a:lnTo>
                  <a:lnTo>
                    <a:pt x="1128" y="144"/>
                  </a:lnTo>
                  <a:lnTo>
                    <a:pt x="1181" y="127"/>
                  </a:lnTo>
                  <a:lnTo>
                    <a:pt x="1235" y="110"/>
                  </a:lnTo>
                  <a:lnTo>
                    <a:pt x="1288" y="93"/>
                  </a:lnTo>
                  <a:lnTo>
                    <a:pt x="1343" y="76"/>
                  </a:lnTo>
                  <a:lnTo>
                    <a:pt x="1399" y="58"/>
                  </a:lnTo>
                  <a:lnTo>
                    <a:pt x="1455" y="42"/>
                  </a:lnTo>
                  <a:lnTo>
                    <a:pt x="1513" y="24"/>
                  </a:lnTo>
                  <a:close/>
                </a:path>
              </a:pathLst>
            </a:custGeom>
            <a:solidFill>
              <a:srgbClr val="4751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3" name="8 Forma libre"/>
            <p:cNvSpPr>
              <a:spLocks/>
            </p:cNvSpPr>
            <p:nvPr/>
          </p:nvSpPr>
          <p:spPr bwMode="auto">
            <a:xfrm>
              <a:off x="646" y="178"/>
              <a:ext cx="231" cy="19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587" y="67"/>
                </a:cxn>
                <a:cxn ang="0">
                  <a:pos x="695" y="585"/>
                </a:cxn>
                <a:cxn ang="0">
                  <a:pos x="116" y="573"/>
                </a:cxn>
                <a:cxn ang="0">
                  <a:pos x="1" y="14"/>
                </a:cxn>
                <a:cxn ang="0">
                  <a:pos x="1" y="12"/>
                </a:cxn>
                <a:cxn ang="0">
                  <a:pos x="0" y="9"/>
                </a:cxn>
                <a:cxn ang="0">
                  <a:pos x="1" y="6"/>
                </a:cxn>
                <a:cxn ang="0">
                  <a:pos x="7" y="0"/>
                </a:cxn>
              </a:cxnLst>
              <a:rect l="0" t="0" r="r" b="b"/>
              <a:pathLst>
                <a:path w="695" h="585">
                  <a:moveTo>
                    <a:pt x="7" y="0"/>
                  </a:moveTo>
                  <a:lnTo>
                    <a:pt x="587" y="67"/>
                  </a:lnTo>
                  <a:lnTo>
                    <a:pt x="695" y="585"/>
                  </a:lnTo>
                  <a:lnTo>
                    <a:pt x="116" y="573"/>
                  </a:lnTo>
                  <a:lnTo>
                    <a:pt x="1" y="14"/>
                  </a:lnTo>
                  <a:lnTo>
                    <a:pt x="1" y="12"/>
                  </a:lnTo>
                  <a:lnTo>
                    <a:pt x="0" y="9"/>
                  </a:lnTo>
                  <a:lnTo>
                    <a:pt x="1" y="6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21264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4" name="9 Forma libre"/>
            <p:cNvSpPr>
              <a:spLocks/>
            </p:cNvSpPr>
            <p:nvPr/>
          </p:nvSpPr>
          <p:spPr bwMode="auto">
            <a:xfrm>
              <a:off x="93" y="114"/>
              <a:ext cx="571" cy="427"/>
            </a:xfrm>
            <a:custGeom>
              <a:avLst/>
              <a:gdLst/>
              <a:ahLst/>
              <a:cxnLst>
                <a:cxn ang="0">
                  <a:pos x="1581" y="0"/>
                </a:cxn>
                <a:cxn ang="0">
                  <a:pos x="1590" y="92"/>
                </a:cxn>
                <a:cxn ang="0">
                  <a:pos x="1712" y="764"/>
                </a:cxn>
                <a:cxn ang="0">
                  <a:pos x="1712" y="885"/>
                </a:cxn>
                <a:cxn ang="0">
                  <a:pos x="1712" y="1128"/>
                </a:cxn>
                <a:cxn ang="0">
                  <a:pos x="1641" y="1128"/>
                </a:cxn>
                <a:cxn ang="0">
                  <a:pos x="1659" y="1281"/>
                </a:cxn>
                <a:cxn ang="0">
                  <a:pos x="1331" y="1271"/>
                </a:cxn>
                <a:cxn ang="0">
                  <a:pos x="1334" y="906"/>
                </a:cxn>
                <a:cxn ang="0">
                  <a:pos x="1294" y="907"/>
                </a:cxn>
                <a:cxn ang="0">
                  <a:pos x="1294" y="1276"/>
                </a:cxn>
                <a:cxn ang="0">
                  <a:pos x="1096" y="1274"/>
                </a:cxn>
                <a:cxn ang="0">
                  <a:pos x="1096" y="1033"/>
                </a:cxn>
                <a:cxn ang="0">
                  <a:pos x="1059" y="983"/>
                </a:cxn>
                <a:cxn ang="0">
                  <a:pos x="872" y="990"/>
                </a:cxn>
                <a:cxn ang="0">
                  <a:pos x="872" y="1253"/>
                </a:cxn>
                <a:cxn ang="0">
                  <a:pos x="284" y="1196"/>
                </a:cxn>
                <a:cxn ang="0">
                  <a:pos x="284" y="990"/>
                </a:cxn>
                <a:cxn ang="0">
                  <a:pos x="183" y="990"/>
                </a:cxn>
                <a:cxn ang="0">
                  <a:pos x="179" y="1165"/>
                </a:cxn>
                <a:cxn ang="0">
                  <a:pos x="0" y="1162"/>
                </a:cxn>
                <a:cxn ang="0">
                  <a:pos x="4" y="650"/>
                </a:cxn>
                <a:cxn ang="0">
                  <a:pos x="4" y="577"/>
                </a:cxn>
                <a:cxn ang="0">
                  <a:pos x="32" y="558"/>
                </a:cxn>
                <a:cxn ang="0">
                  <a:pos x="63" y="537"/>
                </a:cxn>
                <a:cxn ang="0">
                  <a:pos x="100" y="516"/>
                </a:cxn>
                <a:cxn ang="0">
                  <a:pos x="142" y="494"/>
                </a:cxn>
                <a:cxn ang="0">
                  <a:pos x="186" y="472"/>
                </a:cxn>
                <a:cxn ang="0">
                  <a:pos x="234" y="450"/>
                </a:cxn>
                <a:cxn ang="0">
                  <a:pos x="285" y="426"/>
                </a:cxn>
                <a:cxn ang="0">
                  <a:pos x="339" y="404"/>
                </a:cxn>
                <a:cxn ang="0">
                  <a:pos x="395" y="380"/>
                </a:cxn>
                <a:cxn ang="0">
                  <a:pos x="452" y="357"/>
                </a:cxn>
                <a:cxn ang="0">
                  <a:pos x="512" y="334"/>
                </a:cxn>
                <a:cxn ang="0">
                  <a:pos x="574" y="311"/>
                </a:cxn>
                <a:cxn ang="0">
                  <a:pos x="636" y="287"/>
                </a:cxn>
                <a:cxn ang="0">
                  <a:pos x="698" y="265"/>
                </a:cxn>
                <a:cxn ang="0">
                  <a:pos x="761" y="243"/>
                </a:cxn>
                <a:cxn ang="0">
                  <a:pos x="825" y="221"/>
                </a:cxn>
                <a:cxn ang="0">
                  <a:pos x="889" y="200"/>
                </a:cxn>
                <a:cxn ang="0">
                  <a:pos x="951" y="179"/>
                </a:cxn>
                <a:cxn ang="0">
                  <a:pos x="1013" y="158"/>
                </a:cxn>
                <a:cxn ang="0">
                  <a:pos x="1073" y="139"/>
                </a:cxn>
                <a:cxn ang="0">
                  <a:pos x="1133" y="121"/>
                </a:cxn>
                <a:cxn ang="0">
                  <a:pos x="1189" y="104"/>
                </a:cxn>
                <a:cxn ang="0">
                  <a:pos x="1244" y="87"/>
                </a:cxn>
                <a:cxn ang="0">
                  <a:pos x="1295" y="73"/>
                </a:cxn>
                <a:cxn ang="0">
                  <a:pos x="1346" y="58"/>
                </a:cxn>
                <a:cxn ang="0">
                  <a:pos x="1391" y="44"/>
                </a:cxn>
                <a:cxn ang="0">
                  <a:pos x="1434" y="34"/>
                </a:cxn>
                <a:cxn ang="0">
                  <a:pos x="1473" y="24"/>
                </a:cxn>
                <a:cxn ang="0">
                  <a:pos x="1507" y="15"/>
                </a:cxn>
                <a:cxn ang="0">
                  <a:pos x="1536" y="9"/>
                </a:cxn>
                <a:cxn ang="0">
                  <a:pos x="1561" y="3"/>
                </a:cxn>
                <a:cxn ang="0">
                  <a:pos x="1581" y="0"/>
                </a:cxn>
              </a:cxnLst>
              <a:rect l="0" t="0" r="r" b="b"/>
              <a:pathLst>
                <a:path w="1712" h="1281">
                  <a:moveTo>
                    <a:pt x="1581" y="0"/>
                  </a:moveTo>
                  <a:lnTo>
                    <a:pt x="1590" y="92"/>
                  </a:lnTo>
                  <a:lnTo>
                    <a:pt x="1712" y="764"/>
                  </a:lnTo>
                  <a:lnTo>
                    <a:pt x="1712" y="885"/>
                  </a:lnTo>
                  <a:lnTo>
                    <a:pt x="1712" y="1128"/>
                  </a:lnTo>
                  <a:lnTo>
                    <a:pt x="1641" y="1128"/>
                  </a:lnTo>
                  <a:lnTo>
                    <a:pt x="1659" y="1281"/>
                  </a:lnTo>
                  <a:lnTo>
                    <a:pt x="1331" y="1271"/>
                  </a:lnTo>
                  <a:lnTo>
                    <a:pt x="1334" y="906"/>
                  </a:lnTo>
                  <a:lnTo>
                    <a:pt x="1294" y="907"/>
                  </a:lnTo>
                  <a:lnTo>
                    <a:pt x="1294" y="1276"/>
                  </a:lnTo>
                  <a:lnTo>
                    <a:pt x="1096" y="1274"/>
                  </a:lnTo>
                  <a:lnTo>
                    <a:pt x="1096" y="1033"/>
                  </a:lnTo>
                  <a:lnTo>
                    <a:pt x="1059" y="983"/>
                  </a:lnTo>
                  <a:lnTo>
                    <a:pt x="872" y="990"/>
                  </a:lnTo>
                  <a:lnTo>
                    <a:pt x="872" y="1253"/>
                  </a:lnTo>
                  <a:lnTo>
                    <a:pt x="284" y="1196"/>
                  </a:lnTo>
                  <a:lnTo>
                    <a:pt x="284" y="990"/>
                  </a:lnTo>
                  <a:lnTo>
                    <a:pt x="183" y="990"/>
                  </a:lnTo>
                  <a:lnTo>
                    <a:pt x="179" y="1165"/>
                  </a:lnTo>
                  <a:lnTo>
                    <a:pt x="0" y="1162"/>
                  </a:lnTo>
                  <a:lnTo>
                    <a:pt x="4" y="650"/>
                  </a:lnTo>
                  <a:lnTo>
                    <a:pt x="4" y="577"/>
                  </a:lnTo>
                  <a:lnTo>
                    <a:pt x="32" y="558"/>
                  </a:lnTo>
                  <a:lnTo>
                    <a:pt x="63" y="537"/>
                  </a:lnTo>
                  <a:lnTo>
                    <a:pt x="100" y="516"/>
                  </a:lnTo>
                  <a:lnTo>
                    <a:pt x="142" y="494"/>
                  </a:lnTo>
                  <a:lnTo>
                    <a:pt x="186" y="472"/>
                  </a:lnTo>
                  <a:lnTo>
                    <a:pt x="234" y="450"/>
                  </a:lnTo>
                  <a:lnTo>
                    <a:pt x="285" y="426"/>
                  </a:lnTo>
                  <a:lnTo>
                    <a:pt x="339" y="404"/>
                  </a:lnTo>
                  <a:lnTo>
                    <a:pt x="395" y="380"/>
                  </a:lnTo>
                  <a:lnTo>
                    <a:pt x="452" y="357"/>
                  </a:lnTo>
                  <a:lnTo>
                    <a:pt x="512" y="334"/>
                  </a:lnTo>
                  <a:lnTo>
                    <a:pt x="574" y="311"/>
                  </a:lnTo>
                  <a:lnTo>
                    <a:pt x="636" y="287"/>
                  </a:lnTo>
                  <a:lnTo>
                    <a:pt x="698" y="265"/>
                  </a:lnTo>
                  <a:lnTo>
                    <a:pt x="761" y="243"/>
                  </a:lnTo>
                  <a:lnTo>
                    <a:pt x="825" y="221"/>
                  </a:lnTo>
                  <a:lnTo>
                    <a:pt x="889" y="200"/>
                  </a:lnTo>
                  <a:lnTo>
                    <a:pt x="951" y="179"/>
                  </a:lnTo>
                  <a:lnTo>
                    <a:pt x="1013" y="158"/>
                  </a:lnTo>
                  <a:lnTo>
                    <a:pt x="1073" y="139"/>
                  </a:lnTo>
                  <a:lnTo>
                    <a:pt x="1133" y="121"/>
                  </a:lnTo>
                  <a:lnTo>
                    <a:pt x="1189" y="104"/>
                  </a:lnTo>
                  <a:lnTo>
                    <a:pt x="1244" y="87"/>
                  </a:lnTo>
                  <a:lnTo>
                    <a:pt x="1295" y="73"/>
                  </a:lnTo>
                  <a:lnTo>
                    <a:pt x="1346" y="58"/>
                  </a:lnTo>
                  <a:lnTo>
                    <a:pt x="1391" y="44"/>
                  </a:lnTo>
                  <a:lnTo>
                    <a:pt x="1434" y="34"/>
                  </a:lnTo>
                  <a:lnTo>
                    <a:pt x="1473" y="24"/>
                  </a:lnTo>
                  <a:lnTo>
                    <a:pt x="1507" y="15"/>
                  </a:lnTo>
                  <a:lnTo>
                    <a:pt x="1536" y="9"/>
                  </a:lnTo>
                  <a:lnTo>
                    <a:pt x="1561" y="3"/>
                  </a:lnTo>
                  <a:lnTo>
                    <a:pt x="1581" y="0"/>
                  </a:lnTo>
                  <a:close/>
                </a:path>
              </a:pathLst>
            </a:custGeom>
            <a:solidFill>
              <a:srgbClr val="00688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5" name="10 Forma libre"/>
            <p:cNvSpPr>
              <a:spLocks/>
            </p:cNvSpPr>
            <p:nvPr/>
          </p:nvSpPr>
          <p:spPr bwMode="auto">
            <a:xfrm>
              <a:off x="91" y="189"/>
              <a:ext cx="290" cy="336"/>
            </a:xfrm>
            <a:custGeom>
              <a:avLst/>
              <a:gdLst/>
              <a:ahLst/>
              <a:cxnLst>
                <a:cxn ang="0">
                  <a:pos x="870" y="0"/>
                </a:cxn>
                <a:cxn ang="0">
                  <a:pos x="301" y="204"/>
                </a:cxn>
                <a:cxn ang="0">
                  <a:pos x="142" y="278"/>
                </a:cxn>
                <a:cxn ang="0">
                  <a:pos x="12" y="352"/>
                </a:cxn>
                <a:cxn ang="0">
                  <a:pos x="0" y="937"/>
                </a:cxn>
                <a:cxn ang="0">
                  <a:pos x="777" y="1009"/>
                </a:cxn>
                <a:cxn ang="0">
                  <a:pos x="763" y="241"/>
                </a:cxn>
                <a:cxn ang="0">
                  <a:pos x="870" y="0"/>
                </a:cxn>
              </a:cxnLst>
              <a:rect l="0" t="0" r="r" b="b"/>
              <a:pathLst>
                <a:path w="870" h="1009">
                  <a:moveTo>
                    <a:pt x="870" y="0"/>
                  </a:moveTo>
                  <a:lnTo>
                    <a:pt x="301" y="204"/>
                  </a:lnTo>
                  <a:lnTo>
                    <a:pt x="142" y="278"/>
                  </a:lnTo>
                  <a:lnTo>
                    <a:pt x="12" y="352"/>
                  </a:lnTo>
                  <a:lnTo>
                    <a:pt x="0" y="937"/>
                  </a:lnTo>
                  <a:lnTo>
                    <a:pt x="777" y="1009"/>
                  </a:lnTo>
                  <a:lnTo>
                    <a:pt x="763" y="241"/>
                  </a:lnTo>
                  <a:lnTo>
                    <a:pt x="870" y="0"/>
                  </a:lnTo>
                  <a:close/>
                </a:path>
              </a:pathLst>
            </a:custGeom>
            <a:solidFill>
              <a:srgbClr val="00688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6" name="11 Forma libre"/>
            <p:cNvSpPr>
              <a:spLocks/>
            </p:cNvSpPr>
            <p:nvPr/>
          </p:nvSpPr>
          <p:spPr bwMode="auto">
            <a:xfrm>
              <a:off x="91" y="198"/>
              <a:ext cx="270" cy="325"/>
            </a:xfrm>
            <a:custGeom>
              <a:avLst/>
              <a:gdLst/>
              <a:ahLst/>
              <a:cxnLst>
                <a:cxn ang="0">
                  <a:pos x="775" y="12"/>
                </a:cxn>
                <a:cxn ang="0">
                  <a:pos x="710" y="34"/>
                </a:cxn>
                <a:cxn ang="0">
                  <a:pos x="645" y="56"/>
                </a:cxn>
                <a:cxn ang="0">
                  <a:pos x="582" y="78"/>
                </a:cxn>
                <a:cxn ang="0">
                  <a:pos x="517" y="101"/>
                </a:cxn>
                <a:cxn ang="0">
                  <a:pos x="451" y="124"/>
                </a:cxn>
                <a:cxn ang="0">
                  <a:pos x="386" y="147"/>
                </a:cxn>
                <a:cxn ang="0">
                  <a:pos x="323" y="169"/>
                </a:cxn>
                <a:cxn ang="0">
                  <a:pos x="271" y="189"/>
                </a:cxn>
                <a:cxn ang="0">
                  <a:pos x="231" y="207"/>
                </a:cxn>
                <a:cxn ang="0">
                  <a:pos x="193" y="226"/>
                </a:cxn>
                <a:cxn ang="0">
                  <a:pos x="153" y="244"/>
                </a:cxn>
                <a:cxn ang="0">
                  <a:pos x="119" y="262"/>
                </a:cxn>
                <a:cxn ang="0">
                  <a:pos x="88" y="280"/>
                </a:cxn>
                <a:cxn ang="0">
                  <a:pos x="57" y="297"/>
                </a:cxn>
                <a:cxn ang="0">
                  <a:pos x="26" y="315"/>
                </a:cxn>
                <a:cxn ang="0">
                  <a:pos x="8" y="471"/>
                </a:cxn>
                <a:cxn ang="0">
                  <a:pos x="3" y="762"/>
                </a:cxn>
                <a:cxn ang="0">
                  <a:pos x="45" y="913"/>
                </a:cxn>
                <a:cxn ang="0">
                  <a:pos x="135" y="920"/>
                </a:cxn>
                <a:cxn ang="0">
                  <a:pos x="224" y="928"/>
                </a:cxn>
                <a:cxn ang="0">
                  <a:pos x="312" y="937"/>
                </a:cxn>
                <a:cxn ang="0">
                  <a:pos x="403" y="944"/>
                </a:cxn>
                <a:cxn ang="0">
                  <a:pos x="491" y="953"/>
                </a:cxn>
                <a:cxn ang="0">
                  <a:pos x="582" y="962"/>
                </a:cxn>
                <a:cxn ang="0">
                  <a:pos x="672" y="969"/>
                </a:cxn>
                <a:cxn ang="0">
                  <a:pos x="713" y="789"/>
                </a:cxn>
                <a:cxn ang="0">
                  <a:pos x="707" y="420"/>
                </a:cxn>
                <a:cxn ang="0">
                  <a:pos x="718" y="206"/>
                </a:cxn>
                <a:cxn ang="0">
                  <a:pos x="743" y="147"/>
                </a:cxn>
                <a:cxn ang="0">
                  <a:pos x="768" y="89"/>
                </a:cxn>
                <a:cxn ang="0">
                  <a:pos x="795" y="30"/>
                </a:cxn>
              </a:cxnLst>
              <a:rect l="0" t="0" r="r" b="b"/>
              <a:pathLst>
                <a:path w="808" h="974">
                  <a:moveTo>
                    <a:pt x="808" y="0"/>
                  </a:moveTo>
                  <a:lnTo>
                    <a:pt x="775" y="12"/>
                  </a:lnTo>
                  <a:lnTo>
                    <a:pt x="743" y="22"/>
                  </a:lnTo>
                  <a:lnTo>
                    <a:pt x="710" y="34"/>
                  </a:lnTo>
                  <a:lnTo>
                    <a:pt x="678" y="44"/>
                  </a:lnTo>
                  <a:lnTo>
                    <a:pt x="645" y="56"/>
                  </a:lnTo>
                  <a:lnTo>
                    <a:pt x="613" y="67"/>
                  </a:lnTo>
                  <a:lnTo>
                    <a:pt x="582" y="78"/>
                  </a:lnTo>
                  <a:lnTo>
                    <a:pt x="549" y="90"/>
                  </a:lnTo>
                  <a:lnTo>
                    <a:pt x="517" y="101"/>
                  </a:lnTo>
                  <a:lnTo>
                    <a:pt x="484" y="113"/>
                  </a:lnTo>
                  <a:lnTo>
                    <a:pt x="451" y="124"/>
                  </a:lnTo>
                  <a:lnTo>
                    <a:pt x="419" y="135"/>
                  </a:lnTo>
                  <a:lnTo>
                    <a:pt x="386" y="147"/>
                  </a:lnTo>
                  <a:lnTo>
                    <a:pt x="355" y="158"/>
                  </a:lnTo>
                  <a:lnTo>
                    <a:pt x="323" y="169"/>
                  </a:lnTo>
                  <a:lnTo>
                    <a:pt x="290" y="181"/>
                  </a:lnTo>
                  <a:lnTo>
                    <a:pt x="271" y="189"/>
                  </a:lnTo>
                  <a:lnTo>
                    <a:pt x="252" y="198"/>
                  </a:lnTo>
                  <a:lnTo>
                    <a:pt x="231" y="207"/>
                  </a:lnTo>
                  <a:lnTo>
                    <a:pt x="212" y="216"/>
                  </a:lnTo>
                  <a:lnTo>
                    <a:pt x="193" y="226"/>
                  </a:lnTo>
                  <a:lnTo>
                    <a:pt x="172" y="235"/>
                  </a:lnTo>
                  <a:lnTo>
                    <a:pt x="153" y="244"/>
                  </a:lnTo>
                  <a:lnTo>
                    <a:pt x="134" y="253"/>
                  </a:lnTo>
                  <a:lnTo>
                    <a:pt x="119" y="262"/>
                  </a:lnTo>
                  <a:lnTo>
                    <a:pt x="102" y="271"/>
                  </a:lnTo>
                  <a:lnTo>
                    <a:pt x="88" y="280"/>
                  </a:lnTo>
                  <a:lnTo>
                    <a:pt x="71" y="289"/>
                  </a:lnTo>
                  <a:lnTo>
                    <a:pt x="57" y="297"/>
                  </a:lnTo>
                  <a:lnTo>
                    <a:pt x="40" y="306"/>
                  </a:lnTo>
                  <a:lnTo>
                    <a:pt x="26" y="315"/>
                  </a:lnTo>
                  <a:lnTo>
                    <a:pt x="11" y="324"/>
                  </a:lnTo>
                  <a:lnTo>
                    <a:pt x="8" y="471"/>
                  </a:lnTo>
                  <a:lnTo>
                    <a:pt x="5" y="616"/>
                  </a:lnTo>
                  <a:lnTo>
                    <a:pt x="3" y="762"/>
                  </a:lnTo>
                  <a:lnTo>
                    <a:pt x="0" y="909"/>
                  </a:lnTo>
                  <a:lnTo>
                    <a:pt x="45" y="913"/>
                  </a:lnTo>
                  <a:lnTo>
                    <a:pt x="89" y="916"/>
                  </a:lnTo>
                  <a:lnTo>
                    <a:pt x="135" y="920"/>
                  </a:lnTo>
                  <a:lnTo>
                    <a:pt x="179" y="925"/>
                  </a:lnTo>
                  <a:lnTo>
                    <a:pt x="224" y="928"/>
                  </a:lnTo>
                  <a:lnTo>
                    <a:pt x="268" y="932"/>
                  </a:lnTo>
                  <a:lnTo>
                    <a:pt x="312" y="937"/>
                  </a:lnTo>
                  <a:lnTo>
                    <a:pt x="358" y="941"/>
                  </a:lnTo>
                  <a:lnTo>
                    <a:pt x="403" y="944"/>
                  </a:lnTo>
                  <a:lnTo>
                    <a:pt x="447" y="949"/>
                  </a:lnTo>
                  <a:lnTo>
                    <a:pt x="491" y="953"/>
                  </a:lnTo>
                  <a:lnTo>
                    <a:pt x="537" y="957"/>
                  </a:lnTo>
                  <a:lnTo>
                    <a:pt x="582" y="962"/>
                  </a:lnTo>
                  <a:lnTo>
                    <a:pt x="626" y="965"/>
                  </a:lnTo>
                  <a:lnTo>
                    <a:pt x="672" y="969"/>
                  </a:lnTo>
                  <a:lnTo>
                    <a:pt x="716" y="974"/>
                  </a:lnTo>
                  <a:lnTo>
                    <a:pt x="713" y="789"/>
                  </a:lnTo>
                  <a:lnTo>
                    <a:pt x="710" y="604"/>
                  </a:lnTo>
                  <a:lnTo>
                    <a:pt x="707" y="420"/>
                  </a:lnTo>
                  <a:lnTo>
                    <a:pt x="704" y="235"/>
                  </a:lnTo>
                  <a:lnTo>
                    <a:pt x="718" y="206"/>
                  </a:lnTo>
                  <a:lnTo>
                    <a:pt x="729" y="176"/>
                  </a:lnTo>
                  <a:lnTo>
                    <a:pt x="743" y="147"/>
                  </a:lnTo>
                  <a:lnTo>
                    <a:pt x="756" y="117"/>
                  </a:lnTo>
                  <a:lnTo>
                    <a:pt x="768" y="89"/>
                  </a:lnTo>
                  <a:lnTo>
                    <a:pt x="781" y="59"/>
                  </a:lnTo>
                  <a:lnTo>
                    <a:pt x="795" y="30"/>
                  </a:lnTo>
                  <a:lnTo>
                    <a:pt x="808" y="0"/>
                  </a:lnTo>
                  <a:close/>
                </a:path>
              </a:pathLst>
            </a:custGeom>
            <a:solidFill>
              <a:srgbClr val="006D8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7" name="12 Forma libre"/>
            <p:cNvSpPr>
              <a:spLocks/>
            </p:cNvSpPr>
            <p:nvPr/>
          </p:nvSpPr>
          <p:spPr bwMode="auto">
            <a:xfrm>
              <a:off x="91" y="208"/>
              <a:ext cx="248" cy="312"/>
            </a:xfrm>
            <a:custGeom>
              <a:avLst/>
              <a:gdLst/>
              <a:ahLst/>
              <a:cxnLst>
                <a:cxn ang="0">
                  <a:pos x="716" y="10"/>
                </a:cxn>
                <a:cxn ang="0">
                  <a:pos x="658" y="29"/>
                </a:cxn>
                <a:cxn ang="0">
                  <a:pos x="600" y="48"/>
                </a:cxn>
                <a:cxn ang="0">
                  <a:pos x="541" y="68"/>
                </a:cxn>
                <a:cxn ang="0">
                  <a:pos x="484" y="87"/>
                </a:cxn>
                <a:cxn ang="0">
                  <a:pos x="426" y="106"/>
                </a:cxn>
                <a:cxn ang="0">
                  <a:pos x="368" y="125"/>
                </a:cxn>
                <a:cxn ang="0">
                  <a:pos x="310" y="145"/>
                </a:cxn>
                <a:cxn ang="0">
                  <a:pos x="262" y="164"/>
                </a:cxn>
                <a:cxn ang="0">
                  <a:pos x="223" y="182"/>
                </a:cxn>
                <a:cxn ang="0">
                  <a:pos x="183" y="199"/>
                </a:cxn>
                <a:cxn ang="0">
                  <a:pos x="145" y="219"/>
                </a:cxn>
                <a:cxn ang="0">
                  <a:pos x="111" y="236"/>
                </a:cxn>
                <a:cxn ang="0">
                  <a:pos x="83" y="253"/>
                </a:cxn>
                <a:cxn ang="0">
                  <a:pos x="53" y="269"/>
                </a:cxn>
                <a:cxn ang="0">
                  <a:pos x="25" y="287"/>
                </a:cxn>
                <a:cxn ang="0">
                  <a:pos x="7" y="441"/>
                </a:cxn>
                <a:cxn ang="0">
                  <a:pos x="3" y="732"/>
                </a:cxn>
                <a:cxn ang="0">
                  <a:pos x="41" y="882"/>
                </a:cxn>
                <a:cxn ang="0">
                  <a:pos x="123" y="889"/>
                </a:cxn>
                <a:cxn ang="0">
                  <a:pos x="206" y="896"/>
                </a:cxn>
                <a:cxn ang="0">
                  <a:pos x="287" y="904"/>
                </a:cxn>
                <a:cxn ang="0">
                  <a:pos x="370" y="911"/>
                </a:cxn>
                <a:cxn ang="0">
                  <a:pos x="451" y="919"/>
                </a:cxn>
                <a:cxn ang="0">
                  <a:pos x="534" y="926"/>
                </a:cxn>
                <a:cxn ang="0">
                  <a:pos x="615" y="933"/>
                </a:cxn>
                <a:cxn ang="0">
                  <a:pos x="654" y="759"/>
                </a:cxn>
                <a:cxn ang="0">
                  <a:pos x="649" y="405"/>
                </a:cxn>
                <a:cxn ang="0">
                  <a:pos x="658" y="199"/>
                </a:cxn>
                <a:cxn ang="0">
                  <a:pos x="683" y="142"/>
                </a:cxn>
                <a:cxn ang="0">
                  <a:pos x="708" y="84"/>
                </a:cxn>
                <a:cxn ang="0">
                  <a:pos x="733" y="28"/>
                </a:cxn>
              </a:cxnLst>
              <a:rect l="0" t="0" r="r" b="b"/>
              <a:pathLst>
                <a:path w="745" h="936">
                  <a:moveTo>
                    <a:pt x="745" y="0"/>
                  </a:moveTo>
                  <a:lnTo>
                    <a:pt x="716" y="10"/>
                  </a:lnTo>
                  <a:lnTo>
                    <a:pt x="688" y="19"/>
                  </a:lnTo>
                  <a:lnTo>
                    <a:pt x="658" y="29"/>
                  </a:lnTo>
                  <a:lnTo>
                    <a:pt x="628" y="38"/>
                  </a:lnTo>
                  <a:lnTo>
                    <a:pt x="600" y="48"/>
                  </a:lnTo>
                  <a:lnTo>
                    <a:pt x="571" y="57"/>
                  </a:lnTo>
                  <a:lnTo>
                    <a:pt x="541" y="68"/>
                  </a:lnTo>
                  <a:lnTo>
                    <a:pt x="513" y="77"/>
                  </a:lnTo>
                  <a:lnTo>
                    <a:pt x="484" y="87"/>
                  </a:lnTo>
                  <a:lnTo>
                    <a:pt x="454" y="97"/>
                  </a:lnTo>
                  <a:lnTo>
                    <a:pt x="426" y="106"/>
                  </a:lnTo>
                  <a:lnTo>
                    <a:pt x="396" y="117"/>
                  </a:lnTo>
                  <a:lnTo>
                    <a:pt x="368" y="125"/>
                  </a:lnTo>
                  <a:lnTo>
                    <a:pt x="339" y="136"/>
                  </a:lnTo>
                  <a:lnTo>
                    <a:pt x="310" y="145"/>
                  </a:lnTo>
                  <a:lnTo>
                    <a:pt x="281" y="155"/>
                  </a:lnTo>
                  <a:lnTo>
                    <a:pt x="262" y="164"/>
                  </a:lnTo>
                  <a:lnTo>
                    <a:pt x="242" y="173"/>
                  </a:lnTo>
                  <a:lnTo>
                    <a:pt x="223" y="182"/>
                  </a:lnTo>
                  <a:lnTo>
                    <a:pt x="204" y="191"/>
                  </a:lnTo>
                  <a:lnTo>
                    <a:pt x="183" y="199"/>
                  </a:lnTo>
                  <a:lnTo>
                    <a:pt x="164" y="208"/>
                  </a:lnTo>
                  <a:lnTo>
                    <a:pt x="145" y="219"/>
                  </a:lnTo>
                  <a:lnTo>
                    <a:pt x="126" y="228"/>
                  </a:lnTo>
                  <a:lnTo>
                    <a:pt x="111" y="236"/>
                  </a:lnTo>
                  <a:lnTo>
                    <a:pt x="98" y="244"/>
                  </a:lnTo>
                  <a:lnTo>
                    <a:pt x="83" y="253"/>
                  </a:lnTo>
                  <a:lnTo>
                    <a:pt x="68" y="262"/>
                  </a:lnTo>
                  <a:lnTo>
                    <a:pt x="53" y="269"/>
                  </a:lnTo>
                  <a:lnTo>
                    <a:pt x="40" y="278"/>
                  </a:lnTo>
                  <a:lnTo>
                    <a:pt x="25" y="287"/>
                  </a:lnTo>
                  <a:lnTo>
                    <a:pt x="10" y="296"/>
                  </a:lnTo>
                  <a:lnTo>
                    <a:pt x="7" y="441"/>
                  </a:lnTo>
                  <a:lnTo>
                    <a:pt x="6" y="587"/>
                  </a:lnTo>
                  <a:lnTo>
                    <a:pt x="3" y="732"/>
                  </a:lnTo>
                  <a:lnTo>
                    <a:pt x="0" y="879"/>
                  </a:lnTo>
                  <a:lnTo>
                    <a:pt x="41" y="882"/>
                  </a:lnTo>
                  <a:lnTo>
                    <a:pt x="83" y="886"/>
                  </a:lnTo>
                  <a:lnTo>
                    <a:pt x="123" y="889"/>
                  </a:lnTo>
                  <a:lnTo>
                    <a:pt x="164" y="893"/>
                  </a:lnTo>
                  <a:lnTo>
                    <a:pt x="206" y="896"/>
                  </a:lnTo>
                  <a:lnTo>
                    <a:pt x="247" y="901"/>
                  </a:lnTo>
                  <a:lnTo>
                    <a:pt x="287" y="904"/>
                  </a:lnTo>
                  <a:lnTo>
                    <a:pt x="328" y="907"/>
                  </a:lnTo>
                  <a:lnTo>
                    <a:pt x="370" y="911"/>
                  </a:lnTo>
                  <a:lnTo>
                    <a:pt x="411" y="914"/>
                  </a:lnTo>
                  <a:lnTo>
                    <a:pt x="451" y="919"/>
                  </a:lnTo>
                  <a:lnTo>
                    <a:pt x="492" y="922"/>
                  </a:lnTo>
                  <a:lnTo>
                    <a:pt x="534" y="926"/>
                  </a:lnTo>
                  <a:lnTo>
                    <a:pt x="575" y="929"/>
                  </a:lnTo>
                  <a:lnTo>
                    <a:pt x="615" y="933"/>
                  </a:lnTo>
                  <a:lnTo>
                    <a:pt x="657" y="936"/>
                  </a:lnTo>
                  <a:lnTo>
                    <a:pt x="654" y="759"/>
                  </a:lnTo>
                  <a:lnTo>
                    <a:pt x="651" y="581"/>
                  </a:lnTo>
                  <a:lnTo>
                    <a:pt x="649" y="405"/>
                  </a:lnTo>
                  <a:lnTo>
                    <a:pt x="646" y="228"/>
                  </a:lnTo>
                  <a:lnTo>
                    <a:pt x="658" y="199"/>
                  </a:lnTo>
                  <a:lnTo>
                    <a:pt x="671" y="170"/>
                  </a:lnTo>
                  <a:lnTo>
                    <a:pt x="683" y="142"/>
                  </a:lnTo>
                  <a:lnTo>
                    <a:pt x="696" y="114"/>
                  </a:lnTo>
                  <a:lnTo>
                    <a:pt x="708" y="84"/>
                  </a:lnTo>
                  <a:lnTo>
                    <a:pt x="720" y="56"/>
                  </a:lnTo>
                  <a:lnTo>
                    <a:pt x="733" y="28"/>
                  </a:lnTo>
                  <a:lnTo>
                    <a:pt x="745" y="0"/>
                  </a:lnTo>
                  <a:close/>
                </a:path>
              </a:pathLst>
            </a:custGeom>
            <a:solidFill>
              <a:srgbClr val="00728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8" name="13 Forma libre"/>
            <p:cNvSpPr>
              <a:spLocks/>
            </p:cNvSpPr>
            <p:nvPr/>
          </p:nvSpPr>
          <p:spPr bwMode="auto">
            <a:xfrm>
              <a:off x="91" y="217"/>
              <a:ext cx="227" cy="301"/>
            </a:xfrm>
            <a:custGeom>
              <a:avLst/>
              <a:gdLst/>
              <a:ahLst/>
              <a:cxnLst>
                <a:cxn ang="0">
                  <a:pos x="657" y="9"/>
                </a:cxn>
                <a:cxn ang="0">
                  <a:pos x="605" y="25"/>
                </a:cxn>
                <a:cxn ang="0">
                  <a:pos x="553" y="41"/>
                </a:cxn>
                <a:cxn ang="0">
                  <a:pos x="501" y="57"/>
                </a:cxn>
                <a:cxn ang="0">
                  <a:pos x="450" y="74"/>
                </a:cxn>
                <a:cxn ang="0">
                  <a:pos x="398" y="92"/>
                </a:cxn>
                <a:cxn ang="0">
                  <a:pos x="346" y="108"/>
                </a:cxn>
                <a:cxn ang="0">
                  <a:pos x="294" y="124"/>
                </a:cxn>
                <a:cxn ang="0">
                  <a:pos x="250" y="140"/>
                </a:cxn>
                <a:cxn ang="0">
                  <a:pos x="211" y="158"/>
                </a:cxn>
                <a:cxn ang="0">
                  <a:pos x="174" y="176"/>
                </a:cxn>
                <a:cxn ang="0">
                  <a:pos x="136" y="194"/>
                </a:cxn>
                <a:cxn ang="0">
                  <a:pos x="103" y="211"/>
                </a:cxn>
                <a:cxn ang="0">
                  <a:pos x="77" y="228"/>
                </a:cxn>
                <a:cxn ang="0">
                  <a:pos x="49" y="244"/>
                </a:cxn>
                <a:cxn ang="0">
                  <a:pos x="22" y="260"/>
                </a:cxn>
                <a:cxn ang="0">
                  <a:pos x="7" y="413"/>
                </a:cxn>
                <a:cxn ang="0">
                  <a:pos x="3" y="704"/>
                </a:cxn>
                <a:cxn ang="0">
                  <a:pos x="37" y="852"/>
                </a:cxn>
                <a:cxn ang="0">
                  <a:pos x="111" y="859"/>
                </a:cxn>
                <a:cxn ang="0">
                  <a:pos x="186" y="865"/>
                </a:cxn>
                <a:cxn ang="0">
                  <a:pos x="260" y="873"/>
                </a:cxn>
                <a:cxn ang="0">
                  <a:pos x="334" y="879"/>
                </a:cxn>
                <a:cxn ang="0">
                  <a:pos x="410" y="885"/>
                </a:cxn>
                <a:cxn ang="0">
                  <a:pos x="484" y="892"/>
                </a:cxn>
                <a:cxn ang="0">
                  <a:pos x="559" y="898"/>
                </a:cxn>
                <a:cxn ang="0">
                  <a:pos x="593" y="731"/>
                </a:cxn>
                <a:cxn ang="0">
                  <a:pos x="589" y="392"/>
                </a:cxn>
                <a:cxn ang="0">
                  <a:pos x="597" y="194"/>
                </a:cxn>
                <a:cxn ang="0">
                  <a:pos x="623" y="139"/>
                </a:cxn>
                <a:cxn ang="0">
                  <a:pos x="646" y="83"/>
                </a:cxn>
                <a:cxn ang="0">
                  <a:pos x="670" y="28"/>
                </a:cxn>
              </a:cxnLst>
              <a:rect l="0" t="0" r="r" b="b"/>
              <a:pathLst>
                <a:path w="682" h="901">
                  <a:moveTo>
                    <a:pt x="682" y="0"/>
                  </a:moveTo>
                  <a:lnTo>
                    <a:pt x="657" y="9"/>
                  </a:lnTo>
                  <a:lnTo>
                    <a:pt x="630" y="16"/>
                  </a:lnTo>
                  <a:lnTo>
                    <a:pt x="605" y="25"/>
                  </a:lnTo>
                  <a:lnTo>
                    <a:pt x="578" y="32"/>
                  </a:lnTo>
                  <a:lnTo>
                    <a:pt x="553" y="41"/>
                  </a:lnTo>
                  <a:lnTo>
                    <a:pt x="526" y="50"/>
                  </a:lnTo>
                  <a:lnTo>
                    <a:pt x="501" y="57"/>
                  </a:lnTo>
                  <a:lnTo>
                    <a:pt x="476" y="66"/>
                  </a:lnTo>
                  <a:lnTo>
                    <a:pt x="450" y="74"/>
                  </a:lnTo>
                  <a:lnTo>
                    <a:pt x="424" y="83"/>
                  </a:lnTo>
                  <a:lnTo>
                    <a:pt x="398" y="92"/>
                  </a:lnTo>
                  <a:lnTo>
                    <a:pt x="373" y="99"/>
                  </a:lnTo>
                  <a:lnTo>
                    <a:pt x="346" y="108"/>
                  </a:lnTo>
                  <a:lnTo>
                    <a:pt x="321" y="115"/>
                  </a:lnTo>
                  <a:lnTo>
                    <a:pt x="294" y="124"/>
                  </a:lnTo>
                  <a:lnTo>
                    <a:pt x="269" y="131"/>
                  </a:lnTo>
                  <a:lnTo>
                    <a:pt x="250" y="140"/>
                  </a:lnTo>
                  <a:lnTo>
                    <a:pt x="231" y="149"/>
                  </a:lnTo>
                  <a:lnTo>
                    <a:pt x="211" y="158"/>
                  </a:lnTo>
                  <a:lnTo>
                    <a:pt x="194" y="167"/>
                  </a:lnTo>
                  <a:lnTo>
                    <a:pt x="174" y="176"/>
                  </a:lnTo>
                  <a:lnTo>
                    <a:pt x="155" y="185"/>
                  </a:lnTo>
                  <a:lnTo>
                    <a:pt x="136" y="194"/>
                  </a:lnTo>
                  <a:lnTo>
                    <a:pt x="117" y="202"/>
                  </a:lnTo>
                  <a:lnTo>
                    <a:pt x="103" y="211"/>
                  </a:lnTo>
                  <a:lnTo>
                    <a:pt x="90" y="219"/>
                  </a:lnTo>
                  <a:lnTo>
                    <a:pt x="77" y="228"/>
                  </a:lnTo>
                  <a:lnTo>
                    <a:pt x="64" y="235"/>
                  </a:lnTo>
                  <a:lnTo>
                    <a:pt x="49" y="244"/>
                  </a:lnTo>
                  <a:lnTo>
                    <a:pt x="35" y="251"/>
                  </a:lnTo>
                  <a:lnTo>
                    <a:pt x="22" y="260"/>
                  </a:lnTo>
                  <a:lnTo>
                    <a:pt x="9" y="268"/>
                  </a:lnTo>
                  <a:lnTo>
                    <a:pt x="7" y="413"/>
                  </a:lnTo>
                  <a:lnTo>
                    <a:pt x="4" y="558"/>
                  </a:lnTo>
                  <a:lnTo>
                    <a:pt x="3" y="704"/>
                  </a:lnTo>
                  <a:lnTo>
                    <a:pt x="0" y="849"/>
                  </a:lnTo>
                  <a:lnTo>
                    <a:pt x="37" y="852"/>
                  </a:lnTo>
                  <a:lnTo>
                    <a:pt x="74" y="855"/>
                  </a:lnTo>
                  <a:lnTo>
                    <a:pt x="111" y="859"/>
                  </a:lnTo>
                  <a:lnTo>
                    <a:pt x="149" y="862"/>
                  </a:lnTo>
                  <a:lnTo>
                    <a:pt x="186" y="865"/>
                  </a:lnTo>
                  <a:lnTo>
                    <a:pt x="223" y="868"/>
                  </a:lnTo>
                  <a:lnTo>
                    <a:pt x="260" y="873"/>
                  </a:lnTo>
                  <a:lnTo>
                    <a:pt x="297" y="876"/>
                  </a:lnTo>
                  <a:lnTo>
                    <a:pt x="334" y="879"/>
                  </a:lnTo>
                  <a:lnTo>
                    <a:pt x="371" y="882"/>
                  </a:lnTo>
                  <a:lnTo>
                    <a:pt x="410" y="885"/>
                  </a:lnTo>
                  <a:lnTo>
                    <a:pt x="447" y="889"/>
                  </a:lnTo>
                  <a:lnTo>
                    <a:pt x="484" y="892"/>
                  </a:lnTo>
                  <a:lnTo>
                    <a:pt x="520" y="895"/>
                  </a:lnTo>
                  <a:lnTo>
                    <a:pt x="559" y="898"/>
                  </a:lnTo>
                  <a:lnTo>
                    <a:pt x="596" y="901"/>
                  </a:lnTo>
                  <a:lnTo>
                    <a:pt x="593" y="731"/>
                  </a:lnTo>
                  <a:lnTo>
                    <a:pt x="590" y="561"/>
                  </a:lnTo>
                  <a:lnTo>
                    <a:pt x="589" y="392"/>
                  </a:lnTo>
                  <a:lnTo>
                    <a:pt x="586" y="222"/>
                  </a:lnTo>
                  <a:lnTo>
                    <a:pt x="597" y="194"/>
                  </a:lnTo>
                  <a:lnTo>
                    <a:pt x="609" y="165"/>
                  </a:lnTo>
                  <a:lnTo>
                    <a:pt x="623" y="139"/>
                  </a:lnTo>
                  <a:lnTo>
                    <a:pt x="634" y="111"/>
                  </a:lnTo>
                  <a:lnTo>
                    <a:pt x="646" y="83"/>
                  </a:lnTo>
                  <a:lnTo>
                    <a:pt x="658" y="55"/>
                  </a:lnTo>
                  <a:lnTo>
                    <a:pt x="670" y="28"/>
                  </a:lnTo>
                  <a:lnTo>
                    <a:pt x="682" y="0"/>
                  </a:lnTo>
                  <a:close/>
                </a:path>
              </a:pathLst>
            </a:custGeom>
            <a:solidFill>
              <a:srgbClr val="00779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9" name="14 Forma libre"/>
            <p:cNvSpPr>
              <a:spLocks/>
            </p:cNvSpPr>
            <p:nvPr/>
          </p:nvSpPr>
          <p:spPr bwMode="auto">
            <a:xfrm>
              <a:off x="91" y="227"/>
              <a:ext cx="207" cy="289"/>
            </a:xfrm>
            <a:custGeom>
              <a:avLst/>
              <a:gdLst/>
              <a:ahLst/>
              <a:cxnLst>
                <a:cxn ang="0">
                  <a:pos x="597" y="6"/>
                </a:cxn>
                <a:cxn ang="0">
                  <a:pos x="552" y="20"/>
                </a:cxn>
                <a:cxn ang="0">
                  <a:pos x="506" y="33"/>
                </a:cxn>
                <a:cxn ang="0">
                  <a:pos x="461" y="46"/>
                </a:cxn>
                <a:cxn ang="0">
                  <a:pos x="415" y="60"/>
                </a:cxn>
                <a:cxn ang="0">
                  <a:pos x="371" y="73"/>
                </a:cxn>
                <a:cxn ang="0">
                  <a:pos x="327" y="86"/>
                </a:cxn>
                <a:cxn ang="0">
                  <a:pos x="281" y="99"/>
                </a:cxn>
                <a:cxn ang="0">
                  <a:pos x="240" y="116"/>
                </a:cxn>
                <a:cxn ang="0">
                  <a:pos x="203" y="134"/>
                </a:cxn>
                <a:cxn ang="0">
                  <a:pos x="164" y="151"/>
                </a:cxn>
                <a:cxn ang="0">
                  <a:pos x="127" y="169"/>
                </a:cxn>
                <a:cxn ang="0">
                  <a:pos x="96" y="185"/>
                </a:cxn>
                <a:cxn ang="0">
                  <a:pos x="71" y="200"/>
                </a:cxn>
                <a:cxn ang="0">
                  <a:pos x="46" y="216"/>
                </a:cxn>
                <a:cxn ang="0">
                  <a:pos x="21" y="231"/>
                </a:cxn>
                <a:cxn ang="0">
                  <a:pos x="6" y="385"/>
                </a:cxn>
                <a:cxn ang="0">
                  <a:pos x="1" y="675"/>
                </a:cxn>
                <a:cxn ang="0">
                  <a:pos x="34" y="823"/>
                </a:cxn>
                <a:cxn ang="0">
                  <a:pos x="101" y="829"/>
                </a:cxn>
                <a:cxn ang="0">
                  <a:pos x="167" y="833"/>
                </a:cxn>
                <a:cxn ang="0">
                  <a:pos x="234" y="839"/>
                </a:cxn>
                <a:cxn ang="0">
                  <a:pos x="300" y="845"/>
                </a:cxn>
                <a:cxn ang="0">
                  <a:pos x="367" y="851"/>
                </a:cxn>
                <a:cxn ang="0">
                  <a:pos x="433" y="857"/>
                </a:cxn>
                <a:cxn ang="0">
                  <a:pos x="500" y="863"/>
                </a:cxn>
                <a:cxn ang="0">
                  <a:pos x="532" y="702"/>
                </a:cxn>
                <a:cxn ang="0">
                  <a:pos x="528" y="376"/>
                </a:cxn>
                <a:cxn ang="0">
                  <a:pos x="538" y="187"/>
                </a:cxn>
                <a:cxn ang="0">
                  <a:pos x="562" y="134"/>
                </a:cxn>
                <a:cxn ang="0">
                  <a:pos x="584" y="80"/>
                </a:cxn>
                <a:cxn ang="0">
                  <a:pos x="608" y="27"/>
                </a:cxn>
              </a:cxnLst>
              <a:rect l="0" t="0" r="r" b="b"/>
              <a:pathLst>
                <a:path w="620" h="866">
                  <a:moveTo>
                    <a:pt x="620" y="0"/>
                  </a:moveTo>
                  <a:lnTo>
                    <a:pt x="597" y="6"/>
                  </a:lnTo>
                  <a:lnTo>
                    <a:pt x="574" y="14"/>
                  </a:lnTo>
                  <a:lnTo>
                    <a:pt x="552" y="20"/>
                  </a:lnTo>
                  <a:lnTo>
                    <a:pt x="529" y="27"/>
                  </a:lnTo>
                  <a:lnTo>
                    <a:pt x="506" y="33"/>
                  </a:lnTo>
                  <a:lnTo>
                    <a:pt x="484" y="40"/>
                  </a:lnTo>
                  <a:lnTo>
                    <a:pt x="461" y="46"/>
                  </a:lnTo>
                  <a:lnTo>
                    <a:pt x="439" y="54"/>
                  </a:lnTo>
                  <a:lnTo>
                    <a:pt x="415" y="60"/>
                  </a:lnTo>
                  <a:lnTo>
                    <a:pt x="393" y="67"/>
                  </a:lnTo>
                  <a:lnTo>
                    <a:pt x="371" y="73"/>
                  </a:lnTo>
                  <a:lnTo>
                    <a:pt x="349" y="80"/>
                  </a:lnTo>
                  <a:lnTo>
                    <a:pt x="327" y="86"/>
                  </a:lnTo>
                  <a:lnTo>
                    <a:pt x="303" y="94"/>
                  </a:lnTo>
                  <a:lnTo>
                    <a:pt x="281" y="99"/>
                  </a:lnTo>
                  <a:lnTo>
                    <a:pt x="259" y="107"/>
                  </a:lnTo>
                  <a:lnTo>
                    <a:pt x="240" y="116"/>
                  </a:lnTo>
                  <a:lnTo>
                    <a:pt x="222" y="125"/>
                  </a:lnTo>
                  <a:lnTo>
                    <a:pt x="203" y="134"/>
                  </a:lnTo>
                  <a:lnTo>
                    <a:pt x="183" y="142"/>
                  </a:lnTo>
                  <a:lnTo>
                    <a:pt x="164" y="151"/>
                  </a:lnTo>
                  <a:lnTo>
                    <a:pt x="146" y="160"/>
                  </a:lnTo>
                  <a:lnTo>
                    <a:pt x="127" y="169"/>
                  </a:lnTo>
                  <a:lnTo>
                    <a:pt x="108" y="178"/>
                  </a:lnTo>
                  <a:lnTo>
                    <a:pt x="96" y="185"/>
                  </a:lnTo>
                  <a:lnTo>
                    <a:pt x="83" y="193"/>
                  </a:lnTo>
                  <a:lnTo>
                    <a:pt x="71" y="200"/>
                  </a:lnTo>
                  <a:lnTo>
                    <a:pt x="58" y="209"/>
                  </a:lnTo>
                  <a:lnTo>
                    <a:pt x="46" y="216"/>
                  </a:lnTo>
                  <a:lnTo>
                    <a:pt x="32" y="224"/>
                  </a:lnTo>
                  <a:lnTo>
                    <a:pt x="21" y="231"/>
                  </a:lnTo>
                  <a:lnTo>
                    <a:pt x="7" y="240"/>
                  </a:lnTo>
                  <a:lnTo>
                    <a:pt x="6" y="385"/>
                  </a:lnTo>
                  <a:lnTo>
                    <a:pt x="4" y="530"/>
                  </a:lnTo>
                  <a:lnTo>
                    <a:pt x="1" y="675"/>
                  </a:lnTo>
                  <a:lnTo>
                    <a:pt x="0" y="820"/>
                  </a:lnTo>
                  <a:lnTo>
                    <a:pt x="34" y="823"/>
                  </a:lnTo>
                  <a:lnTo>
                    <a:pt x="67" y="826"/>
                  </a:lnTo>
                  <a:lnTo>
                    <a:pt x="101" y="829"/>
                  </a:lnTo>
                  <a:lnTo>
                    <a:pt x="133" y="832"/>
                  </a:lnTo>
                  <a:lnTo>
                    <a:pt x="167" y="833"/>
                  </a:lnTo>
                  <a:lnTo>
                    <a:pt x="200" y="836"/>
                  </a:lnTo>
                  <a:lnTo>
                    <a:pt x="234" y="839"/>
                  </a:lnTo>
                  <a:lnTo>
                    <a:pt x="268" y="842"/>
                  </a:lnTo>
                  <a:lnTo>
                    <a:pt x="300" y="845"/>
                  </a:lnTo>
                  <a:lnTo>
                    <a:pt x="334" y="848"/>
                  </a:lnTo>
                  <a:lnTo>
                    <a:pt x="367" y="851"/>
                  </a:lnTo>
                  <a:lnTo>
                    <a:pt x="401" y="854"/>
                  </a:lnTo>
                  <a:lnTo>
                    <a:pt x="433" y="857"/>
                  </a:lnTo>
                  <a:lnTo>
                    <a:pt x="467" y="860"/>
                  </a:lnTo>
                  <a:lnTo>
                    <a:pt x="500" y="863"/>
                  </a:lnTo>
                  <a:lnTo>
                    <a:pt x="534" y="866"/>
                  </a:lnTo>
                  <a:lnTo>
                    <a:pt x="532" y="702"/>
                  </a:lnTo>
                  <a:lnTo>
                    <a:pt x="531" y="539"/>
                  </a:lnTo>
                  <a:lnTo>
                    <a:pt x="528" y="376"/>
                  </a:lnTo>
                  <a:lnTo>
                    <a:pt x="526" y="213"/>
                  </a:lnTo>
                  <a:lnTo>
                    <a:pt x="538" y="187"/>
                  </a:lnTo>
                  <a:lnTo>
                    <a:pt x="550" y="160"/>
                  </a:lnTo>
                  <a:lnTo>
                    <a:pt x="562" y="134"/>
                  </a:lnTo>
                  <a:lnTo>
                    <a:pt x="574" y="107"/>
                  </a:lnTo>
                  <a:lnTo>
                    <a:pt x="584" y="80"/>
                  </a:lnTo>
                  <a:lnTo>
                    <a:pt x="596" y="54"/>
                  </a:lnTo>
                  <a:lnTo>
                    <a:pt x="608" y="27"/>
                  </a:lnTo>
                  <a:lnTo>
                    <a:pt x="620" y="0"/>
                  </a:lnTo>
                  <a:close/>
                </a:path>
              </a:pathLst>
            </a:custGeom>
            <a:solidFill>
              <a:srgbClr val="007C9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0" name="15 Forma libre"/>
            <p:cNvSpPr>
              <a:spLocks/>
            </p:cNvSpPr>
            <p:nvPr/>
          </p:nvSpPr>
          <p:spPr bwMode="auto">
            <a:xfrm>
              <a:off x="91" y="237"/>
              <a:ext cx="185" cy="276"/>
            </a:xfrm>
            <a:custGeom>
              <a:avLst/>
              <a:gdLst/>
              <a:ahLst/>
              <a:cxnLst>
                <a:cxn ang="0">
                  <a:pos x="537" y="4"/>
                </a:cxn>
                <a:cxn ang="0">
                  <a:pos x="498" y="15"/>
                </a:cxn>
                <a:cxn ang="0">
                  <a:pos x="460" y="25"/>
                </a:cxn>
                <a:cxn ang="0">
                  <a:pos x="421" y="35"/>
                </a:cxn>
                <a:cxn ang="0">
                  <a:pos x="383" y="46"/>
                </a:cxn>
                <a:cxn ang="0">
                  <a:pos x="345" y="56"/>
                </a:cxn>
                <a:cxn ang="0">
                  <a:pos x="306" y="67"/>
                </a:cxn>
                <a:cxn ang="0">
                  <a:pos x="268" y="77"/>
                </a:cxn>
                <a:cxn ang="0">
                  <a:pos x="229" y="90"/>
                </a:cxn>
                <a:cxn ang="0">
                  <a:pos x="192" y="106"/>
                </a:cxn>
                <a:cxn ang="0">
                  <a:pos x="155" y="124"/>
                </a:cxn>
                <a:cxn ang="0">
                  <a:pos x="118" y="142"/>
                </a:cxn>
                <a:cxn ang="0">
                  <a:pos x="87" y="158"/>
                </a:cxn>
                <a:cxn ang="0">
                  <a:pos x="64" y="173"/>
                </a:cxn>
                <a:cxn ang="0">
                  <a:pos x="41" y="188"/>
                </a:cxn>
                <a:cxn ang="0">
                  <a:pos x="18" y="203"/>
                </a:cxn>
                <a:cxn ang="0">
                  <a:pos x="4" y="355"/>
                </a:cxn>
                <a:cxn ang="0">
                  <a:pos x="1" y="645"/>
                </a:cxn>
                <a:cxn ang="0">
                  <a:pos x="30" y="793"/>
                </a:cxn>
                <a:cxn ang="0">
                  <a:pos x="89" y="798"/>
                </a:cxn>
                <a:cxn ang="0">
                  <a:pos x="148" y="802"/>
                </a:cxn>
                <a:cxn ang="0">
                  <a:pos x="207" y="806"/>
                </a:cxn>
                <a:cxn ang="0">
                  <a:pos x="266" y="811"/>
                </a:cxn>
                <a:cxn ang="0">
                  <a:pos x="325" y="817"/>
                </a:cxn>
                <a:cxn ang="0">
                  <a:pos x="384" y="821"/>
                </a:cxn>
                <a:cxn ang="0">
                  <a:pos x="444" y="826"/>
                </a:cxn>
                <a:cxn ang="0">
                  <a:pos x="472" y="672"/>
                </a:cxn>
                <a:cxn ang="0">
                  <a:pos x="469" y="361"/>
                </a:cxn>
                <a:cxn ang="0">
                  <a:pos x="479" y="180"/>
                </a:cxn>
                <a:cxn ang="0">
                  <a:pos x="501" y="129"/>
                </a:cxn>
                <a:cxn ang="0">
                  <a:pos x="523" y="77"/>
                </a:cxn>
                <a:cxn ang="0">
                  <a:pos x="546" y="25"/>
                </a:cxn>
              </a:cxnLst>
              <a:rect l="0" t="0" r="r" b="b"/>
              <a:pathLst>
                <a:path w="556" h="829">
                  <a:moveTo>
                    <a:pt x="556" y="0"/>
                  </a:moveTo>
                  <a:lnTo>
                    <a:pt x="537" y="4"/>
                  </a:lnTo>
                  <a:lnTo>
                    <a:pt x="518" y="10"/>
                  </a:lnTo>
                  <a:lnTo>
                    <a:pt x="498" y="15"/>
                  </a:lnTo>
                  <a:lnTo>
                    <a:pt x="479" y="21"/>
                  </a:lnTo>
                  <a:lnTo>
                    <a:pt x="460" y="25"/>
                  </a:lnTo>
                  <a:lnTo>
                    <a:pt x="441" y="31"/>
                  </a:lnTo>
                  <a:lnTo>
                    <a:pt x="421" y="35"/>
                  </a:lnTo>
                  <a:lnTo>
                    <a:pt x="402" y="40"/>
                  </a:lnTo>
                  <a:lnTo>
                    <a:pt x="383" y="46"/>
                  </a:lnTo>
                  <a:lnTo>
                    <a:pt x="364" y="50"/>
                  </a:lnTo>
                  <a:lnTo>
                    <a:pt x="345" y="56"/>
                  </a:lnTo>
                  <a:lnTo>
                    <a:pt x="325" y="61"/>
                  </a:lnTo>
                  <a:lnTo>
                    <a:pt x="306" y="67"/>
                  </a:lnTo>
                  <a:lnTo>
                    <a:pt x="287" y="71"/>
                  </a:lnTo>
                  <a:lnTo>
                    <a:pt x="268" y="77"/>
                  </a:lnTo>
                  <a:lnTo>
                    <a:pt x="248" y="81"/>
                  </a:lnTo>
                  <a:lnTo>
                    <a:pt x="229" y="90"/>
                  </a:lnTo>
                  <a:lnTo>
                    <a:pt x="211" y="99"/>
                  </a:lnTo>
                  <a:lnTo>
                    <a:pt x="192" y="106"/>
                  </a:lnTo>
                  <a:lnTo>
                    <a:pt x="174" y="115"/>
                  </a:lnTo>
                  <a:lnTo>
                    <a:pt x="155" y="124"/>
                  </a:lnTo>
                  <a:lnTo>
                    <a:pt x="136" y="133"/>
                  </a:lnTo>
                  <a:lnTo>
                    <a:pt x="118" y="142"/>
                  </a:lnTo>
                  <a:lnTo>
                    <a:pt x="99" y="151"/>
                  </a:lnTo>
                  <a:lnTo>
                    <a:pt x="87" y="158"/>
                  </a:lnTo>
                  <a:lnTo>
                    <a:pt x="75" y="166"/>
                  </a:lnTo>
                  <a:lnTo>
                    <a:pt x="64" y="173"/>
                  </a:lnTo>
                  <a:lnTo>
                    <a:pt x="53" y="180"/>
                  </a:lnTo>
                  <a:lnTo>
                    <a:pt x="41" y="188"/>
                  </a:lnTo>
                  <a:lnTo>
                    <a:pt x="30" y="195"/>
                  </a:lnTo>
                  <a:lnTo>
                    <a:pt x="18" y="203"/>
                  </a:lnTo>
                  <a:lnTo>
                    <a:pt x="6" y="210"/>
                  </a:lnTo>
                  <a:lnTo>
                    <a:pt x="4" y="355"/>
                  </a:lnTo>
                  <a:lnTo>
                    <a:pt x="3" y="500"/>
                  </a:lnTo>
                  <a:lnTo>
                    <a:pt x="1" y="645"/>
                  </a:lnTo>
                  <a:lnTo>
                    <a:pt x="0" y="790"/>
                  </a:lnTo>
                  <a:lnTo>
                    <a:pt x="30" y="793"/>
                  </a:lnTo>
                  <a:lnTo>
                    <a:pt x="59" y="795"/>
                  </a:lnTo>
                  <a:lnTo>
                    <a:pt x="89" y="798"/>
                  </a:lnTo>
                  <a:lnTo>
                    <a:pt x="118" y="799"/>
                  </a:lnTo>
                  <a:lnTo>
                    <a:pt x="148" y="802"/>
                  </a:lnTo>
                  <a:lnTo>
                    <a:pt x="177" y="803"/>
                  </a:lnTo>
                  <a:lnTo>
                    <a:pt x="207" y="806"/>
                  </a:lnTo>
                  <a:lnTo>
                    <a:pt x="237" y="809"/>
                  </a:lnTo>
                  <a:lnTo>
                    <a:pt x="266" y="811"/>
                  </a:lnTo>
                  <a:lnTo>
                    <a:pt x="296" y="814"/>
                  </a:lnTo>
                  <a:lnTo>
                    <a:pt x="325" y="817"/>
                  </a:lnTo>
                  <a:lnTo>
                    <a:pt x="355" y="818"/>
                  </a:lnTo>
                  <a:lnTo>
                    <a:pt x="384" y="821"/>
                  </a:lnTo>
                  <a:lnTo>
                    <a:pt x="414" y="824"/>
                  </a:lnTo>
                  <a:lnTo>
                    <a:pt x="444" y="826"/>
                  </a:lnTo>
                  <a:lnTo>
                    <a:pt x="473" y="829"/>
                  </a:lnTo>
                  <a:lnTo>
                    <a:pt x="472" y="672"/>
                  </a:lnTo>
                  <a:lnTo>
                    <a:pt x="470" y="516"/>
                  </a:lnTo>
                  <a:lnTo>
                    <a:pt x="469" y="361"/>
                  </a:lnTo>
                  <a:lnTo>
                    <a:pt x="467" y="206"/>
                  </a:lnTo>
                  <a:lnTo>
                    <a:pt x="479" y="180"/>
                  </a:lnTo>
                  <a:lnTo>
                    <a:pt x="489" y="154"/>
                  </a:lnTo>
                  <a:lnTo>
                    <a:pt x="501" y="129"/>
                  </a:lnTo>
                  <a:lnTo>
                    <a:pt x="512" y="102"/>
                  </a:lnTo>
                  <a:lnTo>
                    <a:pt x="523" y="77"/>
                  </a:lnTo>
                  <a:lnTo>
                    <a:pt x="534" y="52"/>
                  </a:lnTo>
                  <a:lnTo>
                    <a:pt x="546" y="25"/>
                  </a:lnTo>
                  <a:lnTo>
                    <a:pt x="556" y="0"/>
                  </a:lnTo>
                  <a:close/>
                </a:path>
              </a:pathLst>
            </a:custGeom>
            <a:solidFill>
              <a:srgbClr val="0084A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1" name="16 Forma libre"/>
            <p:cNvSpPr>
              <a:spLocks/>
            </p:cNvSpPr>
            <p:nvPr/>
          </p:nvSpPr>
          <p:spPr bwMode="auto">
            <a:xfrm>
              <a:off x="91" y="246"/>
              <a:ext cx="164" cy="265"/>
            </a:xfrm>
            <a:custGeom>
              <a:avLst/>
              <a:gdLst/>
              <a:ahLst/>
              <a:cxnLst>
                <a:cxn ang="0">
                  <a:pos x="476" y="3"/>
                </a:cxn>
                <a:cxn ang="0">
                  <a:pos x="445" y="10"/>
                </a:cxn>
                <a:cxn ang="0">
                  <a:pos x="413" y="18"/>
                </a:cxn>
                <a:cxn ang="0">
                  <a:pos x="381" y="25"/>
                </a:cxn>
                <a:cxn ang="0">
                  <a:pos x="349" y="33"/>
                </a:cxn>
                <a:cxn ang="0">
                  <a:pos x="316" y="39"/>
                </a:cxn>
                <a:cxn ang="0">
                  <a:pos x="285" y="46"/>
                </a:cxn>
                <a:cxn ang="0">
                  <a:pos x="253" y="53"/>
                </a:cxn>
                <a:cxn ang="0">
                  <a:pos x="219" y="67"/>
                </a:cxn>
                <a:cxn ang="0">
                  <a:pos x="182" y="83"/>
                </a:cxn>
                <a:cxn ang="0">
                  <a:pos x="145" y="101"/>
                </a:cxn>
                <a:cxn ang="0">
                  <a:pos x="108" y="117"/>
                </a:cxn>
                <a:cxn ang="0">
                  <a:pos x="80" y="133"/>
                </a:cxn>
                <a:cxn ang="0">
                  <a:pos x="59" y="148"/>
                </a:cxn>
                <a:cxn ang="0">
                  <a:pos x="37" y="161"/>
                </a:cxn>
                <a:cxn ang="0">
                  <a:pos x="15" y="176"/>
                </a:cxn>
                <a:cxn ang="0">
                  <a:pos x="3" y="329"/>
                </a:cxn>
                <a:cxn ang="0">
                  <a:pos x="1" y="617"/>
                </a:cxn>
                <a:cxn ang="0">
                  <a:pos x="25" y="764"/>
                </a:cxn>
                <a:cxn ang="0">
                  <a:pos x="77" y="768"/>
                </a:cxn>
                <a:cxn ang="0">
                  <a:pos x="129" y="772"/>
                </a:cxn>
                <a:cxn ang="0">
                  <a:pos x="180" y="775"/>
                </a:cxn>
                <a:cxn ang="0">
                  <a:pos x="232" y="780"/>
                </a:cxn>
                <a:cxn ang="0">
                  <a:pos x="284" y="783"/>
                </a:cxn>
                <a:cxn ang="0">
                  <a:pos x="336" y="787"/>
                </a:cxn>
                <a:cxn ang="0">
                  <a:pos x="387" y="792"/>
                </a:cxn>
                <a:cxn ang="0">
                  <a:pos x="411" y="645"/>
                </a:cxn>
                <a:cxn ang="0">
                  <a:pos x="408" y="348"/>
                </a:cxn>
                <a:cxn ang="0">
                  <a:pos x="417" y="175"/>
                </a:cxn>
                <a:cxn ang="0">
                  <a:pos x="439" y="124"/>
                </a:cxn>
                <a:cxn ang="0">
                  <a:pos x="461" y="76"/>
                </a:cxn>
                <a:cxn ang="0">
                  <a:pos x="482" y="25"/>
                </a:cxn>
              </a:cxnLst>
              <a:rect l="0" t="0" r="r" b="b"/>
              <a:pathLst>
                <a:path w="492" h="793">
                  <a:moveTo>
                    <a:pt x="492" y="0"/>
                  </a:moveTo>
                  <a:lnTo>
                    <a:pt x="476" y="3"/>
                  </a:lnTo>
                  <a:lnTo>
                    <a:pt x="461" y="7"/>
                  </a:lnTo>
                  <a:lnTo>
                    <a:pt x="445" y="10"/>
                  </a:lnTo>
                  <a:lnTo>
                    <a:pt x="429" y="15"/>
                  </a:lnTo>
                  <a:lnTo>
                    <a:pt x="413" y="18"/>
                  </a:lnTo>
                  <a:lnTo>
                    <a:pt x="398" y="21"/>
                  </a:lnTo>
                  <a:lnTo>
                    <a:pt x="381" y="25"/>
                  </a:lnTo>
                  <a:lnTo>
                    <a:pt x="365" y="28"/>
                  </a:lnTo>
                  <a:lnTo>
                    <a:pt x="349" y="33"/>
                  </a:lnTo>
                  <a:lnTo>
                    <a:pt x="333" y="36"/>
                  </a:lnTo>
                  <a:lnTo>
                    <a:pt x="316" y="39"/>
                  </a:lnTo>
                  <a:lnTo>
                    <a:pt x="300" y="43"/>
                  </a:lnTo>
                  <a:lnTo>
                    <a:pt x="285" y="46"/>
                  </a:lnTo>
                  <a:lnTo>
                    <a:pt x="269" y="50"/>
                  </a:lnTo>
                  <a:lnTo>
                    <a:pt x="253" y="53"/>
                  </a:lnTo>
                  <a:lnTo>
                    <a:pt x="237" y="58"/>
                  </a:lnTo>
                  <a:lnTo>
                    <a:pt x="219" y="67"/>
                  </a:lnTo>
                  <a:lnTo>
                    <a:pt x="200" y="76"/>
                  </a:lnTo>
                  <a:lnTo>
                    <a:pt x="182" y="83"/>
                  </a:lnTo>
                  <a:lnTo>
                    <a:pt x="164" y="92"/>
                  </a:lnTo>
                  <a:lnTo>
                    <a:pt x="145" y="101"/>
                  </a:lnTo>
                  <a:lnTo>
                    <a:pt x="127" y="108"/>
                  </a:lnTo>
                  <a:lnTo>
                    <a:pt x="108" y="117"/>
                  </a:lnTo>
                  <a:lnTo>
                    <a:pt x="90" y="126"/>
                  </a:lnTo>
                  <a:lnTo>
                    <a:pt x="80" y="133"/>
                  </a:lnTo>
                  <a:lnTo>
                    <a:pt x="69" y="141"/>
                  </a:lnTo>
                  <a:lnTo>
                    <a:pt x="59" y="148"/>
                  </a:lnTo>
                  <a:lnTo>
                    <a:pt x="47" y="154"/>
                  </a:lnTo>
                  <a:lnTo>
                    <a:pt x="37" y="161"/>
                  </a:lnTo>
                  <a:lnTo>
                    <a:pt x="27" y="169"/>
                  </a:lnTo>
                  <a:lnTo>
                    <a:pt x="15" y="176"/>
                  </a:lnTo>
                  <a:lnTo>
                    <a:pt x="4" y="184"/>
                  </a:lnTo>
                  <a:lnTo>
                    <a:pt x="3" y="329"/>
                  </a:lnTo>
                  <a:lnTo>
                    <a:pt x="3" y="472"/>
                  </a:lnTo>
                  <a:lnTo>
                    <a:pt x="1" y="617"/>
                  </a:lnTo>
                  <a:lnTo>
                    <a:pt x="0" y="762"/>
                  </a:lnTo>
                  <a:lnTo>
                    <a:pt x="25" y="764"/>
                  </a:lnTo>
                  <a:lnTo>
                    <a:pt x="52" y="767"/>
                  </a:lnTo>
                  <a:lnTo>
                    <a:pt x="77" y="768"/>
                  </a:lnTo>
                  <a:lnTo>
                    <a:pt x="103" y="770"/>
                  </a:lnTo>
                  <a:lnTo>
                    <a:pt x="129" y="772"/>
                  </a:lnTo>
                  <a:lnTo>
                    <a:pt x="155" y="774"/>
                  </a:lnTo>
                  <a:lnTo>
                    <a:pt x="180" y="775"/>
                  </a:lnTo>
                  <a:lnTo>
                    <a:pt x="207" y="777"/>
                  </a:lnTo>
                  <a:lnTo>
                    <a:pt x="232" y="780"/>
                  </a:lnTo>
                  <a:lnTo>
                    <a:pt x="257" y="781"/>
                  </a:lnTo>
                  <a:lnTo>
                    <a:pt x="284" y="783"/>
                  </a:lnTo>
                  <a:lnTo>
                    <a:pt x="309" y="786"/>
                  </a:lnTo>
                  <a:lnTo>
                    <a:pt x="336" y="787"/>
                  </a:lnTo>
                  <a:lnTo>
                    <a:pt x="361" y="789"/>
                  </a:lnTo>
                  <a:lnTo>
                    <a:pt x="387" y="792"/>
                  </a:lnTo>
                  <a:lnTo>
                    <a:pt x="413" y="793"/>
                  </a:lnTo>
                  <a:lnTo>
                    <a:pt x="411" y="645"/>
                  </a:lnTo>
                  <a:lnTo>
                    <a:pt x="410" y="496"/>
                  </a:lnTo>
                  <a:lnTo>
                    <a:pt x="408" y="348"/>
                  </a:lnTo>
                  <a:lnTo>
                    <a:pt x="407" y="200"/>
                  </a:lnTo>
                  <a:lnTo>
                    <a:pt x="417" y="175"/>
                  </a:lnTo>
                  <a:lnTo>
                    <a:pt x="429" y="150"/>
                  </a:lnTo>
                  <a:lnTo>
                    <a:pt x="439" y="124"/>
                  </a:lnTo>
                  <a:lnTo>
                    <a:pt x="450" y="99"/>
                  </a:lnTo>
                  <a:lnTo>
                    <a:pt x="461" y="76"/>
                  </a:lnTo>
                  <a:lnTo>
                    <a:pt x="472" y="50"/>
                  </a:lnTo>
                  <a:lnTo>
                    <a:pt x="482" y="2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0087A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2" name="17 Forma libre"/>
            <p:cNvSpPr>
              <a:spLocks/>
            </p:cNvSpPr>
            <p:nvPr/>
          </p:nvSpPr>
          <p:spPr bwMode="auto">
            <a:xfrm>
              <a:off x="90" y="256"/>
              <a:ext cx="144" cy="252"/>
            </a:xfrm>
            <a:custGeom>
              <a:avLst/>
              <a:gdLst/>
              <a:ahLst/>
              <a:cxnLst>
                <a:cxn ang="0">
                  <a:pos x="432" y="0"/>
                </a:cxn>
                <a:cxn ang="0">
                  <a:pos x="407" y="4"/>
                </a:cxn>
                <a:cxn ang="0">
                  <a:pos x="382" y="7"/>
                </a:cxn>
                <a:cxn ang="0">
                  <a:pos x="355" y="11"/>
                </a:cxn>
                <a:cxn ang="0">
                  <a:pos x="330" y="16"/>
                </a:cxn>
                <a:cxn ang="0">
                  <a:pos x="305" y="20"/>
                </a:cxn>
                <a:cxn ang="0">
                  <a:pos x="280" y="25"/>
                </a:cxn>
                <a:cxn ang="0">
                  <a:pos x="253" y="29"/>
                </a:cxn>
                <a:cxn ang="0">
                  <a:pos x="228" y="34"/>
                </a:cxn>
                <a:cxn ang="0">
                  <a:pos x="210" y="43"/>
                </a:cxn>
                <a:cxn ang="0">
                  <a:pos x="191" y="50"/>
                </a:cxn>
                <a:cxn ang="0">
                  <a:pos x="173" y="59"/>
                </a:cxn>
                <a:cxn ang="0">
                  <a:pos x="156" y="66"/>
                </a:cxn>
                <a:cxn ang="0">
                  <a:pos x="138" y="75"/>
                </a:cxn>
                <a:cxn ang="0">
                  <a:pos x="120" y="84"/>
                </a:cxn>
                <a:cxn ang="0">
                  <a:pos x="103" y="91"/>
                </a:cxn>
                <a:cxn ang="0">
                  <a:pos x="85" y="100"/>
                </a:cxn>
                <a:cxn ang="0">
                  <a:pos x="74" y="106"/>
                </a:cxn>
                <a:cxn ang="0">
                  <a:pos x="66" y="114"/>
                </a:cxn>
                <a:cxn ang="0">
                  <a:pos x="55" y="120"/>
                </a:cxn>
                <a:cxn ang="0">
                  <a:pos x="45" y="127"/>
                </a:cxn>
                <a:cxn ang="0">
                  <a:pos x="34" y="133"/>
                </a:cxn>
                <a:cxn ang="0">
                  <a:pos x="26" y="140"/>
                </a:cxn>
                <a:cxn ang="0">
                  <a:pos x="15" y="146"/>
                </a:cxn>
                <a:cxn ang="0">
                  <a:pos x="6" y="154"/>
                </a:cxn>
                <a:cxn ang="0">
                  <a:pos x="5" y="297"/>
                </a:cxn>
                <a:cxn ang="0">
                  <a:pos x="3" y="442"/>
                </a:cxn>
                <a:cxn ang="0">
                  <a:pos x="2" y="586"/>
                </a:cxn>
                <a:cxn ang="0">
                  <a:pos x="0" y="731"/>
                </a:cxn>
                <a:cxn ang="0">
                  <a:pos x="23" y="732"/>
                </a:cxn>
                <a:cxn ang="0">
                  <a:pos x="45" y="734"/>
                </a:cxn>
                <a:cxn ang="0">
                  <a:pos x="67" y="735"/>
                </a:cxn>
                <a:cxn ang="0">
                  <a:pos x="89" y="737"/>
                </a:cxn>
                <a:cxn ang="0">
                  <a:pos x="111" y="738"/>
                </a:cxn>
                <a:cxn ang="0">
                  <a:pos x="134" y="740"/>
                </a:cxn>
                <a:cxn ang="0">
                  <a:pos x="156" y="741"/>
                </a:cxn>
                <a:cxn ang="0">
                  <a:pos x="178" y="742"/>
                </a:cxn>
                <a:cxn ang="0">
                  <a:pos x="200" y="745"/>
                </a:cxn>
                <a:cxn ang="0">
                  <a:pos x="222" y="747"/>
                </a:cxn>
                <a:cxn ang="0">
                  <a:pos x="244" y="748"/>
                </a:cxn>
                <a:cxn ang="0">
                  <a:pos x="267" y="750"/>
                </a:cxn>
                <a:cxn ang="0">
                  <a:pos x="287" y="751"/>
                </a:cxn>
                <a:cxn ang="0">
                  <a:pos x="310" y="753"/>
                </a:cxn>
                <a:cxn ang="0">
                  <a:pos x="332" y="754"/>
                </a:cxn>
                <a:cxn ang="0">
                  <a:pos x="354" y="756"/>
                </a:cxn>
                <a:cxn ang="0">
                  <a:pos x="352" y="615"/>
                </a:cxn>
                <a:cxn ang="0">
                  <a:pos x="352" y="473"/>
                </a:cxn>
                <a:cxn ang="0">
                  <a:pos x="351" y="333"/>
                </a:cxn>
                <a:cxn ang="0">
                  <a:pos x="349" y="192"/>
                </a:cxn>
                <a:cxn ang="0">
                  <a:pos x="360" y="168"/>
                </a:cxn>
                <a:cxn ang="0">
                  <a:pos x="370" y="145"/>
                </a:cxn>
                <a:cxn ang="0">
                  <a:pos x="381" y="120"/>
                </a:cxn>
                <a:cxn ang="0">
                  <a:pos x="391" y="96"/>
                </a:cxn>
                <a:cxn ang="0">
                  <a:pos x="401" y="72"/>
                </a:cxn>
                <a:cxn ang="0">
                  <a:pos x="412" y="47"/>
                </a:cxn>
                <a:cxn ang="0">
                  <a:pos x="422" y="23"/>
                </a:cxn>
                <a:cxn ang="0">
                  <a:pos x="432" y="0"/>
                </a:cxn>
              </a:cxnLst>
              <a:rect l="0" t="0" r="r" b="b"/>
              <a:pathLst>
                <a:path w="432" h="756">
                  <a:moveTo>
                    <a:pt x="432" y="0"/>
                  </a:moveTo>
                  <a:lnTo>
                    <a:pt x="407" y="4"/>
                  </a:lnTo>
                  <a:lnTo>
                    <a:pt x="382" y="7"/>
                  </a:lnTo>
                  <a:lnTo>
                    <a:pt x="355" y="11"/>
                  </a:lnTo>
                  <a:lnTo>
                    <a:pt x="330" y="16"/>
                  </a:lnTo>
                  <a:lnTo>
                    <a:pt x="305" y="20"/>
                  </a:lnTo>
                  <a:lnTo>
                    <a:pt x="280" y="25"/>
                  </a:lnTo>
                  <a:lnTo>
                    <a:pt x="253" y="29"/>
                  </a:lnTo>
                  <a:lnTo>
                    <a:pt x="228" y="34"/>
                  </a:lnTo>
                  <a:lnTo>
                    <a:pt x="210" y="43"/>
                  </a:lnTo>
                  <a:lnTo>
                    <a:pt x="191" y="50"/>
                  </a:lnTo>
                  <a:lnTo>
                    <a:pt x="173" y="59"/>
                  </a:lnTo>
                  <a:lnTo>
                    <a:pt x="156" y="66"/>
                  </a:lnTo>
                  <a:lnTo>
                    <a:pt x="138" y="75"/>
                  </a:lnTo>
                  <a:lnTo>
                    <a:pt x="120" y="84"/>
                  </a:lnTo>
                  <a:lnTo>
                    <a:pt x="103" y="91"/>
                  </a:lnTo>
                  <a:lnTo>
                    <a:pt x="85" y="100"/>
                  </a:lnTo>
                  <a:lnTo>
                    <a:pt x="74" y="106"/>
                  </a:lnTo>
                  <a:lnTo>
                    <a:pt x="66" y="114"/>
                  </a:lnTo>
                  <a:lnTo>
                    <a:pt x="55" y="120"/>
                  </a:lnTo>
                  <a:lnTo>
                    <a:pt x="45" y="127"/>
                  </a:lnTo>
                  <a:lnTo>
                    <a:pt x="34" y="133"/>
                  </a:lnTo>
                  <a:lnTo>
                    <a:pt x="26" y="140"/>
                  </a:lnTo>
                  <a:lnTo>
                    <a:pt x="15" y="146"/>
                  </a:lnTo>
                  <a:lnTo>
                    <a:pt x="6" y="154"/>
                  </a:lnTo>
                  <a:lnTo>
                    <a:pt x="5" y="297"/>
                  </a:lnTo>
                  <a:lnTo>
                    <a:pt x="3" y="442"/>
                  </a:lnTo>
                  <a:lnTo>
                    <a:pt x="2" y="586"/>
                  </a:lnTo>
                  <a:lnTo>
                    <a:pt x="0" y="731"/>
                  </a:lnTo>
                  <a:lnTo>
                    <a:pt x="23" y="732"/>
                  </a:lnTo>
                  <a:lnTo>
                    <a:pt x="45" y="734"/>
                  </a:lnTo>
                  <a:lnTo>
                    <a:pt x="67" y="735"/>
                  </a:lnTo>
                  <a:lnTo>
                    <a:pt x="89" y="737"/>
                  </a:lnTo>
                  <a:lnTo>
                    <a:pt x="111" y="738"/>
                  </a:lnTo>
                  <a:lnTo>
                    <a:pt x="134" y="740"/>
                  </a:lnTo>
                  <a:lnTo>
                    <a:pt x="156" y="741"/>
                  </a:lnTo>
                  <a:lnTo>
                    <a:pt x="178" y="742"/>
                  </a:lnTo>
                  <a:lnTo>
                    <a:pt x="200" y="745"/>
                  </a:lnTo>
                  <a:lnTo>
                    <a:pt x="222" y="747"/>
                  </a:lnTo>
                  <a:lnTo>
                    <a:pt x="244" y="748"/>
                  </a:lnTo>
                  <a:lnTo>
                    <a:pt x="267" y="750"/>
                  </a:lnTo>
                  <a:lnTo>
                    <a:pt x="287" y="751"/>
                  </a:lnTo>
                  <a:lnTo>
                    <a:pt x="310" y="753"/>
                  </a:lnTo>
                  <a:lnTo>
                    <a:pt x="332" y="754"/>
                  </a:lnTo>
                  <a:lnTo>
                    <a:pt x="354" y="756"/>
                  </a:lnTo>
                  <a:lnTo>
                    <a:pt x="352" y="615"/>
                  </a:lnTo>
                  <a:lnTo>
                    <a:pt x="352" y="473"/>
                  </a:lnTo>
                  <a:lnTo>
                    <a:pt x="351" y="333"/>
                  </a:lnTo>
                  <a:lnTo>
                    <a:pt x="349" y="192"/>
                  </a:lnTo>
                  <a:lnTo>
                    <a:pt x="360" y="168"/>
                  </a:lnTo>
                  <a:lnTo>
                    <a:pt x="370" y="145"/>
                  </a:lnTo>
                  <a:lnTo>
                    <a:pt x="381" y="120"/>
                  </a:lnTo>
                  <a:lnTo>
                    <a:pt x="391" y="96"/>
                  </a:lnTo>
                  <a:lnTo>
                    <a:pt x="401" y="72"/>
                  </a:lnTo>
                  <a:lnTo>
                    <a:pt x="412" y="47"/>
                  </a:lnTo>
                  <a:lnTo>
                    <a:pt x="422" y="23"/>
                  </a:lnTo>
                  <a:lnTo>
                    <a:pt x="432" y="0"/>
                  </a:lnTo>
                  <a:close/>
                </a:path>
              </a:pathLst>
            </a:custGeom>
            <a:solidFill>
              <a:srgbClr val="008EA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3" name="18 Forma libre"/>
            <p:cNvSpPr>
              <a:spLocks/>
            </p:cNvSpPr>
            <p:nvPr/>
          </p:nvSpPr>
          <p:spPr bwMode="auto">
            <a:xfrm>
              <a:off x="90" y="266"/>
              <a:ext cx="123" cy="239"/>
            </a:xfrm>
            <a:custGeom>
              <a:avLst/>
              <a:gdLst/>
              <a:ahLst/>
              <a:cxnLst>
                <a:cxn ang="0">
                  <a:pos x="369" y="0"/>
                </a:cxn>
                <a:cxn ang="0">
                  <a:pos x="349" y="1"/>
                </a:cxn>
                <a:cxn ang="0">
                  <a:pos x="332" y="3"/>
                </a:cxn>
                <a:cxn ang="0">
                  <a:pos x="312" y="4"/>
                </a:cxn>
                <a:cxn ang="0">
                  <a:pos x="293" y="4"/>
                </a:cxn>
                <a:cxn ang="0">
                  <a:pos x="274" y="6"/>
                </a:cxn>
                <a:cxn ang="0">
                  <a:pos x="256" y="7"/>
                </a:cxn>
                <a:cxn ang="0">
                  <a:pos x="237" y="9"/>
                </a:cxn>
                <a:cxn ang="0">
                  <a:pos x="218" y="10"/>
                </a:cxn>
                <a:cxn ang="0">
                  <a:pos x="200" y="19"/>
                </a:cxn>
                <a:cxn ang="0">
                  <a:pos x="182" y="26"/>
                </a:cxn>
                <a:cxn ang="0">
                  <a:pos x="165" y="35"/>
                </a:cxn>
                <a:cxn ang="0">
                  <a:pos x="147" y="43"/>
                </a:cxn>
                <a:cxn ang="0">
                  <a:pos x="129" y="50"/>
                </a:cxn>
                <a:cxn ang="0">
                  <a:pos x="111" y="59"/>
                </a:cxn>
                <a:cxn ang="0">
                  <a:pos x="94" y="66"/>
                </a:cxn>
                <a:cxn ang="0">
                  <a:pos x="76" y="75"/>
                </a:cxn>
                <a:cxn ang="0">
                  <a:pos x="67" y="81"/>
                </a:cxn>
                <a:cxn ang="0">
                  <a:pos x="58" y="89"/>
                </a:cxn>
                <a:cxn ang="0">
                  <a:pos x="49" y="94"/>
                </a:cxn>
                <a:cxn ang="0">
                  <a:pos x="40" y="100"/>
                </a:cxn>
                <a:cxn ang="0">
                  <a:pos x="32" y="106"/>
                </a:cxn>
                <a:cxn ang="0">
                  <a:pos x="23" y="114"/>
                </a:cxn>
                <a:cxn ang="0">
                  <a:pos x="14" y="120"/>
                </a:cxn>
                <a:cxn ang="0">
                  <a:pos x="5" y="127"/>
                </a:cxn>
                <a:cxn ang="0">
                  <a:pos x="3" y="271"/>
                </a:cxn>
                <a:cxn ang="0">
                  <a:pos x="3" y="414"/>
                </a:cxn>
                <a:cxn ang="0">
                  <a:pos x="2" y="559"/>
                </a:cxn>
                <a:cxn ang="0">
                  <a:pos x="0" y="703"/>
                </a:cxn>
                <a:cxn ang="0">
                  <a:pos x="18" y="704"/>
                </a:cxn>
                <a:cxn ang="0">
                  <a:pos x="37" y="704"/>
                </a:cxn>
                <a:cxn ang="0">
                  <a:pos x="55" y="706"/>
                </a:cxn>
                <a:cxn ang="0">
                  <a:pos x="74" y="707"/>
                </a:cxn>
                <a:cxn ang="0">
                  <a:pos x="92" y="709"/>
                </a:cxn>
                <a:cxn ang="0">
                  <a:pos x="110" y="709"/>
                </a:cxn>
                <a:cxn ang="0">
                  <a:pos x="129" y="710"/>
                </a:cxn>
                <a:cxn ang="0">
                  <a:pos x="147" y="712"/>
                </a:cxn>
                <a:cxn ang="0">
                  <a:pos x="165" y="713"/>
                </a:cxn>
                <a:cxn ang="0">
                  <a:pos x="184" y="713"/>
                </a:cxn>
                <a:cxn ang="0">
                  <a:pos x="202" y="714"/>
                </a:cxn>
                <a:cxn ang="0">
                  <a:pos x="221" y="716"/>
                </a:cxn>
                <a:cxn ang="0">
                  <a:pos x="239" y="716"/>
                </a:cxn>
                <a:cxn ang="0">
                  <a:pos x="256" y="717"/>
                </a:cxn>
                <a:cxn ang="0">
                  <a:pos x="276" y="717"/>
                </a:cxn>
                <a:cxn ang="0">
                  <a:pos x="293" y="719"/>
                </a:cxn>
                <a:cxn ang="0">
                  <a:pos x="292" y="586"/>
                </a:cxn>
                <a:cxn ang="0">
                  <a:pos x="292" y="453"/>
                </a:cxn>
                <a:cxn ang="0">
                  <a:pos x="292" y="319"/>
                </a:cxn>
                <a:cxn ang="0">
                  <a:pos x="290" y="186"/>
                </a:cxn>
                <a:cxn ang="0">
                  <a:pos x="299" y="163"/>
                </a:cxn>
                <a:cxn ang="0">
                  <a:pos x="310" y="139"/>
                </a:cxn>
                <a:cxn ang="0">
                  <a:pos x="318" y="117"/>
                </a:cxn>
                <a:cxn ang="0">
                  <a:pos x="329" y="93"/>
                </a:cxn>
                <a:cxn ang="0">
                  <a:pos x="339" y="69"/>
                </a:cxn>
                <a:cxn ang="0">
                  <a:pos x="349" y="46"/>
                </a:cxn>
                <a:cxn ang="0">
                  <a:pos x="358" y="23"/>
                </a:cxn>
                <a:cxn ang="0">
                  <a:pos x="369" y="0"/>
                </a:cxn>
              </a:cxnLst>
              <a:rect l="0" t="0" r="r" b="b"/>
              <a:pathLst>
                <a:path w="369" h="719">
                  <a:moveTo>
                    <a:pt x="369" y="0"/>
                  </a:moveTo>
                  <a:lnTo>
                    <a:pt x="349" y="1"/>
                  </a:lnTo>
                  <a:lnTo>
                    <a:pt x="332" y="3"/>
                  </a:lnTo>
                  <a:lnTo>
                    <a:pt x="312" y="4"/>
                  </a:lnTo>
                  <a:lnTo>
                    <a:pt x="293" y="4"/>
                  </a:lnTo>
                  <a:lnTo>
                    <a:pt x="274" y="6"/>
                  </a:lnTo>
                  <a:lnTo>
                    <a:pt x="256" y="7"/>
                  </a:lnTo>
                  <a:lnTo>
                    <a:pt x="237" y="9"/>
                  </a:lnTo>
                  <a:lnTo>
                    <a:pt x="218" y="10"/>
                  </a:lnTo>
                  <a:lnTo>
                    <a:pt x="200" y="19"/>
                  </a:lnTo>
                  <a:lnTo>
                    <a:pt x="182" y="26"/>
                  </a:lnTo>
                  <a:lnTo>
                    <a:pt x="165" y="35"/>
                  </a:lnTo>
                  <a:lnTo>
                    <a:pt x="147" y="43"/>
                  </a:lnTo>
                  <a:lnTo>
                    <a:pt x="129" y="50"/>
                  </a:lnTo>
                  <a:lnTo>
                    <a:pt x="111" y="59"/>
                  </a:lnTo>
                  <a:lnTo>
                    <a:pt x="94" y="66"/>
                  </a:lnTo>
                  <a:lnTo>
                    <a:pt x="76" y="75"/>
                  </a:lnTo>
                  <a:lnTo>
                    <a:pt x="67" y="81"/>
                  </a:lnTo>
                  <a:lnTo>
                    <a:pt x="58" y="89"/>
                  </a:lnTo>
                  <a:lnTo>
                    <a:pt x="49" y="94"/>
                  </a:lnTo>
                  <a:lnTo>
                    <a:pt x="40" y="100"/>
                  </a:lnTo>
                  <a:lnTo>
                    <a:pt x="32" y="106"/>
                  </a:lnTo>
                  <a:lnTo>
                    <a:pt x="23" y="114"/>
                  </a:lnTo>
                  <a:lnTo>
                    <a:pt x="14" y="120"/>
                  </a:lnTo>
                  <a:lnTo>
                    <a:pt x="5" y="127"/>
                  </a:lnTo>
                  <a:lnTo>
                    <a:pt x="3" y="271"/>
                  </a:lnTo>
                  <a:lnTo>
                    <a:pt x="3" y="414"/>
                  </a:lnTo>
                  <a:lnTo>
                    <a:pt x="2" y="559"/>
                  </a:lnTo>
                  <a:lnTo>
                    <a:pt x="0" y="703"/>
                  </a:lnTo>
                  <a:lnTo>
                    <a:pt x="18" y="704"/>
                  </a:lnTo>
                  <a:lnTo>
                    <a:pt x="37" y="704"/>
                  </a:lnTo>
                  <a:lnTo>
                    <a:pt x="55" y="706"/>
                  </a:lnTo>
                  <a:lnTo>
                    <a:pt x="74" y="707"/>
                  </a:lnTo>
                  <a:lnTo>
                    <a:pt x="92" y="709"/>
                  </a:lnTo>
                  <a:lnTo>
                    <a:pt x="110" y="709"/>
                  </a:lnTo>
                  <a:lnTo>
                    <a:pt x="129" y="710"/>
                  </a:lnTo>
                  <a:lnTo>
                    <a:pt x="147" y="712"/>
                  </a:lnTo>
                  <a:lnTo>
                    <a:pt x="165" y="713"/>
                  </a:lnTo>
                  <a:lnTo>
                    <a:pt x="184" y="713"/>
                  </a:lnTo>
                  <a:lnTo>
                    <a:pt x="202" y="714"/>
                  </a:lnTo>
                  <a:lnTo>
                    <a:pt x="221" y="716"/>
                  </a:lnTo>
                  <a:lnTo>
                    <a:pt x="239" y="716"/>
                  </a:lnTo>
                  <a:lnTo>
                    <a:pt x="256" y="717"/>
                  </a:lnTo>
                  <a:lnTo>
                    <a:pt x="276" y="717"/>
                  </a:lnTo>
                  <a:lnTo>
                    <a:pt x="293" y="719"/>
                  </a:lnTo>
                  <a:lnTo>
                    <a:pt x="292" y="586"/>
                  </a:lnTo>
                  <a:lnTo>
                    <a:pt x="292" y="453"/>
                  </a:lnTo>
                  <a:lnTo>
                    <a:pt x="292" y="319"/>
                  </a:lnTo>
                  <a:lnTo>
                    <a:pt x="290" y="186"/>
                  </a:lnTo>
                  <a:lnTo>
                    <a:pt x="299" y="163"/>
                  </a:lnTo>
                  <a:lnTo>
                    <a:pt x="310" y="139"/>
                  </a:lnTo>
                  <a:lnTo>
                    <a:pt x="318" y="117"/>
                  </a:lnTo>
                  <a:lnTo>
                    <a:pt x="329" y="93"/>
                  </a:lnTo>
                  <a:lnTo>
                    <a:pt x="339" y="69"/>
                  </a:lnTo>
                  <a:lnTo>
                    <a:pt x="349" y="46"/>
                  </a:lnTo>
                  <a:lnTo>
                    <a:pt x="358" y="23"/>
                  </a:lnTo>
                  <a:lnTo>
                    <a:pt x="369" y="0"/>
                  </a:lnTo>
                  <a:close/>
                </a:path>
              </a:pathLst>
            </a:custGeom>
            <a:solidFill>
              <a:srgbClr val="0093B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4" name="19 Forma libre"/>
            <p:cNvSpPr>
              <a:spLocks/>
            </p:cNvSpPr>
            <p:nvPr/>
          </p:nvSpPr>
          <p:spPr bwMode="auto">
            <a:xfrm>
              <a:off x="90" y="271"/>
              <a:ext cx="102" cy="233"/>
            </a:xfrm>
            <a:custGeom>
              <a:avLst/>
              <a:gdLst/>
              <a:ahLst/>
              <a:cxnLst>
                <a:cxn ang="0">
                  <a:pos x="305" y="14"/>
                </a:cxn>
                <a:cxn ang="0">
                  <a:pos x="293" y="13"/>
                </a:cxn>
                <a:cxn ang="0">
                  <a:pos x="280" y="10"/>
                </a:cxn>
                <a:cxn ang="0">
                  <a:pos x="268" y="8"/>
                </a:cxn>
                <a:cxn ang="0">
                  <a:pos x="256" y="7"/>
                </a:cxn>
                <a:cxn ang="0">
                  <a:pos x="244" y="4"/>
                </a:cxn>
                <a:cxn ang="0">
                  <a:pos x="231" y="3"/>
                </a:cxn>
                <a:cxn ang="0">
                  <a:pos x="219" y="1"/>
                </a:cxn>
                <a:cxn ang="0">
                  <a:pos x="206" y="0"/>
                </a:cxn>
                <a:cxn ang="0">
                  <a:pos x="188" y="8"/>
                </a:cxn>
                <a:cxn ang="0">
                  <a:pos x="172" y="16"/>
                </a:cxn>
                <a:cxn ang="0">
                  <a:pos x="154" y="25"/>
                </a:cxn>
                <a:cxn ang="0">
                  <a:pos x="137" y="32"/>
                </a:cxn>
                <a:cxn ang="0">
                  <a:pos x="119" y="40"/>
                </a:cxn>
                <a:cxn ang="0">
                  <a:pos x="101" y="48"/>
                </a:cxn>
                <a:cxn ang="0">
                  <a:pos x="85" y="56"/>
                </a:cxn>
                <a:cxn ang="0">
                  <a:pos x="67" y="65"/>
                </a:cxn>
                <a:cxn ang="0">
                  <a:pos x="60" y="71"/>
                </a:cxn>
                <a:cxn ang="0">
                  <a:pos x="51" y="77"/>
                </a:cxn>
                <a:cxn ang="0">
                  <a:pos x="43" y="82"/>
                </a:cxn>
                <a:cxn ang="0">
                  <a:pos x="36" y="88"/>
                </a:cxn>
                <a:cxn ang="0">
                  <a:pos x="27" y="94"/>
                </a:cxn>
                <a:cxn ang="0">
                  <a:pos x="20" y="100"/>
                </a:cxn>
                <a:cxn ang="0">
                  <a:pos x="11" y="106"/>
                </a:cxn>
                <a:cxn ang="0">
                  <a:pos x="3" y="112"/>
                </a:cxn>
                <a:cxn ang="0">
                  <a:pos x="2" y="256"/>
                </a:cxn>
                <a:cxn ang="0">
                  <a:pos x="2" y="399"/>
                </a:cxn>
                <a:cxn ang="0">
                  <a:pos x="2" y="544"/>
                </a:cxn>
                <a:cxn ang="0">
                  <a:pos x="0" y="688"/>
                </a:cxn>
                <a:cxn ang="0">
                  <a:pos x="30" y="689"/>
                </a:cxn>
                <a:cxn ang="0">
                  <a:pos x="58" y="691"/>
                </a:cxn>
                <a:cxn ang="0">
                  <a:pos x="88" y="692"/>
                </a:cxn>
                <a:cxn ang="0">
                  <a:pos x="117" y="694"/>
                </a:cxn>
                <a:cxn ang="0">
                  <a:pos x="145" y="695"/>
                </a:cxn>
                <a:cxn ang="0">
                  <a:pos x="175" y="697"/>
                </a:cxn>
                <a:cxn ang="0">
                  <a:pos x="203" y="698"/>
                </a:cxn>
                <a:cxn ang="0">
                  <a:pos x="233" y="699"/>
                </a:cxn>
                <a:cxn ang="0">
                  <a:pos x="233" y="572"/>
                </a:cxn>
                <a:cxn ang="0">
                  <a:pos x="231" y="446"/>
                </a:cxn>
                <a:cxn ang="0">
                  <a:pos x="231" y="319"/>
                </a:cxn>
                <a:cxn ang="0">
                  <a:pos x="230" y="193"/>
                </a:cxn>
                <a:cxn ang="0">
                  <a:pos x="239" y="171"/>
                </a:cxn>
                <a:cxn ang="0">
                  <a:pos x="249" y="148"/>
                </a:cxn>
                <a:cxn ang="0">
                  <a:pos x="258" y="125"/>
                </a:cxn>
                <a:cxn ang="0">
                  <a:pos x="268" y="103"/>
                </a:cxn>
                <a:cxn ang="0">
                  <a:pos x="277" y="81"/>
                </a:cxn>
                <a:cxn ang="0">
                  <a:pos x="286" y="59"/>
                </a:cxn>
                <a:cxn ang="0">
                  <a:pos x="296" y="37"/>
                </a:cxn>
                <a:cxn ang="0">
                  <a:pos x="305" y="14"/>
                </a:cxn>
              </a:cxnLst>
              <a:rect l="0" t="0" r="r" b="b"/>
              <a:pathLst>
                <a:path w="305" h="699">
                  <a:moveTo>
                    <a:pt x="305" y="14"/>
                  </a:moveTo>
                  <a:lnTo>
                    <a:pt x="293" y="13"/>
                  </a:lnTo>
                  <a:lnTo>
                    <a:pt x="280" y="10"/>
                  </a:lnTo>
                  <a:lnTo>
                    <a:pt x="268" y="8"/>
                  </a:lnTo>
                  <a:lnTo>
                    <a:pt x="256" y="7"/>
                  </a:lnTo>
                  <a:lnTo>
                    <a:pt x="244" y="4"/>
                  </a:lnTo>
                  <a:lnTo>
                    <a:pt x="231" y="3"/>
                  </a:lnTo>
                  <a:lnTo>
                    <a:pt x="219" y="1"/>
                  </a:lnTo>
                  <a:lnTo>
                    <a:pt x="206" y="0"/>
                  </a:lnTo>
                  <a:lnTo>
                    <a:pt x="188" y="8"/>
                  </a:lnTo>
                  <a:lnTo>
                    <a:pt x="172" y="16"/>
                  </a:lnTo>
                  <a:lnTo>
                    <a:pt x="154" y="25"/>
                  </a:lnTo>
                  <a:lnTo>
                    <a:pt x="137" y="32"/>
                  </a:lnTo>
                  <a:lnTo>
                    <a:pt x="119" y="40"/>
                  </a:lnTo>
                  <a:lnTo>
                    <a:pt x="101" y="48"/>
                  </a:lnTo>
                  <a:lnTo>
                    <a:pt x="85" y="56"/>
                  </a:lnTo>
                  <a:lnTo>
                    <a:pt x="67" y="65"/>
                  </a:lnTo>
                  <a:lnTo>
                    <a:pt x="60" y="71"/>
                  </a:lnTo>
                  <a:lnTo>
                    <a:pt x="51" y="77"/>
                  </a:lnTo>
                  <a:lnTo>
                    <a:pt x="43" y="82"/>
                  </a:lnTo>
                  <a:lnTo>
                    <a:pt x="36" y="88"/>
                  </a:lnTo>
                  <a:lnTo>
                    <a:pt x="27" y="94"/>
                  </a:lnTo>
                  <a:lnTo>
                    <a:pt x="20" y="100"/>
                  </a:lnTo>
                  <a:lnTo>
                    <a:pt x="11" y="106"/>
                  </a:lnTo>
                  <a:lnTo>
                    <a:pt x="3" y="112"/>
                  </a:lnTo>
                  <a:lnTo>
                    <a:pt x="2" y="256"/>
                  </a:lnTo>
                  <a:lnTo>
                    <a:pt x="2" y="399"/>
                  </a:lnTo>
                  <a:lnTo>
                    <a:pt x="2" y="544"/>
                  </a:lnTo>
                  <a:lnTo>
                    <a:pt x="0" y="688"/>
                  </a:lnTo>
                  <a:lnTo>
                    <a:pt x="30" y="689"/>
                  </a:lnTo>
                  <a:lnTo>
                    <a:pt x="58" y="691"/>
                  </a:lnTo>
                  <a:lnTo>
                    <a:pt x="88" y="692"/>
                  </a:lnTo>
                  <a:lnTo>
                    <a:pt x="117" y="694"/>
                  </a:lnTo>
                  <a:lnTo>
                    <a:pt x="145" y="695"/>
                  </a:lnTo>
                  <a:lnTo>
                    <a:pt x="175" y="697"/>
                  </a:lnTo>
                  <a:lnTo>
                    <a:pt x="203" y="698"/>
                  </a:lnTo>
                  <a:lnTo>
                    <a:pt x="233" y="699"/>
                  </a:lnTo>
                  <a:lnTo>
                    <a:pt x="233" y="572"/>
                  </a:lnTo>
                  <a:lnTo>
                    <a:pt x="231" y="446"/>
                  </a:lnTo>
                  <a:lnTo>
                    <a:pt x="231" y="319"/>
                  </a:lnTo>
                  <a:lnTo>
                    <a:pt x="230" y="193"/>
                  </a:lnTo>
                  <a:lnTo>
                    <a:pt x="239" y="171"/>
                  </a:lnTo>
                  <a:lnTo>
                    <a:pt x="249" y="148"/>
                  </a:lnTo>
                  <a:lnTo>
                    <a:pt x="258" y="125"/>
                  </a:lnTo>
                  <a:lnTo>
                    <a:pt x="268" y="103"/>
                  </a:lnTo>
                  <a:lnTo>
                    <a:pt x="277" y="81"/>
                  </a:lnTo>
                  <a:lnTo>
                    <a:pt x="286" y="59"/>
                  </a:lnTo>
                  <a:lnTo>
                    <a:pt x="296" y="37"/>
                  </a:lnTo>
                  <a:lnTo>
                    <a:pt x="305" y="14"/>
                  </a:lnTo>
                  <a:close/>
                </a:path>
              </a:pathLst>
            </a:custGeom>
            <a:solidFill>
              <a:srgbClr val="0099B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5" name="20 Forma libre"/>
            <p:cNvSpPr>
              <a:spLocks/>
            </p:cNvSpPr>
            <p:nvPr/>
          </p:nvSpPr>
          <p:spPr bwMode="auto">
            <a:xfrm>
              <a:off x="90" y="272"/>
              <a:ext cx="81" cy="229"/>
            </a:xfrm>
            <a:custGeom>
              <a:avLst/>
              <a:gdLst/>
              <a:ahLst/>
              <a:cxnLst>
                <a:cxn ang="0">
                  <a:pos x="242" y="38"/>
                </a:cxn>
                <a:cxn ang="0">
                  <a:pos x="236" y="33"/>
                </a:cxn>
                <a:cxn ang="0">
                  <a:pos x="230" y="28"/>
                </a:cxn>
                <a:cxn ang="0">
                  <a:pos x="224" y="24"/>
                </a:cxn>
                <a:cxn ang="0">
                  <a:pos x="219" y="19"/>
                </a:cxn>
                <a:cxn ang="0">
                  <a:pos x="213" y="15"/>
                </a:cxn>
                <a:cxn ang="0">
                  <a:pos x="208" y="9"/>
                </a:cxn>
                <a:cxn ang="0">
                  <a:pos x="202" y="4"/>
                </a:cxn>
                <a:cxn ang="0">
                  <a:pos x="196" y="0"/>
                </a:cxn>
                <a:cxn ang="0">
                  <a:pos x="178" y="7"/>
                </a:cxn>
                <a:cxn ang="0">
                  <a:pos x="162" y="16"/>
                </a:cxn>
                <a:cxn ang="0">
                  <a:pos x="144" y="24"/>
                </a:cxn>
                <a:cxn ang="0">
                  <a:pos x="128" y="31"/>
                </a:cxn>
                <a:cxn ang="0">
                  <a:pos x="110" y="40"/>
                </a:cxn>
                <a:cxn ang="0">
                  <a:pos x="92" y="47"/>
                </a:cxn>
                <a:cxn ang="0">
                  <a:pos x="76" y="56"/>
                </a:cxn>
                <a:cxn ang="0">
                  <a:pos x="58" y="64"/>
                </a:cxn>
                <a:cxn ang="0">
                  <a:pos x="51" y="70"/>
                </a:cxn>
                <a:cxn ang="0">
                  <a:pos x="43" y="75"/>
                </a:cxn>
                <a:cxn ang="0">
                  <a:pos x="37" y="81"/>
                </a:cxn>
                <a:cxn ang="0">
                  <a:pos x="30" y="87"/>
                </a:cxn>
                <a:cxn ang="0">
                  <a:pos x="23" y="93"/>
                </a:cxn>
                <a:cxn ang="0">
                  <a:pos x="17" y="98"/>
                </a:cxn>
                <a:cxn ang="0">
                  <a:pos x="9" y="104"/>
                </a:cxn>
                <a:cxn ang="0">
                  <a:pos x="2" y="110"/>
                </a:cxn>
                <a:cxn ang="0">
                  <a:pos x="2" y="253"/>
                </a:cxn>
                <a:cxn ang="0">
                  <a:pos x="2" y="397"/>
                </a:cxn>
                <a:cxn ang="0">
                  <a:pos x="0" y="540"/>
                </a:cxn>
                <a:cxn ang="0">
                  <a:pos x="0" y="684"/>
                </a:cxn>
                <a:cxn ang="0">
                  <a:pos x="21" y="684"/>
                </a:cxn>
                <a:cxn ang="0">
                  <a:pos x="43" y="685"/>
                </a:cxn>
                <a:cxn ang="0">
                  <a:pos x="64" y="685"/>
                </a:cxn>
                <a:cxn ang="0">
                  <a:pos x="86" y="685"/>
                </a:cxn>
                <a:cxn ang="0">
                  <a:pos x="107" y="687"/>
                </a:cxn>
                <a:cxn ang="0">
                  <a:pos x="129" y="687"/>
                </a:cxn>
                <a:cxn ang="0">
                  <a:pos x="150" y="688"/>
                </a:cxn>
                <a:cxn ang="0">
                  <a:pos x="172" y="688"/>
                </a:cxn>
                <a:cxn ang="0">
                  <a:pos x="172" y="568"/>
                </a:cxn>
                <a:cxn ang="0">
                  <a:pos x="172" y="448"/>
                </a:cxn>
                <a:cxn ang="0">
                  <a:pos x="171" y="330"/>
                </a:cxn>
                <a:cxn ang="0">
                  <a:pos x="171" y="210"/>
                </a:cxn>
                <a:cxn ang="0">
                  <a:pos x="179" y="189"/>
                </a:cxn>
                <a:cxn ang="0">
                  <a:pos x="188" y="167"/>
                </a:cxn>
                <a:cxn ang="0">
                  <a:pos x="197" y="147"/>
                </a:cxn>
                <a:cxn ang="0">
                  <a:pos x="206" y="124"/>
                </a:cxn>
                <a:cxn ang="0">
                  <a:pos x="215" y="104"/>
                </a:cxn>
                <a:cxn ang="0">
                  <a:pos x="224" y="81"/>
                </a:cxn>
                <a:cxn ang="0">
                  <a:pos x="233" y="61"/>
                </a:cxn>
                <a:cxn ang="0">
                  <a:pos x="242" y="38"/>
                </a:cxn>
              </a:cxnLst>
              <a:rect l="0" t="0" r="r" b="b"/>
              <a:pathLst>
                <a:path w="242" h="688">
                  <a:moveTo>
                    <a:pt x="242" y="38"/>
                  </a:moveTo>
                  <a:lnTo>
                    <a:pt x="236" y="33"/>
                  </a:lnTo>
                  <a:lnTo>
                    <a:pt x="230" y="28"/>
                  </a:lnTo>
                  <a:lnTo>
                    <a:pt x="224" y="24"/>
                  </a:lnTo>
                  <a:lnTo>
                    <a:pt x="219" y="19"/>
                  </a:lnTo>
                  <a:lnTo>
                    <a:pt x="213" y="15"/>
                  </a:lnTo>
                  <a:lnTo>
                    <a:pt x="208" y="9"/>
                  </a:lnTo>
                  <a:lnTo>
                    <a:pt x="202" y="4"/>
                  </a:lnTo>
                  <a:lnTo>
                    <a:pt x="196" y="0"/>
                  </a:lnTo>
                  <a:lnTo>
                    <a:pt x="178" y="7"/>
                  </a:lnTo>
                  <a:lnTo>
                    <a:pt x="162" y="16"/>
                  </a:lnTo>
                  <a:lnTo>
                    <a:pt x="144" y="24"/>
                  </a:lnTo>
                  <a:lnTo>
                    <a:pt x="128" y="31"/>
                  </a:lnTo>
                  <a:lnTo>
                    <a:pt x="110" y="40"/>
                  </a:lnTo>
                  <a:lnTo>
                    <a:pt x="92" y="47"/>
                  </a:lnTo>
                  <a:lnTo>
                    <a:pt x="76" y="56"/>
                  </a:lnTo>
                  <a:lnTo>
                    <a:pt x="58" y="64"/>
                  </a:lnTo>
                  <a:lnTo>
                    <a:pt x="51" y="70"/>
                  </a:lnTo>
                  <a:lnTo>
                    <a:pt x="43" y="75"/>
                  </a:lnTo>
                  <a:lnTo>
                    <a:pt x="37" y="81"/>
                  </a:lnTo>
                  <a:lnTo>
                    <a:pt x="30" y="87"/>
                  </a:lnTo>
                  <a:lnTo>
                    <a:pt x="23" y="93"/>
                  </a:lnTo>
                  <a:lnTo>
                    <a:pt x="17" y="98"/>
                  </a:lnTo>
                  <a:lnTo>
                    <a:pt x="9" y="104"/>
                  </a:lnTo>
                  <a:lnTo>
                    <a:pt x="2" y="110"/>
                  </a:lnTo>
                  <a:lnTo>
                    <a:pt x="2" y="253"/>
                  </a:lnTo>
                  <a:lnTo>
                    <a:pt x="2" y="397"/>
                  </a:lnTo>
                  <a:lnTo>
                    <a:pt x="0" y="540"/>
                  </a:lnTo>
                  <a:lnTo>
                    <a:pt x="0" y="684"/>
                  </a:lnTo>
                  <a:lnTo>
                    <a:pt x="21" y="684"/>
                  </a:lnTo>
                  <a:lnTo>
                    <a:pt x="43" y="685"/>
                  </a:lnTo>
                  <a:lnTo>
                    <a:pt x="64" y="685"/>
                  </a:lnTo>
                  <a:lnTo>
                    <a:pt x="86" y="685"/>
                  </a:lnTo>
                  <a:lnTo>
                    <a:pt x="107" y="687"/>
                  </a:lnTo>
                  <a:lnTo>
                    <a:pt x="129" y="687"/>
                  </a:lnTo>
                  <a:lnTo>
                    <a:pt x="150" y="688"/>
                  </a:lnTo>
                  <a:lnTo>
                    <a:pt x="172" y="688"/>
                  </a:lnTo>
                  <a:lnTo>
                    <a:pt x="172" y="568"/>
                  </a:lnTo>
                  <a:lnTo>
                    <a:pt x="172" y="448"/>
                  </a:lnTo>
                  <a:lnTo>
                    <a:pt x="171" y="330"/>
                  </a:lnTo>
                  <a:lnTo>
                    <a:pt x="171" y="210"/>
                  </a:lnTo>
                  <a:lnTo>
                    <a:pt x="179" y="189"/>
                  </a:lnTo>
                  <a:lnTo>
                    <a:pt x="188" y="167"/>
                  </a:lnTo>
                  <a:lnTo>
                    <a:pt x="197" y="147"/>
                  </a:lnTo>
                  <a:lnTo>
                    <a:pt x="206" y="124"/>
                  </a:lnTo>
                  <a:lnTo>
                    <a:pt x="215" y="104"/>
                  </a:lnTo>
                  <a:lnTo>
                    <a:pt x="224" y="81"/>
                  </a:lnTo>
                  <a:lnTo>
                    <a:pt x="233" y="61"/>
                  </a:lnTo>
                  <a:lnTo>
                    <a:pt x="242" y="38"/>
                  </a:lnTo>
                  <a:close/>
                </a:path>
              </a:pathLst>
            </a:custGeom>
            <a:solidFill>
              <a:srgbClr val="009EB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6" name="21 Forma libre"/>
            <p:cNvSpPr>
              <a:spLocks/>
            </p:cNvSpPr>
            <p:nvPr/>
          </p:nvSpPr>
          <p:spPr bwMode="auto">
            <a:xfrm>
              <a:off x="90" y="273"/>
              <a:ext cx="62" cy="226"/>
            </a:xfrm>
            <a:custGeom>
              <a:avLst/>
              <a:gdLst/>
              <a:ahLst/>
              <a:cxnLst>
                <a:cxn ang="0">
                  <a:pos x="180" y="64"/>
                </a:cxn>
                <a:cxn ang="0">
                  <a:pos x="186" y="0"/>
                </a:cxn>
                <a:cxn ang="0">
                  <a:pos x="50" y="64"/>
                </a:cxn>
                <a:cxn ang="0">
                  <a:pos x="1" y="106"/>
                </a:cxn>
                <a:cxn ang="0">
                  <a:pos x="0" y="678"/>
                </a:cxn>
                <a:cxn ang="0">
                  <a:pos x="112" y="677"/>
                </a:cxn>
                <a:cxn ang="0">
                  <a:pos x="112" y="230"/>
                </a:cxn>
                <a:cxn ang="0">
                  <a:pos x="180" y="64"/>
                </a:cxn>
              </a:cxnLst>
              <a:rect l="0" t="0" r="r" b="b"/>
              <a:pathLst>
                <a:path w="186" h="678">
                  <a:moveTo>
                    <a:pt x="180" y="64"/>
                  </a:moveTo>
                  <a:lnTo>
                    <a:pt x="186" y="0"/>
                  </a:lnTo>
                  <a:lnTo>
                    <a:pt x="50" y="64"/>
                  </a:lnTo>
                  <a:lnTo>
                    <a:pt x="1" y="106"/>
                  </a:lnTo>
                  <a:lnTo>
                    <a:pt x="0" y="678"/>
                  </a:lnTo>
                  <a:lnTo>
                    <a:pt x="112" y="677"/>
                  </a:lnTo>
                  <a:lnTo>
                    <a:pt x="112" y="230"/>
                  </a:lnTo>
                  <a:lnTo>
                    <a:pt x="180" y="64"/>
                  </a:lnTo>
                  <a:close/>
                </a:path>
              </a:pathLst>
            </a:custGeom>
            <a:solidFill>
              <a:srgbClr val="00A3C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7" name="22 Forma libre"/>
            <p:cNvSpPr>
              <a:spLocks/>
            </p:cNvSpPr>
            <p:nvPr/>
          </p:nvSpPr>
          <p:spPr bwMode="auto">
            <a:xfrm>
              <a:off x="94" y="135"/>
              <a:ext cx="570" cy="257"/>
            </a:xfrm>
            <a:custGeom>
              <a:avLst/>
              <a:gdLst/>
              <a:ahLst/>
              <a:cxnLst>
                <a:cxn ang="0">
                  <a:pos x="1578" y="34"/>
                </a:cxn>
                <a:cxn ang="0">
                  <a:pos x="1709" y="764"/>
                </a:cxn>
                <a:cxn ang="0">
                  <a:pos x="1451" y="770"/>
                </a:cxn>
                <a:cxn ang="0">
                  <a:pos x="1311" y="617"/>
                </a:cxn>
                <a:cxn ang="0">
                  <a:pos x="1152" y="574"/>
                </a:cxn>
                <a:cxn ang="0">
                  <a:pos x="6" y="770"/>
                </a:cxn>
                <a:cxn ang="0">
                  <a:pos x="0" y="530"/>
                </a:cxn>
                <a:cxn ang="0">
                  <a:pos x="1566" y="0"/>
                </a:cxn>
                <a:cxn ang="0">
                  <a:pos x="1578" y="34"/>
                </a:cxn>
              </a:cxnLst>
              <a:rect l="0" t="0" r="r" b="b"/>
              <a:pathLst>
                <a:path w="1709" h="770">
                  <a:moveTo>
                    <a:pt x="1578" y="34"/>
                  </a:moveTo>
                  <a:lnTo>
                    <a:pt x="1709" y="764"/>
                  </a:lnTo>
                  <a:lnTo>
                    <a:pt x="1451" y="770"/>
                  </a:lnTo>
                  <a:lnTo>
                    <a:pt x="1311" y="617"/>
                  </a:lnTo>
                  <a:lnTo>
                    <a:pt x="1152" y="574"/>
                  </a:lnTo>
                  <a:lnTo>
                    <a:pt x="6" y="770"/>
                  </a:lnTo>
                  <a:lnTo>
                    <a:pt x="0" y="530"/>
                  </a:lnTo>
                  <a:lnTo>
                    <a:pt x="1566" y="0"/>
                  </a:lnTo>
                  <a:lnTo>
                    <a:pt x="1578" y="34"/>
                  </a:lnTo>
                  <a:close/>
                </a:path>
              </a:pathLst>
            </a:custGeom>
            <a:solidFill>
              <a:srgbClr val="004C5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8" name="23 Forma libre"/>
            <p:cNvSpPr>
              <a:spLocks/>
            </p:cNvSpPr>
            <p:nvPr/>
          </p:nvSpPr>
          <p:spPr bwMode="auto">
            <a:xfrm>
              <a:off x="613" y="110"/>
              <a:ext cx="243" cy="88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6" y="160"/>
                </a:cxn>
                <a:cxn ang="0">
                  <a:pos x="43" y="185"/>
                </a:cxn>
                <a:cxn ang="0">
                  <a:pos x="83" y="184"/>
                </a:cxn>
                <a:cxn ang="0">
                  <a:pos x="124" y="182"/>
                </a:cxn>
                <a:cxn ang="0">
                  <a:pos x="166" y="184"/>
                </a:cxn>
                <a:cxn ang="0">
                  <a:pos x="207" y="184"/>
                </a:cxn>
                <a:cxn ang="0">
                  <a:pos x="250" y="187"/>
                </a:cxn>
                <a:cxn ang="0">
                  <a:pos x="293" y="190"/>
                </a:cxn>
                <a:cxn ang="0">
                  <a:pos x="336" y="194"/>
                </a:cxn>
                <a:cxn ang="0">
                  <a:pos x="379" y="198"/>
                </a:cxn>
                <a:cxn ang="0">
                  <a:pos x="421" y="204"/>
                </a:cxn>
                <a:cxn ang="0">
                  <a:pos x="464" y="210"/>
                </a:cxn>
                <a:cxn ang="0">
                  <a:pos x="507" y="218"/>
                </a:cxn>
                <a:cxn ang="0">
                  <a:pos x="549" y="227"/>
                </a:cxn>
                <a:cxn ang="0">
                  <a:pos x="590" y="234"/>
                </a:cxn>
                <a:cxn ang="0">
                  <a:pos x="630" y="244"/>
                </a:cxn>
                <a:cxn ang="0">
                  <a:pos x="670" y="255"/>
                </a:cxn>
                <a:cxn ang="0">
                  <a:pos x="708" y="265"/>
                </a:cxn>
                <a:cxn ang="0">
                  <a:pos x="728" y="247"/>
                </a:cxn>
                <a:cxn ang="0">
                  <a:pos x="707" y="145"/>
                </a:cxn>
                <a:cxn ang="0">
                  <a:pos x="689" y="130"/>
                </a:cxn>
                <a:cxn ang="0">
                  <a:pos x="660" y="114"/>
                </a:cxn>
                <a:cxn ang="0">
                  <a:pos x="621" y="98"/>
                </a:cxn>
                <a:cxn ang="0">
                  <a:pos x="575" y="82"/>
                </a:cxn>
                <a:cxn ang="0">
                  <a:pos x="523" y="65"/>
                </a:cxn>
                <a:cxn ang="0">
                  <a:pos x="466" y="50"/>
                </a:cxn>
                <a:cxn ang="0">
                  <a:pos x="405" y="37"/>
                </a:cxn>
                <a:cxn ang="0">
                  <a:pos x="345" y="24"/>
                </a:cxn>
                <a:cxn ang="0">
                  <a:pos x="284" y="15"/>
                </a:cxn>
                <a:cxn ang="0">
                  <a:pos x="225" y="6"/>
                </a:cxn>
                <a:cxn ang="0">
                  <a:pos x="169" y="2"/>
                </a:cxn>
                <a:cxn ang="0">
                  <a:pos x="118" y="0"/>
                </a:cxn>
                <a:cxn ang="0">
                  <a:pos x="74" y="2"/>
                </a:cxn>
                <a:cxn ang="0">
                  <a:pos x="40" y="8"/>
                </a:cxn>
                <a:cxn ang="0">
                  <a:pos x="13" y="16"/>
                </a:cxn>
                <a:cxn ang="0">
                  <a:pos x="0" y="31"/>
                </a:cxn>
              </a:cxnLst>
              <a:rect l="0" t="0" r="r" b="b"/>
              <a:pathLst>
                <a:path w="728" h="265">
                  <a:moveTo>
                    <a:pt x="0" y="31"/>
                  </a:moveTo>
                  <a:lnTo>
                    <a:pt x="6" y="160"/>
                  </a:lnTo>
                  <a:lnTo>
                    <a:pt x="43" y="185"/>
                  </a:lnTo>
                  <a:lnTo>
                    <a:pt x="83" y="184"/>
                  </a:lnTo>
                  <a:lnTo>
                    <a:pt x="124" y="182"/>
                  </a:lnTo>
                  <a:lnTo>
                    <a:pt x="166" y="184"/>
                  </a:lnTo>
                  <a:lnTo>
                    <a:pt x="207" y="184"/>
                  </a:lnTo>
                  <a:lnTo>
                    <a:pt x="250" y="187"/>
                  </a:lnTo>
                  <a:lnTo>
                    <a:pt x="293" y="190"/>
                  </a:lnTo>
                  <a:lnTo>
                    <a:pt x="336" y="194"/>
                  </a:lnTo>
                  <a:lnTo>
                    <a:pt x="379" y="198"/>
                  </a:lnTo>
                  <a:lnTo>
                    <a:pt x="421" y="204"/>
                  </a:lnTo>
                  <a:lnTo>
                    <a:pt x="464" y="210"/>
                  </a:lnTo>
                  <a:lnTo>
                    <a:pt x="507" y="218"/>
                  </a:lnTo>
                  <a:lnTo>
                    <a:pt x="549" y="227"/>
                  </a:lnTo>
                  <a:lnTo>
                    <a:pt x="590" y="234"/>
                  </a:lnTo>
                  <a:lnTo>
                    <a:pt x="630" y="244"/>
                  </a:lnTo>
                  <a:lnTo>
                    <a:pt x="670" y="255"/>
                  </a:lnTo>
                  <a:lnTo>
                    <a:pt x="708" y="265"/>
                  </a:lnTo>
                  <a:lnTo>
                    <a:pt x="728" y="247"/>
                  </a:lnTo>
                  <a:lnTo>
                    <a:pt x="707" y="145"/>
                  </a:lnTo>
                  <a:lnTo>
                    <a:pt x="689" y="130"/>
                  </a:lnTo>
                  <a:lnTo>
                    <a:pt x="660" y="114"/>
                  </a:lnTo>
                  <a:lnTo>
                    <a:pt x="621" y="98"/>
                  </a:lnTo>
                  <a:lnTo>
                    <a:pt x="575" y="82"/>
                  </a:lnTo>
                  <a:lnTo>
                    <a:pt x="523" y="65"/>
                  </a:lnTo>
                  <a:lnTo>
                    <a:pt x="466" y="50"/>
                  </a:lnTo>
                  <a:lnTo>
                    <a:pt x="405" y="37"/>
                  </a:lnTo>
                  <a:lnTo>
                    <a:pt x="345" y="24"/>
                  </a:lnTo>
                  <a:lnTo>
                    <a:pt x="284" y="15"/>
                  </a:lnTo>
                  <a:lnTo>
                    <a:pt x="225" y="6"/>
                  </a:lnTo>
                  <a:lnTo>
                    <a:pt x="169" y="2"/>
                  </a:lnTo>
                  <a:lnTo>
                    <a:pt x="118" y="0"/>
                  </a:lnTo>
                  <a:lnTo>
                    <a:pt x="74" y="2"/>
                  </a:lnTo>
                  <a:lnTo>
                    <a:pt x="40" y="8"/>
                  </a:lnTo>
                  <a:lnTo>
                    <a:pt x="13" y="16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002D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9" name="24 Forma libre"/>
            <p:cNvSpPr>
              <a:spLocks/>
            </p:cNvSpPr>
            <p:nvPr/>
          </p:nvSpPr>
          <p:spPr bwMode="auto">
            <a:xfrm>
              <a:off x="623" y="172"/>
              <a:ext cx="274" cy="310"/>
            </a:xfrm>
            <a:custGeom>
              <a:avLst/>
              <a:gdLst/>
              <a:ahLst/>
              <a:cxnLst>
                <a:cxn ang="0">
                  <a:pos x="661" y="93"/>
                </a:cxn>
                <a:cxn ang="0">
                  <a:pos x="745" y="472"/>
                </a:cxn>
                <a:cxn ang="0">
                  <a:pos x="769" y="630"/>
                </a:cxn>
                <a:cxn ang="0">
                  <a:pos x="632" y="621"/>
                </a:cxn>
                <a:cxn ang="0">
                  <a:pos x="184" y="621"/>
                </a:cxn>
                <a:cxn ang="0">
                  <a:pos x="152" y="565"/>
                </a:cxn>
                <a:cxn ang="0">
                  <a:pos x="56" y="38"/>
                </a:cxn>
                <a:cxn ang="0">
                  <a:pos x="0" y="0"/>
                </a:cxn>
                <a:cxn ang="0">
                  <a:pos x="112" y="605"/>
                </a:cxn>
                <a:cxn ang="0">
                  <a:pos x="122" y="719"/>
                </a:cxn>
                <a:cxn ang="0">
                  <a:pos x="122" y="929"/>
                </a:cxn>
                <a:cxn ang="0">
                  <a:pos x="366" y="929"/>
                </a:cxn>
                <a:cxn ang="0">
                  <a:pos x="366" y="840"/>
                </a:cxn>
                <a:cxn ang="0">
                  <a:pos x="647" y="831"/>
                </a:cxn>
                <a:cxn ang="0">
                  <a:pos x="647" y="920"/>
                </a:cxn>
                <a:cxn ang="0">
                  <a:pos x="823" y="917"/>
                </a:cxn>
                <a:cxn ang="0">
                  <a:pos x="823" y="734"/>
                </a:cxn>
                <a:cxn ang="0">
                  <a:pos x="822" y="617"/>
                </a:cxn>
                <a:cxn ang="0">
                  <a:pos x="698" y="97"/>
                </a:cxn>
                <a:cxn ang="0">
                  <a:pos x="693" y="99"/>
                </a:cxn>
                <a:cxn ang="0">
                  <a:pos x="683" y="102"/>
                </a:cxn>
                <a:cxn ang="0">
                  <a:pos x="669" y="100"/>
                </a:cxn>
                <a:cxn ang="0">
                  <a:pos x="661" y="93"/>
                </a:cxn>
              </a:cxnLst>
              <a:rect l="0" t="0" r="r" b="b"/>
              <a:pathLst>
                <a:path w="823" h="929">
                  <a:moveTo>
                    <a:pt x="661" y="93"/>
                  </a:moveTo>
                  <a:lnTo>
                    <a:pt x="745" y="472"/>
                  </a:lnTo>
                  <a:lnTo>
                    <a:pt x="769" y="630"/>
                  </a:lnTo>
                  <a:lnTo>
                    <a:pt x="632" y="621"/>
                  </a:lnTo>
                  <a:lnTo>
                    <a:pt x="184" y="621"/>
                  </a:lnTo>
                  <a:lnTo>
                    <a:pt x="152" y="565"/>
                  </a:lnTo>
                  <a:lnTo>
                    <a:pt x="56" y="38"/>
                  </a:lnTo>
                  <a:lnTo>
                    <a:pt x="0" y="0"/>
                  </a:lnTo>
                  <a:lnTo>
                    <a:pt x="112" y="605"/>
                  </a:lnTo>
                  <a:lnTo>
                    <a:pt x="122" y="719"/>
                  </a:lnTo>
                  <a:lnTo>
                    <a:pt x="122" y="929"/>
                  </a:lnTo>
                  <a:lnTo>
                    <a:pt x="366" y="929"/>
                  </a:lnTo>
                  <a:lnTo>
                    <a:pt x="366" y="840"/>
                  </a:lnTo>
                  <a:lnTo>
                    <a:pt x="647" y="831"/>
                  </a:lnTo>
                  <a:lnTo>
                    <a:pt x="647" y="920"/>
                  </a:lnTo>
                  <a:lnTo>
                    <a:pt x="823" y="917"/>
                  </a:lnTo>
                  <a:lnTo>
                    <a:pt x="823" y="734"/>
                  </a:lnTo>
                  <a:lnTo>
                    <a:pt x="822" y="617"/>
                  </a:lnTo>
                  <a:lnTo>
                    <a:pt x="698" y="97"/>
                  </a:lnTo>
                  <a:lnTo>
                    <a:pt x="693" y="99"/>
                  </a:lnTo>
                  <a:lnTo>
                    <a:pt x="683" y="102"/>
                  </a:lnTo>
                  <a:lnTo>
                    <a:pt x="669" y="100"/>
                  </a:lnTo>
                  <a:lnTo>
                    <a:pt x="661" y="93"/>
                  </a:lnTo>
                  <a:close/>
                </a:path>
              </a:pathLst>
            </a:custGeom>
            <a:solidFill>
              <a:srgbClr val="002D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0" name="25 Forma libre"/>
            <p:cNvSpPr>
              <a:spLocks/>
            </p:cNvSpPr>
            <p:nvPr/>
          </p:nvSpPr>
          <p:spPr bwMode="auto">
            <a:xfrm>
              <a:off x="546" y="150"/>
              <a:ext cx="101" cy="378"/>
            </a:xfrm>
            <a:custGeom>
              <a:avLst/>
              <a:gdLst/>
              <a:ahLst/>
              <a:cxnLst>
                <a:cxn ang="0">
                  <a:pos x="0" y="65"/>
                </a:cxn>
                <a:cxn ang="0">
                  <a:pos x="6" y="576"/>
                </a:cxn>
                <a:cxn ang="0">
                  <a:pos x="3" y="1136"/>
                </a:cxn>
                <a:cxn ang="0">
                  <a:pos x="287" y="1132"/>
                </a:cxn>
                <a:cxn ang="0">
                  <a:pos x="298" y="1014"/>
                </a:cxn>
                <a:cxn ang="0">
                  <a:pos x="302" y="685"/>
                </a:cxn>
                <a:cxn ang="0">
                  <a:pos x="302" y="653"/>
                </a:cxn>
                <a:cxn ang="0">
                  <a:pos x="172" y="0"/>
                </a:cxn>
                <a:cxn ang="0">
                  <a:pos x="0" y="65"/>
                </a:cxn>
              </a:cxnLst>
              <a:rect l="0" t="0" r="r" b="b"/>
              <a:pathLst>
                <a:path w="302" h="1136">
                  <a:moveTo>
                    <a:pt x="0" y="65"/>
                  </a:moveTo>
                  <a:lnTo>
                    <a:pt x="6" y="576"/>
                  </a:lnTo>
                  <a:lnTo>
                    <a:pt x="3" y="1136"/>
                  </a:lnTo>
                  <a:lnTo>
                    <a:pt x="287" y="1132"/>
                  </a:lnTo>
                  <a:lnTo>
                    <a:pt x="298" y="1014"/>
                  </a:lnTo>
                  <a:lnTo>
                    <a:pt x="302" y="685"/>
                  </a:lnTo>
                  <a:lnTo>
                    <a:pt x="302" y="653"/>
                  </a:lnTo>
                  <a:lnTo>
                    <a:pt x="172" y="0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003D5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1" name="26 Forma libre"/>
            <p:cNvSpPr>
              <a:spLocks/>
            </p:cNvSpPr>
            <p:nvPr/>
          </p:nvSpPr>
          <p:spPr bwMode="auto">
            <a:xfrm>
              <a:off x="554" y="163"/>
              <a:ext cx="83" cy="323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6" y="554"/>
                </a:cxn>
                <a:cxn ang="0">
                  <a:pos x="10" y="970"/>
                </a:cxn>
                <a:cxn ang="0">
                  <a:pos x="217" y="969"/>
                </a:cxn>
                <a:cxn ang="0">
                  <a:pos x="243" y="966"/>
                </a:cxn>
                <a:cxn ang="0">
                  <a:pos x="247" y="677"/>
                </a:cxn>
                <a:cxn ang="0">
                  <a:pos x="247" y="630"/>
                </a:cxn>
                <a:cxn ang="0">
                  <a:pos x="132" y="0"/>
                </a:cxn>
                <a:cxn ang="0">
                  <a:pos x="0" y="47"/>
                </a:cxn>
              </a:cxnLst>
              <a:rect l="0" t="0" r="r" b="b"/>
              <a:pathLst>
                <a:path w="247" h="970">
                  <a:moveTo>
                    <a:pt x="0" y="47"/>
                  </a:moveTo>
                  <a:lnTo>
                    <a:pt x="6" y="554"/>
                  </a:lnTo>
                  <a:lnTo>
                    <a:pt x="10" y="970"/>
                  </a:lnTo>
                  <a:lnTo>
                    <a:pt x="217" y="969"/>
                  </a:lnTo>
                  <a:lnTo>
                    <a:pt x="243" y="966"/>
                  </a:lnTo>
                  <a:lnTo>
                    <a:pt x="247" y="677"/>
                  </a:lnTo>
                  <a:lnTo>
                    <a:pt x="247" y="630"/>
                  </a:lnTo>
                  <a:lnTo>
                    <a:pt x="132" y="0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2" name="27 Forma libre"/>
            <p:cNvSpPr>
              <a:spLocks/>
            </p:cNvSpPr>
            <p:nvPr/>
          </p:nvSpPr>
          <p:spPr bwMode="auto">
            <a:xfrm>
              <a:off x="382" y="445"/>
              <a:ext cx="89" cy="118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0" y="46"/>
                </a:cxn>
                <a:cxn ang="0">
                  <a:pos x="0" y="160"/>
                </a:cxn>
                <a:cxn ang="0">
                  <a:pos x="21" y="257"/>
                </a:cxn>
                <a:cxn ang="0">
                  <a:pos x="25" y="275"/>
                </a:cxn>
                <a:cxn ang="0">
                  <a:pos x="29" y="293"/>
                </a:cxn>
                <a:cxn ang="0">
                  <a:pos x="35" y="309"/>
                </a:cxn>
                <a:cxn ang="0">
                  <a:pos x="43" y="322"/>
                </a:cxn>
                <a:cxn ang="0">
                  <a:pos x="53" y="336"/>
                </a:cxn>
                <a:cxn ang="0">
                  <a:pos x="65" y="345"/>
                </a:cxn>
                <a:cxn ang="0">
                  <a:pos x="80" y="352"/>
                </a:cxn>
                <a:cxn ang="0">
                  <a:pos x="98" y="354"/>
                </a:cxn>
                <a:cxn ang="0">
                  <a:pos x="136" y="354"/>
                </a:cxn>
                <a:cxn ang="0">
                  <a:pos x="167" y="354"/>
                </a:cxn>
                <a:cxn ang="0">
                  <a:pos x="191" y="351"/>
                </a:cxn>
                <a:cxn ang="0">
                  <a:pos x="211" y="346"/>
                </a:cxn>
                <a:cxn ang="0">
                  <a:pos x="226" y="337"/>
                </a:cxn>
                <a:cxn ang="0">
                  <a:pos x="241" y="325"/>
                </a:cxn>
                <a:cxn ang="0">
                  <a:pos x="253" y="306"/>
                </a:cxn>
                <a:cxn ang="0">
                  <a:pos x="266" y="281"/>
                </a:cxn>
                <a:cxn ang="0">
                  <a:pos x="238" y="256"/>
                </a:cxn>
                <a:cxn ang="0">
                  <a:pos x="222" y="223"/>
                </a:cxn>
                <a:cxn ang="0">
                  <a:pos x="222" y="102"/>
                </a:cxn>
                <a:cxn ang="0">
                  <a:pos x="217" y="0"/>
                </a:cxn>
                <a:cxn ang="0">
                  <a:pos x="130" y="6"/>
                </a:cxn>
                <a:cxn ang="0">
                  <a:pos x="25" y="6"/>
                </a:cxn>
              </a:cxnLst>
              <a:rect l="0" t="0" r="r" b="b"/>
              <a:pathLst>
                <a:path w="266" h="354">
                  <a:moveTo>
                    <a:pt x="25" y="6"/>
                  </a:moveTo>
                  <a:lnTo>
                    <a:pt x="0" y="46"/>
                  </a:lnTo>
                  <a:lnTo>
                    <a:pt x="0" y="160"/>
                  </a:lnTo>
                  <a:lnTo>
                    <a:pt x="21" y="257"/>
                  </a:lnTo>
                  <a:lnTo>
                    <a:pt x="25" y="275"/>
                  </a:lnTo>
                  <a:lnTo>
                    <a:pt x="29" y="293"/>
                  </a:lnTo>
                  <a:lnTo>
                    <a:pt x="35" y="309"/>
                  </a:lnTo>
                  <a:lnTo>
                    <a:pt x="43" y="322"/>
                  </a:lnTo>
                  <a:lnTo>
                    <a:pt x="53" y="336"/>
                  </a:lnTo>
                  <a:lnTo>
                    <a:pt x="65" y="345"/>
                  </a:lnTo>
                  <a:lnTo>
                    <a:pt x="80" y="352"/>
                  </a:lnTo>
                  <a:lnTo>
                    <a:pt x="98" y="354"/>
                  </a:lnTo>
                  <a:lnTo>
                    <a:pt x="136" y="354"/>
                  </a:lnTo>
                  <a:lnTo>
                    <a:pt x="167" y="354"/>
                  </a:lnTo>
                  <a:lnTo>
                    <a:pt x="191" y="351"/>
                  </a:lnTo>
                  <a:lnTo>
                    <a:pt x="211" y="346"/>
                  </a:lnTo>
                  <a:lnTo>
                    <a:pt x="226" y="337"/>
                  </a:lnTo>
                  <a:lnTo>
                    <a:pt x="241" y="325"/>
                  </a:lnTo>
                  <a:lnTo>
                    <a:pt x="253" y="306"/>
                  </a:lnTo>
                  <a:lnTo>
                    <a:pt x="266" y="281"/>
                  </a:lnTo>
                  <a:lnTo>
                    <a:pt x="238" y="256"/>
                  </a:lnTo>
                  <a:lnTo>
                    <a:pt x="222" y="223"/>
                  </a:lnTo>
                  <a:lnTo>
                    <a:pt x="222" y="102"/>
                  </a:lnTo>
                  <a:lnTo>
                    <a:pt x="217" y="0"/>
                  </a:lnTo>
                  <a:lnTo>
                    <a:pt x="130" y="6"/>
                  </a:lnTo>
                  <a:lnTo>
                    <a:pt x="25" y="6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3" name="28 Forma libre"/>
            <p:cNvSpPr>
              <a:spLocks/>
            </p:cNvSpPr>
            <p:nvPr/>
          </p:nvSpPr>
          <p:spPr bwMode="auto">
            <a:xfrm>
              <a:off x="155" y="452"/>
              <a:ext cx="62" cy="8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04" y="0"/>
                </a:cxn>
                <a:cxn ang="0">
                  <a:pos x="102" y="89"/>
                </a:cxn>
                <a:cxn ang="0">
                  <a:pos x="101" y="173"/>
                </a:cxn>
                <a:cxn ang="0">
                  <a:pos x="187" y="187"/>
                </a:cxn>
                <a:cxn ang="0">
                  <a:pos x="185" y="195"/>
                </a:cxn>
                <a:cxn ang="0">
                  <a:pos x="181" y="204"/>
                </a:cxn>
                <a:cxn ang="0">
                  <a:pos x="175" y="213"/>
                </a:cxn>
                <a:cxn ang="0">
                  <a:pos x="164" y="221"/>
                </a:cxn>
                <a:cxn ang="0">
                  <a:pos x="153" y="228"/>
                </a:cxn>
                <a:cxn ang="0">
                  <a:pos x="138" y="234"/>
                </a:cxn>
                <a:cxn ang="0">
                  <a:pos x="118" y="238"/>
                </a:cxn>
                <a:cxn ang="0">
                  <a:pos x="98" y="240"/>
                </a:cxn>
                <a:cxn ang="0">
                  <a:pos x="77" y="238"/>
                </a:cxn>
                <a:cxn ang="0">
                  <a:pos x="59" y="235"/>
                </a:cxn>
                <a:cxn ang="0">
                  <a:pos x="45" y="229"/>
                </a:cxn>
                <a:cxn ang="0">
                  <a:pos x="31" y="221"/>
                </a:cxn>
                <a:cxn ang="0">
                  <a:pos x="19" y="207"/>
                </a:cxn>
                <a:cxn ang="0">
                  <a:pos x="11" y="190"/>
                </a:cxn>
                <a:cxn ang="0">
                  <a:pos x="5" y="167"/>
                </a:cxn>
                <a:cxn ang="0">
                  <a:pos x="0" y="138"/>
                </a:cxn>
                <a:cxn ang="0">
                  <a:pos x="2" y="0"/>
                </a:cxn>
              </a:cxnLst>
              <a:rect l="0" t="0" r="r" b="b"/>
              <a:pathLst>
                <a:path w="187" h="240">
                  <a:moveTo>
                    <a:pt x="2" y="0"/>
                  </a:moveTo>
                  <a:lnTo>
                    <a:pt x="104" y="0"/>
                  </a:lnTo>
                  <a:lnTo>
                    <a:pt x="102" y="89"/>
                  </a:lnTo>
                  <a:lnTo>
                    <a:pt x="101" y="173"/>
                  </a:lnTo>
                  <a:lnTo>
                    <a:pt x="187" y="187"/>
                  </a:lnTo>
                  <a:lnTo>
                    <a:pt x="185" y="195"/>
                  </a:lnTo>
                  <a:lnTo>
                    <a:pt x="181" y="204"/>
                  </a:lnTo>
                  <a:lnTo>
                    <a:pt x="175" y="213"/>
                  </a:lnTo>
                  <a:lnTo>
                    <a:pt x="164" y="221"/>
                  </a:lnTo>
                  <a:lnTo>
                    <a:pt x="153" y="228"/>
                  </a:lnTo>
                  <a:lnTo>
                    <a:pt x="138" y="234"/>
                  </a:lnTo>
                  <a:lnTo>
                    <a:pt x="118" y="238"/>
                  </a:lnTo>
                  <a:lnTo>
                    <a:pt x="98" y="240"/>
                  </a:lnTo>
                  <a:lnTo>
                    <a:pt x="77" y="238"/>
                  </a:lnTo>
                  <a:lnTo>
                    <a:pt x="59" y="235"/>
                  </a:lnTo>
                  <a:lnTo>
                    <a:pt x="45" y="229"/>
                  </a:lnTo>
                  <a:lnTo>
                    <a:pt x="31" y="221"/>
                  </a:lnTo>
                  <a:lnTo>
                    <a:pt x="19" y="207"/>
                  </a:lnTo>
                  <a:lnTo>
                    <a:pt x="11" y="190"/>
                  </a:lnTo>
                  <a:lnTo>
                    <a:pt x="5" y="167"/>
                  </a:lnTo>
                  <a:lnTo>
                    <a:pt x="0" y="138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4" name="29 Forma libre"/>
            <p:cNvSpPr>
              <a:spLocks/>
            </p:cNvSpPr>
            <p:nvPr/>
          </p:nvSpPr>
          <p:spPr bwMode="auto">
            <a:xfrm>
              <a:off x="442" y="175"/>
              <a:ext cx="93" cy="158"/>
            </a:xfrm>
            <a:custGeom>
              <a:avLst/>
              <a:gdLst/>
              <a:ahLst/>
              <a:cxnLst>
                <a:cxn ang="0">
                  <a:pos x="275" y="0"/>
                </a:cxn>
                <a:cxn ang="0">
                  <a:pos x="278" y="472"/>
                </a:cxn>
                <a:cxn ang="0">
                  <a:pos x="102" y="426"/>
                </a:cxn>
                <a:cxn ang="0">
                  <a:pos x="0" y="444"/>
                </a:cxn>
                <a:cxn ang="0">
                  <a:pos x="0" y="78"/>
                </a:cxn>
                <a:cxn ang="0">
                  <a:pos x="275" y="0"/>
                </a:cxn>
              </a:cxnLst>
              <a:rect l="0" t="0" r="r" b="b"/>
              <a:pathLst>
                <a:path w="278" h="472">
                  <a:moveTo>
                    <a:pt x="275" y="0"/>
                  </a:moveTo>
                  <a:lnTo>
                    <a:pt x="278" y="472"/>
                  </a:lnTo>
                  <a:lnTo>
                    <a:pt x="102" y="426"/>
                  </a:lnTo>
                  <a:lnTo>
                    <a:pt x="0" y="444"/>
                  </a:lnTo>
                  <a:lnTo>
                    <a:pt x="0" y="78"/>
                  </a:lnTo>
                  <a:lnTo>
                    <a:pt x="275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5" name="30 Forma libre"/>
            <p:cNvSpPr>
              <a:spLocks/>
            </p:cNvSpPr>
            <p:nvPr/>
          </p:nvSpPr>
          <p:spPr bwMode="auto">
            <a:xfrm>
              <a:off x="359" y="207"/>
              <a:ext cx="72" cy="131"/>
            </a:xfrm>
            <a:custGeom>
              <a:avLst/>
              <a:gdLst/>
              <a:ahLst/>
              <a:cxnLst>
                <a:cxn ang="0">
                  <a:pos x="216" y="0"/>
                </a:cxn>
                <a:cxn ang="0">
                  <a:pos x="216" y="356"/>
                </a:cxn>
                <a:cxn ang="0">
                  <a:pos x="0" y="393"/>
                </a:cxn>
                <a:cxn ang="0">
                  <a:pos x="0" y="66"/>
                </a:cxn>
                <a:cxn ang="0">
                  <a:pos x="216" y="0"/>
                </a:cxn>
              </a:cxnLst>
              <a:rect l="0" t="0" r="r" b="b"/>
              <a:pathLst>
                <a:path w="216" h="393">
                  <a:moveTo>
                    <a:pt x="216" y="0"/>
                  </a:moveTo>
                  <a:lnTo>
                    <a:pt x="216" y="356"/>
                  </a:lnTo>
                  <a:lnTo>
                    <a:pt x="0" y="393"/>
                  </a:lnTo>
                  <a:lnTo>
                    <a:pt x="0" y="66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6" name="31 Forma libre"/>
            <p:cNvSpPr>
              <a:spLocks/>
            </p:cNvSpPr>
            <p:nvPr/>
          </p:nvSpPr>
          <p:spPr bwMode="auto">
            <a:xfrm>
              <a:off x="295" y="233"/>
              <a:ext cx="53" cy="116"/>
            </a:xfrm>
            <a:custGeom>
              <a:avLst/>
              <a:gdLst/>
              <a:ahLst/>
              <a:cxnLst>
                <a:cxn ang="0">
                  <a:pos x="159" y="0"/>
                </a:cxn>
                <a:cxn ang="0">
                  <a:pos x="159" y="324"/>
                </a:cxn>
                <a:cxn ang="0">
                  <a:pos x="0" y="350"/>
                </a:cxn>
                <a:cxn ang="0">
                  <a:pos x="0" y="54"/>
                </a:cxn>
                <a:cxn ang="0">
                  <a:pos x="159" y="0"/>
                </a:cxn>
              </a:cxnLst>
              <a:rect l="0" t="0" r="r" b="b"/>
              <a:pathLst>
                <a:path w="159" h="350">
                  <a:moveTo>
                    <a:pt x="159" y="0"/>
                  </a:moveTo>
                  <a:lnTo>
                    <a:pt x="159" y="324"/>
                  </a:lnTo>
                  <a:lnTo>
                    <a:pt x="0" y="350"/>
                  </a:lnTo>
                  <a:lnTo>
                    <a:pt x="0" y="54"/>
                  </a:lnTo>
                  <a:lnTo>
                    <a:pt x="159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7" name="32 Forma libre"/>
            <p:cNvSpPr>
              <a:spLocks/>
            </p:cNvSpPr>
            <p:nvPr/>
          </p:nvSpPr>
          <p:spPr bwMode="auto">
            <a:xfrm>
              <a:off x="231" y="256"/>
              <a:ext cx="51" cy="105"/>
            </a:xfrm>
            <a:custGeom>
              <a:avLst/>
              <a:gdLst/>
              <a:ahLst/>
              <a:cxnLst>
                <a:cxn ang="0">
                  <a:pos x="153" y="0"/>
                </a:cxn>
                <a:cxn ang="0">
                  <a:pos x="153" y="290"/>
                </a:cxn>
                <a:cxn ang="0">
                  <a:pos x="0" y="317"/>
                </a:cxn>
                <a:cxn ang="0">
                  <a:pos x="0" y="50"/>
                </a:cxn>
                <a:cxn ang="0">
                  <a:pos x="153" y="0"/>
                </a:cxn>
              </a:cxnLst>
              <a:rect l="0" t="0" r="r" b="b"/>
              <a:pathLst>
                <a:path w="153" h="317">
                  <a:moveTo>
                    <a:pt x="153" y="0"/>
                  </a:moveTo>
                  <a:lnTo>
                    <a:pt x="153" y="290"/>
                  </a:lnTo>
                  <a:lnTo>
                    <a:pt x="0" y="317"/>
                  </a:lnTo>
                  <a:lnTo>
                    <a:pt x="0" y="50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8" name="33 Forma libre"/>
            <p:cNvSpPr>
              <a:spLocks/>
            </p:cNvSpPr>
            <p:nvPr/>
          </p:nvSpPr>
          <p:spPr bwMode="auto">
            <a:xfrm>
              <a:off x="175" y="277"/>
              <a:ext cx="45" cy="94"/>
            </a:xfrm>
            <a:custGeom>
              <a:avLst/>
              <a:gdLst/>
              <a:ahLst/>
              <a:cxnLst>
                <a:cxn ang="0">
                  <a:pos x="133" y="0"/>
                </a:cxn>
                <a:cxn ang="0">
                  <a:pos x="133" y="257"/>
                </a:cxn>
                <a:cxn ang="0">
                  <a:pos x="0" y="281"/>
                </a:cxn>
                <a:cxn ang="0">
                  <a:pos x="0" y="41"/>
                </a:cxn>
                <a:cxn ang="0">
                  <a:pos x="133" y="0"/>
                </a:cxn>
              </a:cxnLst>
              <a:rect l="0" t="0" r="r" b="b"/>
              <a:pathLst>
                <a:path w="133" h="281">
                  <a:moveTo>
                    <a:pt x="133" y="0"/>
                  </a:moveTo>
                  <a:lnTo>
                    <a:pt x="133" y="257"/>
                  </a:lnTo>
                  <a:lnTo>
                    <a:pt x="0" y="281"/>
                  </a:lnTo>
                  <a:lnTo>
                    <a:pt x="0" y="41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9" name="34 Forma libre"/>
            <p:cNvSpPr>
              <a:spLocks/>
            </p:cNvSpPr>
            <p:nvPr/>
          </p:nvSpPr>
          <p:spPr bwMode="auto">
            <a:xfrm>
              <a:off x="131" y="294"/>
              <a:ext cx="36" cy="84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109" y="235"/>
                </a:cxn>
                <a:cxn ang="0">
                  <a:pos x="0" y="251"/>
                </a:cxn>
                <a:cxn ang="0">
                  <a:pos x="0" y="35"/>
                </a:cxn>
                <a:cxn ang="0">
                  <a:pos x="108" y="0"/>
                </a:cxn>
              </a:cxnLst>
              <a:rect l="0" t="0" r="r" b="b"/>
              <a:pathLst>
                <a:path w="109" h="251">
                  <a:moveTo>
                    <a:pt x="108" y="0"/>
                  </a:moveTo>
                  <a:lnTo>
                    <a:pt x="109" y="235"/>
                  </a:lnTo>
                  <a:lnTo>
                    <a:pt x="0" y="251"/>
                  </a:lnTo>
                  <a:lnTo>
                    <a:pt x="0" y="35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0" name="35 Forma libre"/>
            <p:cNvSpPr>
              <a:spLocks/>
            </p:cNvSpPr>
            <p:nvPr/>
          </p:nvSpPr>
          <p:spPr bwMode="auto">
            <a:xfrm>
              <a:off x="94" y="307"/>
              <a:ext cx="31" cy="78"/>
            </a:xfrm>
            <a:custGeom>
              <a:avLst/>
              <a:gdLst/>
              <a:ahLst/>
              <a:cxnLst>
                <a:cxn ang="0">
                  <a:pos x="0" y="38"/>
                </a:cxn>
                <a:cxn ang="0">
                  <a:pos x="92" y="0"/>
                </a:cxn>
                <a:cxn ang="0">
                  <a:pos x="92" y="217"/>
                </a:cxn>
                <a:cxn ang="0">
                  <a:pos x="0" y="236"/>
                </a:cxn>
                <a:cxn ang="0">
                  <a:pos x="0" y="38"/>
                </a:cxn>
              </a:cxnLst>
              <a:rect l="0" t="0" r="r" b="b"/>
              <a:pathLst>
                <a:path w="92" h="236">
                  <a:moveTo>
                    <a:pt x="0" y="38"/>
                  </a:moveTo>
                  <a:lnTo>
                    <a:pt x="92" y="0"/>
                  </a:lnTo>
                  <a:lnTo>
                    <a:pt x="92" y="217"/>
                  </a:lnTo>
                  <a:lnTo>
                    <a:pt x="0" y="236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1" name="36 Forma libre"/>
            <p:cNvSpPr>
              <a:spLocks/>
            </p:cNvSpPr>
            <p:nvPr/>
          </p:nvSpPr>
          <p:spPr bwMode="auto">
            <a:xfrm>
              <a:off x="706" y="131"/>
              <a:ext cx="91" cy="3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6" y="58"/>
                </a:cxn>
                <a:cxn ang="0">
                  <a:pos x="274" y="90"/>
                </a:cxn>
                <a:cxn ang="0">
                  <a:pos x="265" y="49"/>
                </a:cxn>
                <a:cxn ang="0">
                  <a:pos x="262" y="49"/>
                </a:cxn>
                <a:cxn ang="0">
                  <a:pos x="253" y="46"/>
                </a:cxn>
                <a:cxn ang="0">
                  <a:pos x="240" y="44"/>
                </a:cxn>
                <a:cxn ang="0">
                  <a:pos x="222" y="40"/>
                </a:cxn>
                <a:cxn ang="0">
                  <a:pos x="201" y="35"/>
                </a:cxn>
                <a:cxn ang="0">
                  <a:pos x="179" y="31"/>
                </a:cxn>
                <a:cxn ang="0">
                  <a:pos x="155" y="26"/>
                </a:cxn>
                <a:cxn ang="0">
                  <a:pos x="130" y="22"/>
                </a:cxn>
                <a:cxn ang="0">
                  <a:pos x="105" y="18"/>
                </a:cxn>
                <a:cxn ang="0">
                  <a:pos x="80" y="12"/>
                </a:cxn>
                <a:cxn ang="0">
                  <a:pos x="58" y="9"/>
                </a:cxn>
                <a:cxn ang="0">
                  <a:pos x="38" y="4"/>
                </a:cxn>
                <a:cxn ang="0">
                  <a:pos x="22" y="3"/>
                </a:cxn>
                <a:cxn ang="0">
                  <a:pos x="9" y="1"/>
                </a:cxn>
                <a:cxn ang="0">
                  <a:pos x="1" y="0"/>
                </a:cxn>
                <a:cxn ang="0">
                  <a:pos x="0" y="1"/>
                </a:cxn>
              </a:cxnLst>
              <a:rect l="0" t="0" r="r" b="b"/>
              <a:pathLst>
                <a:path w="274" h="90">
                  <a:moveTo>
                    <a:pt x="0" y="1"/>
                  </a:moveTo>
                  <a:lnTo>
                    <a:pt x="16" y="58"/>
                  </a:lnTo>
                  <a:lnTo>
                    <a:pt x="274" y="90"/>
                  </a:lnTo>
                  <a:lnTo>
                    <a:pt x="265" y="49"/>
                  </a:lnTo>
                  <a:lnTo>
                    <a:pt x="262" y="49"/>
                  </a:lnTo>
                  <a:lnTo>
                    <a:pt x="253" y="46"/>
                  </a:lnTo>
                  <a:lnTo>
                    <a:pt x="240" y="44"/>
                  </a:lnTo>
                  <a:lnTo>
                    <a:pt x="222" y="40"/>
                  </a:lnTo>
                  <a:lnTo>
                    <a:pt x="201" y="35"/>
                  </a:lnTo>
                  <a:lnTo>
                    <a:pt x="179" y="31"/>
                  </a:lnTo>
                  <a:lnTo>
                    <a:pt x="155" y="26"/>
                  </a:lnTo>
                  <a:lnTo>
                    <a:pt x="130" y="22"/>
                  </a:lnTo>
                  <a:lnTo>
                    <a:pt x="105" y="18"/>
                  </a:lnTo>
                  <a:lnTo>
                    <a:pt x="80" y="12"/>
                  </a:lnTo>
                  <a:lnTo>
                    <a:pt x="58" y="9"/>
                  </a:lnTo>
                  <a:lnTo>
                    <a:pt x="38" y="4"/>
                  </a:lnTo>
                  <a:lnTo>
                    <a:pt x="22" y="3"/>
                  </a:lnTo>
                  <a:lnTo>
                    <a:pt x="9" y="1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8928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2" name="37 Forma libre"/>
            <p:cNvSpPr>
              <a:spLocks/>
            </p:cNvSpPr>
            <p:nvPr/>
          </p:nvSpPr>
          <p:spPr bwMode="auto">
            <a:xfrm>
              <a:off x="684" y="433"/>
              <a:ext cx="31" cy="38"/>
            </a:xfrm>
            <a:custGeom>
              <a:avLst/>
              <a:gdLst/>
              <a:ahLst/>
              <a:cxnLst>
                <a:cxn ang="0">
                  <a:pos x="45" y="0"/>
                </a:cxn>
                <a:cxn ang="0">
                  <a:pos x="54" y="2"/>
                </a:cxn>
                <a:cxn ang="0">
                  <a:pos x="63" y="5"/>
                </a:cxn>
                <a:cxn ang="0">
                  <a:pos x="70" y="11"/>
                </a:cxn>
                <a:cxn ang="0">
                  <a:pos x="77" y="18"/>
                </a:cxn>
                <a:cxn ang="0">
                  <a:pos x="82" y="26"/>
                </a:cxn>
                <a:cxn ang="0">
                  <a:pos x="86" y="36"/>
                </a:cxn>
                <a:cxn ang="0">
                  <a:pos x="89" y="46"/>
                </a:cxn>
                <a:cxn ang="0">
                  <a:pos x="91" y="58"/>
                </a:cxn>
                <a:cxn ang="0">
                  <a:pos x="89" y="70"/>
                </a:cxn>
                <a:cxn ang="0">
                  <a:pos x="86" y="80"/>
                </a:cxn>
                <a:cxn ang="0">
                  <a:pos x="82" y="89"/>
                </a:cxn>
                <a:cxn ang="0">
                  <a:pos x="77" y="98"/>
                </a:cxn>
                <a:cxn ang="0">
                  <a:pos x="70" y="105"/>
                </a:cxn>
                <a:cxn ang="0">
                  <a:pos x="63" y="110"/>
                </a:cxn>
                <a:cxn ang="0">
                  <a:pos x="54" y="113"/>
                </a:cxn>
                <a:cxn ang="0">
                  <a:pos x="45" y="114"/>
                </a:cxn>
                <a:cxn ang="0">
                  <a:pos x="36" y="113"/>
                </a:cxn>
                <a:cxn ang="0">
                  <a:pos x="27" y="110"/>
                </a:cxn>
                <a:cxn ang="0">
                  <a:pos x="20" y="105"/>
                </a:cxn>
                <a:cxn ang="0">
                  <a:pos x="14" y="98"/>
                </a:cxn>
                <a:cxn ang="0">
                  <a:pos x="8" y="89"/>
                </a:cxn>
                <a:cxn ang="0">
                  <a:pos x="3" y="80"/>
                </a:cxn>
                <a:cxn ang="0">
                  <a:pos x="2" y="70"/>
                </a:cxn>
                <a:cxn ang="0">
                  <a:pos x="0" y="58"/>
                </a:cxn>
                <a:cxn ang="0">
                  <a:pos x="2" y="46"/>
                </a:cxn>
                <a:cxn ang="0">
                  <a:pos x="3" y="36"/>
                </a:cxn>
                <a:cxn ang="0">
                  <a:pos x="8" y="26"/>
                </a:cxn>
                <a:cxn ang="0">
                  <a:pos x="14" y="18"/>
                </a:cxn>
                <a:cxn ang="0">
                  <a:pos x="20" y="11"/>
                </a:cxn>
                <a:cxn ang="0">
                  <a:pos x="27" y="5"/>
                </a:cxn>
                <a:cxn ang="0">
                  <a:pos x="36" y="2"/>
                </a:cxn>
                <a:cxn ang="0">
                  <a:pos x="45" y="0"/>
                </a:cxn>
              </a:cxnLst>
              <a:rect l="0" t="0" r="r" b="b"/>
              <a:pathLst>
                <a:path w="91" h="114">
                  <a:moveTo>
                    <a:pt x="45" y="0"/>
                  </a:moveTo>
                  <a:lnTo>
                    <a:pt x="54" y="2"/>
                  </a:lnTo>
                  <a:lnTo>
                    <a:pt x="63" y="5"/>
                  </a:lnTo>
                  <a:lnTo>
                    <a:pt x="70" y="11"/>
                  </a:lnTo>
                  <a:lnTo>
                    <a:pt x="77" y="18"/>
                  </a:lnTo>
                  <a:lnTo>
                    <a:pt x="82" y="26"/>
                  </a:lnTo>
                  <a:lnTo>
                    <a:pt x="86" y="36"/>
                  </a:lnTo>
                  <a:lnTo>
                    <a:pt x="89" y="46"/>
                  </a:lnTo>
                  <a:lnTo>
                    <a:pt x="91" y="58"/>
                  </a:lnTo>
                  <a:lnTo>
                    <a:pt x="89" y="70"/>
                  </a:lnTo>
                  <a:lnTo>
                    <a:pt x="86" y="80"/>
                  </a:lnTo>
                  <a:lnTo>
                    <a:pt x="82" y="89"/>
                  </a:lnTo>
                  <a:lnTo>
                    <a:pt x="77" y="98"/>
                  </a:lnTo>
                  <a:lnTo>
                    <a:pt x="70" y="105"/>
                  </a:lnTo>
                  <a:lnTo>
                    <a:pt x="63" y="110"/>
                  </a:lnTo>
                  <a:lnTo>
                    <a:pt x="54" y="113"/>
                  </a:lnTo>
                  <a:lnTo>
                    <a:pt x="45" y="114"/>
                  </a:lnTo>
                  <a:lnTo>
                    <a:pt x="36" y="113"/>
                  </a:lnTo>
                  <a:lnTo>
                    <a:pt x="27" y="110"/>
                  </a:lnTo>
                  <a:lnTo>
                    <a:pt x="20" y="105"/>
                  </a:lnTo>
                  <a:lnTo>
                    <a:pt x="14" y="98"/>
                  </a:lnTo>
                  <a:lnTo>
                    <a:pt x="8" y="89"/>
                  </a:lnTo>
                  <a:lnTo>
                    <a:pt x="3" y="80"/>
                  </a:lnTo>
                  <a:lnTo>
                    <a:pt x="2" y="70"/>
                  </a:lnTo>
                  <a:lnTo>
                    <a:pt x="0" y="58"/>
                  </a:lnTo>
                  <a:lnTo>
                    <a:pt x="2" y="46"/>
                  </a:lnTo>
                  <a:lnTo>
                    <a:pt x="3" y="36"/>
                  </a:lnTo>
                  <a:lnTo>
                    <a:pt x="8" y="26"/>
                  </a:lnTo>
                  <a:lnTo>
                    <a:pt x="14" y="18"/>
                  </a:lnTo>
                  <a:lnTo>
                    <a:pt x="20" y="11"/>
                  </a:lnTo>
                  <a:lnTo>
                    <a:pt x="27" y="5"/>
                  </a:lnTo>
                  <a:lnTo>
                    <a:pt x="36" y="2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60441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3" name="38 Forma libre"/>
            <p:cNvSpPr>
              <a:spLocks/>
            </p:cNvSpPr>
            <p:nvPr/>
          </p:nvSpPr>
          <p:spPr bwMode="auto">
            <a:xfrm>
              <a:off x="850" y="430"/>
              <a:ext cx="21" cy="32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44" y="4"/>
                </a:cxn>
                <a:cxn ang="0">
                  <a:pos x="54" y="15"/>
                </a:cxn>
                <a:cxn ang="0">
                  <a:pos x="60" y="30"/>
                </a:cxn>
                <a:cxn ang="0">
                  <a:pos x="63" y="49"/>
                </a:cxn>
                <a:cxn ang="0">
                  <a:pos x="60" y="68"/>
                </a:cxn>
                <a:cxn ang="0">
                  <a:pos x="54" y="83"/>
                </a:cxn>
                <a:cxn ang="0">
                  <a:pos x="44" y="93"/>
                </a:cxn>
                <a:cxn ang="0">
                  <a:pos x="31" y="96"/>
                </a:cxn>
                <a:cxn ang="0">
                  <a:pos x="19" y="93"/>
                </a:cxn>
                <a:cxn ang="0">
                  <a:pos x="9" y="83"/>
                </a:cxn>
                <a:cxn ang="0">
                  <a:pos x="3" y="68"/>
                </a:cxn>
                <a:cxn ang="0">
                  <a:pos x="0" y="49"/>
                </a:cxn>
                <a:cxn ang="0">
                  <a:pos x="3" y="30"/>
                </a:cxn>
                <a:cxn ang="0">
                  <a:pos x="9" y="15"/>
                </a:cxn>
                <a:cxn ang="0">
                  <a:pos x="19" y="4"/>
                </a:cxn>
                <a:cxn ang="0">
                  <a:pos x="31" y="0"/>
                </a:cxn>
              </a:cxnLst>
              <a:rect l="0" t="0" r="r" b="b"/>
              <a:pathLst>
                <a:path w="63" h="96">
                  <a:moveTo>
                    <a:pt x="31" y="0"/>
                  </a:moveTo>
                  <a:lnTo>
                    <a:pt x="44" y="4"/>
                  </a:lnTo>
                  <a:lnTo>
                    <a:pt x="54" y="15"/>
                  </a:lnTo>
                  <a:lnTo>
                    <a:pt x="60" y="30"/>
                  </a:lnTo>
                  <a:lnTo>
                    <a:pt x="63" y="49"/>
                  </a:lnTo>
                  <a:lnTo>
                    <a:pt x="60" y="68"/>
                  </a:lnTo>
                  <a:lnTo>
                    <a:pt x="54" y="83"/>
                  </a:lnTo>
                  <a:lnTo>
                    <a:pt x="44" y="93"/>
                  </a:lnTo>
                  <a:lnTo>
                    <a:pt x="31" y="96"/>
                  </a:lnTo>
                  <a:lnTo>
                    <a:pt x="19" y="93"/>
                  </a:lnTo>
                  <a:lnTo>
                    <a:pt x="9" y="83"/>
                  </a:lnTo>
                  <a:lnTo>
                    <a:pt x="3" y="68"/>
                  </a:lnTo>
                  <a:lnTo>
                    <a:pt x="0" y="49"/>
                  </a:lnTo>
                  <a:lnTo>
                    <a:pt x="3" y="30"/>
                  </a:lnTo>
                  <a:lnTo>
                    <a:pt x="9" y="15"/>
                  </a:lnTo>
                  <a:lnTo>
                    <a:pt x="19" y="4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60441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4" name="39 Forma libre"/>
            <p:cNvSpPr>
              <a:spLocks/>
            </p:cNvSpPr>
            <p:nvPr/>
          </p:nvSpPr>
          <p:spPr bwMode="auto">
            <a:xfrm>
              <a:off x="644" y="493"/>
              <a:ext cx="264" cy="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14"/>
                </a:cxn>
                <a:cxn ang="0">
                  <a:pos x="44" y="150"/>
                </a:cxn>
                <a:cxn ang="0">
                  <a:pos x="769" y="132"/>
                </a:cxn>
                <a:cxn ang="0">
                  <a:pos x="791" y="97"/>
                </a:cxn>
                <a:cxn ang="0">
                  <a:pos x="792" y="2"/>
                </a:cxn>
                <a:cxn ang="0">
                  <a:pos x="0" y="0"/>
                </a:cxn>
              </a:cxnLst>
              <a:rect l="0" t="0" r="r" b="b"/>
              <a:pathLst>
                <a:path w="792" h="150">
                  <a:moveTo>
                    <a:pt x="0" y="0"/>
                  </a:moveTo>
                  <a:lnTo>
                    <a:pt x="0" y="114"/>
                  </a:lnTo>
                  <a:lnTo>
                    <a:pt x="44" y="150"/>
                  </a:lnTo>
                  <a:lnTo>
                    <a:pt x="769" y="132"/>
                  </a:lnTo>
                  <a:lnTo>
                    <a:pt x="791" y="97"/>
                  </a:lnTo>
                  <a:lnTo>
                    <a:pt x="79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D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5" name="40 Forma libre"/>
            <p:cNvSpPr>
              <a:spLocks/>
            </p:cNvSpPr>
            <p:nvPr/>
          </p:nvSpPr>
          <p:spPr bwMode="auto">
            <a:xfrm>
              <a:off x="164" y="464"/>
              <a:ext cx="17" cy="45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34" y="6"/>
                </a:cxn>
                <a:cxn ang="0">
                  <a:pos x="43" y="19"/>
                </a:cxn>
                <a:cxn ang="0">
                  <a:pos x="49" y="40"/>
                </a:cxn>
                <a:cxn ang="0">
                  <a:pos x="50" y="66"/>
                </a:cxn>
                <a:cxn ang="0">
                  <a:pos x="49" y="93"/>
                </a:cxn>
                <a:cxn ang="0">
                  <a:pos x="43" y="115"/>
                </a:cxn>
                <a:cxn ang="0">
                  <a:pos x="34" y="130"/>
                </a:cxn>
                <a:cxn ang="0">
                  <a:pos x="25" y="136"/>
                </a:cxn>
                <a:cxn ang="0">
                  <a:pos x="16" y="130"/>
                </a:cxn>
                <a:cxn ang="0">
                  <a:pos x="7" y="115"/>
                </a:cxn>
                <a:cxn ang="0">
                  <a:pos x="1" y="93"/>
                </a:cxn>
                <a:cxn ang="0">
                  <a:pos x="0" y="66"/>
                </a:cxn>
                <a:cxn ang="0">
                  <a:pos x="1" y="40"/>
                </a:cxn>
                <a:cxn ang="0">
                  <a:pos x="7" y="19"/>
                </a:cxn>
                <a:cxn ang="0">
                  <a:pos x="16" y="6"/>
                </a:cxn>
                <a:cxn ang="0">
                  <a:pos x="25" y="0"/>
                </a:cxn>
              </a:cxnLst>
              <a:rect l="0" t="0" r="r" b="b"/>
              <a:pathLst>
                <a:path w="50" h="136">
                  <a:moveTo>
                    <a:pt x="25" y="0"/>
                  </a:moveTo>
                  <a:lnTo>
                    <a:pt x="34" y="6"/>
                  </a:lnTo>
                  <a:lnTo>
                    <a:pt x="43" y="19"/>
                  </a:lnTo>
                  <a:lnTo>
                    <a:pt x="49" y="40"/>
                  </a:lnTo>
                  <a:lnTo>
                    <a:pt x="50" y="66"/>
                  </a:lnTo>
                  <a:lnTo>
                    <a:pt x="49" y="93"/>
                  </a:lnTo>
                  <a:lnTo>
                    <a:pt x="43" y="115"/>
                  </a:lnTo>
                  <a:lnTo>
                    <a:pt x="34" y="130"/>
                  </a:lnTo>
                  <a:lnTo>
                    <a:pt x="25" y="136"/>
                  </a:lnTo>
                  <a:lnTo>
                    <a:pt x="16" y="130"/>
                  </a:lnTo>
                  <a:lnTo>
                    <a:pt x="7" y="115"/>
                  </a:lnTo>
                  <a:lnTo>
                    <a:pt x="1" y="93"/>
                  </a:lnTo>
                  <a:lnTo>
                    <a:pt x="0" y="66"/>
                  </a:lnTo>
                  <a:lnTo>
                    <a:pt x="1" y="40"/>
                  </a:lnTo>
                  <a:lnTo>
                    <a:pt x="7" y="19"/>
                  </a:lnTo>
                  <a:lnTo>
                    <a:pt x="16" y="6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B5BAC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6" name="41 Forma libre"/>
            <p:cNvSpPr>
              <a:spLocks/>
            </p:cNvSpPr>
            <p:nvPr/>
          </p:nvSpPr>
          <p:spPr bwMode="auto">
            <a:xfrm>
              <a:off x="680" y="391"/>
              <a:ext cx="14" cy="19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31" y="3"/>
                </a:cxn>
                <a:cxn ang="0">
                  <a:pos x="38" y="9"/>
                </a:cxn>
                <a:cxn ang="0">
                  <a:pos x="42" y="18"/>
                </a:cxn>
                <a:cxn ang="0">
                  <a:pos x="44" y="28"/>
                </a:cxn>
                <a:cxn ang="0">
                  <a:pos x="42" y="39"/>
                </a:cxn>
                <a:cxn ang="0">
                  <a:pos x="38" y="47"/>
                </a:cxn>
                <a:cxn ang="0">
                  <a:pos x="31" y="53"/>
                </a:cxn>
                <a:cxn ang="0">
                  <a:pos x="22" y="55"/>
                </a:cxn>
                <a:cxn ang="0">
                  <a:pos x="13" y="53"/>
                </a:cxn>
                <a:cxn ang="0">
                  <a:pos x="7" y="47"/>
                </a:cxn>
                <a:cxn ang="0">
                  <a:pos x="1" y="39"/>
                </a:cxn>
                <a:cxn ang="0">
                  <a:pos x="0" y="28"/>
                </a:cxn>
                <a:cxn ang="0">
                  <a:pos x="1" y="18"/>
                </a:cxn>
                <a:cxn ang="0">
                  <a:pos x="7" y="9"/>
                </a:cxn>
                <a:cxn ang="0">
                  <a:pos x="13" y="3"/>
                </a:cxn>
                <a:cxn ang="0">
                  <a:pos x="22" y="0"/>
                </a:cxn>
              </a:cxnLst>
              <a:rect l="0" t="0" r="r" b="b"/>
              <a:pathLst>
                <a:path w="44" h="55">
                  <a:moveTo>
                    <a:pt x="22" y="0"/>
                  </a:moveTo>
                  <a:lnTo>
                    <a:pt x="31" y="3"/>
                  </a:lnTo>
                  <a:lnTo>
                    <a:pt x="38" y="9"/>
                  </a:lnTo>
                  <a:lnTo>
                    <a:pt x="42" y="18"/>
                  </a:lnTo>
                  <a:lnTo>
                    <a:pt x="44" y="28"/>
                  </a:lnTo>
                  <a:lnTo>
                    <a:pt x="42" y="39"/>
                  </a:lnTo>
                  <a:lnTo>
                    <a:pt x="38" y="47"/>
                  </a:lnTo>
                  <a:lnTo>
                    <a:pt x="31" y="53"/>
                  </a:lnTo>
                  <a:lnTo>
                    <a:pt x="22" y="55"/>
                  </a:lnTo>
                  <a:lnTo>
                    <a:pt x="13" y="53"/>
                  </a:lnTo>
                  <a:lnTo>
                    <a:pt x="7" y="47"/>
                  </a:lnTo>
                  <a:lnTo>
                    <a:pt x="1" y="39"/>
                  </a:lnTo>
                  <a:lnTo>
                    <a:pt x="0" y="28"/>
                  </a:lnTo>
                  <a:lnTo>
                    <a:pt x="1" y="18"/>
                  </a:lnTo>
                  <a:lnTo>
                    <a:pt x="7" y="9"/>
                  </a:lnTo>
                  <a:lnTo>
                    <a:pt x="13" y="3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8C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7" name="42 Forma libre"/>
            <p:cNvSpPr>
              <a:spLocks/>
            </p:cNvSpPr>
            <p:nvPr/>
          </p:nvSpPr>
          <p:spPr bwMode="auto">
            <a:xfrm>
              <a:off x="869" y="393"/>
              <a:ext cx="15" cy="18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30" y="1"/>
                </a:cxn>
                <a:cxn ang="0">
                  <a:pos x="37" y="7"/>
                </a:cxn>
                <a:cxn ang="0">
                  <a:pos x="41" y="16"/>
                </a:cxn>
                <a:cxn ang="0">
                  <a:pos x="43" y="28"/>
                </a:cxn>
                <a:cxn ang="0">
                  <a:pos x="41" y="38"/>
                </a:cxn>
                <a:cxn ang="0">
                  <a:pos x="37" y="47"/>
                </a:cxn>
                <a:cxn ang="0">
                  <a:pos x="30" y="53"/>
                </a:cxn>
                <a:cxn ang="0">
                  <a:pos x="21" y="54"/>
                </a:cxn>
                <a:cxn ang="0">
                  <a:pos x="12" y="53"/>
                </a:cxn>
                <a:cxn ang="0">
                  <a:pos x="6" y="47"/>
                </a:cxn>
                <a:cxn ang="0">
                  <a:pos x="1" y="38"/>
                </a:cxn>
                <a:cxn ang="0">
                  <a:pos x="0" y="28"/>
                </a:cxn>
                <a:cxn ang="0">
                  <a:pos x="1" y="16"/>
                </a:cxn>
                <a:cxn ang="0">
                  <a:pos x="6" y="7"/>
                </a:cxn>
                <a:cxn ang="0">
                  <a:pos x="12" y="1"/>
                </a:cxn>
                <a:cxn ang="0">
                  <a:pos x="21" y="0"/>
                </a:cxn>
              </a:cxnLst>
              <a:rect l="0" t="0" r="r" b="b"/>
              <a:pathLst>
                <a:path w="43" h="54">
                  <a:moveTo>
                    <a:pt x="21" y="0"/>
                  </a:moveTo>
                  <a:lnTo>
                    <a:pt x="30" y="1"/>
                  </a:lnTo>
                  <a:lnTo>
                    <a:pt x="37" y="7"/>
                  </a:lnTo>
                  <a:lnTo>
                    <a:pt x="41" y="16"/>
                  </a:lnTo>
                  <a:lnTo>
                    <a:pt x="43" y="28"/>
                  </a:lnTo>
                  <a:lnTo>
                    <a:pt x="41" y="38"/>
                  </a:lnTo>
                  <a:lnTo>
                    <a:pt x="37" y="47"/>
                  </a:lnTo>
                  <a:lnTo>
                    <a:pt x="30" y="53"/>
                  </a:lnTo>
                  <a:lnTo>
                    <a:pt x="21" y="54"/>
                  </a:lnTo>
                  <a:lnTo>
                    <a:pt x="12" y="53"/>
                  </a:lnTo>
                  <a:lnTo>
                    <a:pt x="6" y="47"/>
                  </a:lnTo>
                  <a:lnTo>
                    <a:pt x="1" y="38"/>
                  </a:lnTo>
                  <a:lnTo>
                    <a:pt x="0" y="28"/>
                  </a:lnTo>
                  <a:lnTo>
                    <a:pt x="1" y="16"/>
                  </a:lnTo>
                  <a:lnTo>
                    <a:pt x="6" y="7"/>
                  </a:lnTo>
                  <a:lnTo>
                    <a:pt x="12" y="1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8C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8" name="43 Forma libre"/>
            <p:cNvSpPr>
              <a:spLocks/>
            </p:cNvSpPr>
            <p:nvPr/>
          </p:nvSpPr>
          <p:spPr bwMode="auto">
            <a:xfrm>
              <a:off x="646" y="485"/>
              <a:ext cx="256" cy="10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0" y="4"/>
                </a:cxn>
                <a:cxn ang="0">
                  <a:pos x="769" y="0"/>
                </a:cxn>
                <a:cxn ang="0">
                  <a:pos x="769" y="18"/>
                </a:cxn>
                <a:cxn ang="0">
                  <a:pos x="0" y="32"/>
                </a:cxn>
              </a:cxnLst>
              <a:rect l="0" t="0" r="r" b="b"/>
              <a:pathLst>
                <a:path w="769" h="32">
                  <a:moveTo>
                    <a:pt x="0" y="32"/>
                  </a:moveTo>
                  <a:lnTo>
                    <a:pt x="0" y="4"/>
                  </a:lnTo>
                  <a:lnTo>
                    <a:pt x="769" y="0"/>
                  </a:lnTo>
                  <a:lnTo>
                    <a:pt x="769" y="18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75727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9" name="44 Forma libre"/>
            <p:cNvSpPr>
              <a:spLocks/>
            </p:cNvSpPr>
            <p:nvPr/>
          </p:nvSpPr>
          <p:spPr bwMode="auto">
            <a:xfrm>
              <a:off x="746" y="427"/>
              <a:ext cx="91" cy="10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272" y="0"/>
                </a:cxn>
                <a:cxn ang="0">
                  <a:pos x="272" y="24"/>
                </a:cxn>
                <a:cxn ang="0">
                  <a:pos x="0" y="30"/>
                </a:cxn>
                <a:cxn ang="0">
                  <a:pos x="3" y="0"/>
                </a:cxn>
              </a:cxnLst>
              <a:rect l="0" t="0" r="r" b="b"/>
              <a:pathLst>
                <a:path w="272" h="30">
                  <a:moveTo>
                    <a:pt x="3" y="0"/>
                  </a:moveTo>
                  <a:lnTo>
                    <a:pt x="272" y="0"/>
                  </a:lnTo>
                  <a:lnTo>
                    <a:pt x="272" y="24"/>
                  </a:lnTo>
                  <a:lnTo>
                    <a:pt x="0" y="3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2020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0" name="45 Forma libre"/>
            <p:cNvSpPr>
              <a:spLocks/>
            </p:cNvSpPr>
            <p:nvPr/>
          </p:nvSpPr>
          <p:spPr bwMode="auto">
            <a:xfrm>
              <a:off x="661" y="265"/>
              <a:ext cx="217" cy="113"/>
            </a:xfrm>
            <a:custGeom>
              <a:avLst/>
              <a:gdLst/>
              <a:ahLst/>
              <a:cxnLst>
                <a:cxn ang="0">
                  <a:pos x="623" y="231"/>
                </a:cxn>
                <a:cxn ang="0">
                  <a:pos x="499" y="231"/>
                </a:cxn>
                <a:cxn ang="0">
                  <a:pos x="499" y="164"/>
                </a:cxn>
                <a:cxn ang="0">
                  <a:pos x="471" y="105"/>
                </a:cxn>
                <a:cxn ang="0">
                  <a:pos x="383" y="105"/>
                </a:cxn>
                <a:cxn ang="0">
                  <a:pos x="336" y="183"/>
                </a:cxn>
                <a:cxn ang="0">
                  <a:pos x="326" y="29"/>
                </a:cxn>
                <a:cxn ang="0">
                  <a:pos x="202" y="0"/>
                </a:cxn>
                <a:cxn ang="0">
                  <a:pos x="144" y="58"/>
                </a:cxn>
                <a:cxn ang="0">
                  <a:pos x="95" y="10"/>
                </a:cxn>
                <a:cxn ang="0">
                  <a:pos x="0" y="10"/>
                </a:cxn>
                <a:cxn ang="0">
                  <a:pos x="67" y="328"/>
                </a:cxn>
                <a:cxn ang="0">
                  <a:pos x="259" y="319"/>
                </a:cxn>
                <a:cxn ang="0">
                  <a:pos x="653" y="339"/>
                </a:cxn>
                <a:cxn ang="0">
                  <a:pos x="623" y="231"/>
                </a:cxn>
              </a:cxnLst>
              <a:rect l="0" t="0" r="r" b="b"/>
              <a:pathLst>
                <a:path w="653" h="339">
                  <a:moveTo>
                    <a:pt x="623" y="231"/>
                  </a:moveTo>
                  <a:lnTo>
                    <a:pt x="499" y="231"/>
                  </a:lnTo>
                  <a:lnTo>
                    <a:pt x="499" y="164"/>
                  </a:lnTo>
                  <a:lnTo>
                    <a:pt x="471" y="105"/>
                  </a:lnTo>
                  <a:lnTo>
                    <a:pt x="383" y="105"/>
                  </a:lnTo>
                  <a:lnTo>
                    <a:pt x="336" y="183"/>
                  </a:lnTo>
                  <a:lnTo>
                    <a:pt x="326" y="29"/>
                  </a:lnTo>
                  <a:lnTo>
                    <a:pt x="202" y="0"/>
                  </a:lnTo>
                  <a:lnTo>
                    <a:pt x="144" y="58"/>
                  </a:lnTo>
                  <a:lnTo>
                    <a:pt x="95" y="10"/>
                  </a:lnTo>
                  <a:lnTo>
                    <a:pt x="0" y="10"/>
                  </a:lnTo>
                  <a:lnTo>
                    <a:pt x="67" y="328"/>
                  </a:lnTo>
                  <a:lnTo>
                    <a:pt x="259" y="319"/>
                  </a:lnTo>
                  <a:lnTo>
                    <a:pt x="653" y="339"/>
                  </a:lnTo>
                  <a:lnTo>
                    <a:pt x="623" y="231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1" name="46 Forma libre"/>
            <p:cNvSpPr>
              <a:spLocks/>
            </p:cNvSpPr>
            <p:nvPr/>
          </p:nvSpPr>
          <p:spPr bwMode="auto">
            <a:xfrm>
              <a:off x="741" y="220"/>
              <a:ext cx="86" cy="64"/>
            </a:xfrm>
            <a:custGeom>
              <a:avLst/>
              <a:gdLst/>
              <a:ahLst/>
              <a:cxnLst>
                <a:cxn ang="0">
                  <a:pos x="182" y="0"/>
                </a:cxn>
                <a:cxn ang="0">
                  <a:pos x="0" y="154"/>
                </a:cxn>
                <a:cxn ang="0">
                  <a:pos x="78" y="145"/>
                </a:cxn>
                <a:cxn ang="0">
                  <a:pos x="38" y="193"/>
                </a:cxn>
                <a:cxn ang="0">
                  <a:pos x="259" y="0"/>
                </a:cxn>
                <a:cxn ang="0">
                  <a:pos x="182" y="0"/>
                </a:cxn>
              </a:cxnLst>
              <a:rect l="0" t="0" r="r" b="b"/>
              <a:pathLst>
                <a:path w="259" h="193">
                  <a:moveTo>
                    <a:pt x="182" y="0"/>
                  </a:moveTo>
                  <a:lnTo>
                    <a:pt x="0" y="154"/>
                  </a:lnTo>
                  <a:lnTo>
                    <a:pt x="78" y="145"/>
                  </a:lnTo>
                  <a:lnTo>
                    <a:pt x="38" y="193"/>
                  </a:lnTo>
                  <a:lnTo>
                    <a:pt x="259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007AD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" name="47 Forma libre"/>
            <p:cNvSpPr>
              <a:spLocks/>
            </p:cNvSpPr>
            <p:nvPr/>
          </p:nvSpPr>
          <p:spPr bwMode="auto">
            <a:xfrm>
              <a:off x="750" y="284"/>
              <a:ext cx="90" cy="58"/>
            </a:xfrm>
            <a:custGeom>
              <a:avLst/>
              <a:gdLst/>
              <a:ahLst/>
              <a:cxnLst>
                <a:cxn ang="0">
                  <a:pos x="231" y="10"/>
                </a:cxn>
                <a:cxn ang="0">
                  <a:pos x="0" y="173"/>
                </a:cxn>
                <a:cxn ang="0">
                  <a:pos x="107" y="125"/>
                </a:cxn>
                <a:cxn ang="0">
                  <a:pos x="269" y="0"/>
                </a:cxn>
                <a:cxn ang="0">
                  <a:pos x="231" y="10"/>
                </a:cxn>
              </a:cxnLst>
              <a:rect l="0" t="0" r="r" b="b"/>
              <a:pathLst>
                <a:path w="269" h="173">
                  <a:moveTo>
                    <a:pt x="231" y="10"/>
                  </a:moveTo>
                  <a:lnTo>
                    <a:pt x="0" y="173"/>
                  </a:lnTo>
                  <a:lnTo>
                    <a:pt x="107" y="125"/>
                  </a:lnTo>
                  <a:lnTo>
                    <a:pt x="269" y="0"/>
                  </a:lnTo>
                  <a:lnTo>
                    <a:pt x="231" y="10"/>
                  </a:lnTo>
                  <a:close/>
                </a:path>
              </a:pathLst>
            </a:custGeom>
            <a:solidFill>
              <a:srgbClr val="007AD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3" name="48 Forma libre"/>
            <p:cNvSpPr>
              <a:spLocks/>
            </p:cNvSpPr>
            <p:nvPr/>
          </p:nvSpPr>
          <p:spPr bwMode="auto">
            <a:xfrm>
              <a:off x="446" y="187"/>
              <a:ext cx="53" cy="80"/>
            </a:xfrm>
            <a:custGeom>
              <a:avLst/>
              <a:gdLst/>
              <a:ahLst/>
              <a:cxnLst>
                <a:cxn ang="0">
                  <a:pos x="4" y="50"/>
                </a:cxn>
                <a:cxn ang="0">
                  <a:pos x="159" y="0"/>
                </a:cxn>
                <a:cxn ang="0">
                  <a:pos x="159" y="239"/>
                </a:cxn>
                <a:cxn ang="0">
                  <a:pos x="134" y="193"/>
                </a:cxn>
                <a:cxn ang="0">
                  <a:pos x="134" y="121"/>
                </a:cxn>
                <a:cxn ang="0">
                  <a:pos x="125" y="75"/>
                </a:cxn>
                <a:cxn ang="0">
                  <a:pos x="93" y="91"/>
                </a:cxn>
                <a:cxn ang="0">
                  <a:pos x="88" y="176"/>
                </a:cxn>
                <a:cxn ang="0">
                  <a:pos x="26" y="226"/>
                </a:cxn>
                <a:cxn ang="0">
                  <a:pos x="26" y="171"/>
                </a:cxn>
                <a:cxn ang="0">
                  <a:pos x="32" y="88"/>
                </a:cxn>
                <a:cxn ang="0">
                  <a:pos x="0" y="113"/>
                </a:cxn>
                <a:cxn ang="0">
                  <a:pos x="0" y="105"/>
                </a:cxn>
                <a:cxn ang="0">
                  <a:pos x="0" y="85"/>
                </a:cxn>
                <a:cxn ang="0">
                  <a:pos x="1" y="63"/>
                </a:cxn>
                <a:cxn ang="0">
                  <a:pos x="4" y="50"/>
                </a:cxn>
              </a:cxnLst>
              <a:rect l="0" t="0" r="r" b="b"/>
              <a:pathLst>
                <a:path w="159" h="239">
                  <a:moveTo>
                    <a:pt x="4" y="50"/>
                  </a:moveTo>
                  <a:lnTo>
                    <a:pt x="159" y="0"/>
                  </a:lnTo>
                  <a:lnTo>
                    <a:pt x="159" y="239"/>
                  </a:lnTo>
                  <a:lnTo>
                    <a:pt x="134" y="193"/>
                  </a:lnTo>
                  <a:lnTo>
                    <a:pt x="134" y="121"/>
                  </a:lnTo>
                  <a:lnTo>
                    <a:pt x="125" y="75"/>
                  </a:lnTo>
                  <a:lnTo>
                    <a:pt x="93" y="91"/>
                  </a:lnTo>
                  <a:lnTo>
                    <a:pt x="88" y="176"/>
                  </a:lnTo>
                  <a:lnTo>
                    <a:pt x="26" y="226"/>
                  </a:lnTo>
                  <a:lnTo>
                    <a:pt x="26" y="171"/>
                  </a:lnTo>
                  <a:lnTo>
                    <a:pt x="32" y="88"/>
                  </a:lnTo>
                  <a:lnTo>
                    <a:pt x="0" y="113"/>
                  </a:lnTo>
                  <a:lnTo>
                    <a:pt x="0" y="105"/>
                  </a:lnTo>
                  <a:lnTo>
                    <a:pt x="0" y="85"/>
                  </a:lnTo>
                  <a:lnTo>
                    <a:pt x="1" y="63"/>
                  </a:lnTo>
                  <a:lnTo>
                    <a:pt x="4" y="5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4" name="49 Forma libre"/>
            <p:cNvSpPr>
              <a:spLocks/>
            </p:cNvSpPr>
            <p:nvPr/>
          </p:nvSpPr>
          <p:spPr bwMode="auto">
            <a:xfrm>
              <a:off x="450" y="268"/>
              <a:ext cx="31" cy="42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127"/>
                </a:cxn>
                <a:cxn ang="0">
                  <a:pos x="50" y="114"/>
                </a:cxn>
                <a:cxn ang="0">
                  <a:pos x="92" y="0"/>
                </a:cxn>
                <a:cxn ang="0">
                  <a:pos x="50" y="9"/>
                </a:cxn>
                <a:cxn ang="0">
                  <a:pos x="25" y="72"/>
                </a:cxn>
                <a:cxn ang="0">
                  <a:pos x="0" y="4"/>
                </a:cxn>
              </a:cxnLst>
              <a:rect l="0" t="0" r="r" b="b"/>
              <a:pathLst>
                <a:path w="92" h="127">
                  <a:moveTo>
                    <a:pt x="0" y="4"/>
                  </a:moveTo>
                  <a:lnTo>
                    <a:pt x="0" y="127"/>
                  </a:lnTo>
                  <a:lnTo>
                    <a:pt x="50" y="114"/>
                  </a:lnTo>
                  <a:lnTo>
                    <a:pt x="92" y="0"/>
                  </a:lnTo>
                  <a:lnTo>
                    <a:pt x="50" y="9"/>
                  </a:lnTo>
                  <a:lnTo>
                    <a:pt x="25" y="7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5" name="50 Forma libre"/>
            <p:cNvSpPr>
              <a:spLocks/>
            </p:cNvSpPr>
            <p:nvPr/>
          </p:nvSpPr>
          <p:spPr bwMode="auto">
            <a:xfrm>
              <a:off x="470" y="227"/>
              <a:ext cx="9" cy="24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71"/>
                </a:cxn>
                <a:cxn ang="0">
                  <a:pos x="20" y="33"/>
                </a:cxn>
                <a:cxn ang="0">
                  <a:pos x="29" y="0"/>
                </a:cxn>
                <a:cxn ang="0">
                  <a:pos x="0" y="8"/>
                </a:cxn>
              </a:cxnLst>
              <a:rect l="0" t="0" r="r" b="b"/>
              <a:pathLst>
                <a:path w="29" h="71">
                  <a:moveTo>
                    <a:pt x="0" y="8"/>
                  </a:moveTo>
                  <a:lnTo>
                    <a:pt x="0" y="71"/>
                  </a:lnTo>
                  <a:lnTo>
                    <a:pt x="20" y="33"/>
                  </a:lnTo>
                  <a:lnTo>
                    <a:pt x="29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7AD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6" name="51 Forma libre"/>
            <p:cNvSpPr>
              <a:spLocks/>
            </p:cNvSpPr>
            <p:nvPr/>
          </p:nvSpPr>
          <p:spPr bwMode="auto">
            <a:xfrm>
              <a:off x="365" y="248"/>
              <a:ext cx="36" cy="89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265"/>
                </a:cxn>
                <a:cxn ang="0">
                  <a:pos x="54" y="247"/>
                </a:cxn>
                <a:cxn ang="0">
                  <a:pos x="87" y="148"/>
                </a:cxn>
                <a:cxn ang="0">
                  <a:pos x="109" y="44"/>
                </a:cxn>
                <a:cxn ang="0">
                  <a:pos x="77" y="44"/>
                </a:cxn>
                <a:cxn ang="0">
                  <a:pos x="16" y="144"/>
                </a:cxn>
                <a:cxn ang="0">
                  <a:pos x="38" y="12"/>
                </a:cxn>
                <a:cxn ang="0">
                  <a:pos x="6" y="0"/>
                </a:cxn>
              </a:cxnLst>
              <a:rect l="0" t="0" r="r" b="b"/>
              <a:pathLst>
                <a:path w="109" h="265">
                  <a:moveTo>
                    <a:pt x="6" y="0"/>
                  </a:moveTo>
                  <a:lnTo>
                    <a:pt x="0" y="265"/>
                  </a:lnTo>
                  <a:lnTo>
                    <a:pt x="54" y="247"/>
                  </a:lnTo>
                  <a:lnTo>
                    <a:pt x="87" y="148"/>
                  </a:lnTo>
                  <a:lnTo>
                    <a:pt x="109" y="44"/>
                  </a:lnTo>
                  <a:lnTo>
                    <a:pt x="77" y="44"/>
                  </a:lnTo>
                  <a:lnTo>
                    <a:pt x="16" y="144"/>
                  </a:lnTo>
                  <a:lnTo>
                    <a:pt x="38" y="12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7" name="52 Forma libre"/>
            <p:cNvSpPr>
              <a:spLocks/>
            </p:cNvSpPr>
            <p:nvPr/>
          </p:nvSpPr>
          <p:spPr bwMode="auto">
            <a:xfrm>
              <a:off x="369" y="287"/>
              <a:ext cx="14" cy="34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0" y="55"/>
                </a:cxn>
                <a:cxn ang="0">
                  <a:pos x="0" y="104"/>
                </a:cxn>
                <a:cxn ang="0">
                  <a:pos x="38" y="51"/>
                </a:cxn>
                <a:cxn ang="0">
                  <a:pos x="42" y="0"/>
                </a:cxn>
              </a:cxnLst>
              <a:rect l="0" t="0" r="r" b="b"/>
              <a:pathLst>
                <a:path w="42" h="104">
                  <a:moveTo>
                    <a:pt x="42" y="0"/>
                  </a:moveTo>
                  <a:lnTo>
                    <a:pt x="0" y="55"/>
                  </a:lnTo>
                  <a:lnTo>
                    <a:pt x="0" y="104"/>
                  </a:lnTo>
                  <a:lnTo>
                    <a:pt x="38" y="5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007AD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8" name="53 Forma libre"/>
            <p:cNvSpPr>
              <a:spLocks/>
            </p:cNvSpPr>
            <p:nvPr/>
          </p:nvSpPr>
          <p:spPr bwMode="auto">
            <a:xfrm>
              <a:off x="303" y="263"/>
              <a:ext cx="36" cy="53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109" y="0"/>
                </a:cxn>
                <a:cxn ang="0">
                  <a:pos x="109" y="48"/>
                </a:cxn>
                <a:cxn ang="0">
                  <a:pos x="109" y="110"/>
                </a:cxn>
                <a:cxn ang="0">
                  <a:pos x="55" y="48"/>
                </a:cxn>
                <a:cxn ang="0">
                  <a:pos x="32" y="77"/>
                </a:cxn>
                <a:cxn ang="0">
                  <a:pos x="38" y="142"/>
                </a:cxn>
                <a:cxn ang="0">
                  <a:pos x="10" y="160"/>
                </a:cxn>
                <a:cxn ang="0">
                  <a:pos x="0" y="23"/>
                </a:cxn>
              </a:cxnLst>
              <a:rect l="0" t="0" r="r" b="b"/>
              <a:pathLst>
                <a:path w="109" h="160">
                  <a:moveTo>
                    <a:pt x="0" y="23"/>
                  </a:moveTo>
                  <a:lnTo>
                    <a:pt x="109" y="0"/>
                  </a:lnTo>
                  <a:lnTo>
                    <a:pt x="109" y="48"/>
                  </a:lnTo>
                  <a:lnTo>
                    <a:pt x="109" y="110"/>
                  </a:lnTo>
                  <a:lnTo>
                    <a:pt x="55" y="48"/>
                  </a:lnTo>
                  <a:lnTo>
                    <a:pt x="32" y="77"/>
                  </a:lnTo>
                  <a:lnTo>
                    <a:pt x="38" y="142"/>
                  </a:lnTo>
                  <a:lnTo>
                    <a:pt x="10" y="16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9" name="54 Forma libre"/>
            <p:cNvSpPr>
              <a:spLocks/>
            </p:cNvSpPr>
            <p:nvPr/>
          </p:nvSpPr>
          <p:spPr bwMode="auto">
            <a:xfrm>
              <a:off x="241" y="273"/>
              <a:ext cx="11" cy="47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140"/>
                </a:cxn>
                <a:cxn ang="0">
                  <a:pos x="25" y="97"/>
                </a:cxn>
                <a:cxn ang="0">
                  <a:pos x="31" y="0"/>
                </a:cxn>
                <a:cxn ang="0">
                  <a:pos x="0" y="30"/>
                </a:cxn>
              </a:cxnLst>
              <a:rect l="0" t="0" r="r" b="b"/>
              <a:pathLst>
                <a:path w="31" h="140">
                  <a:moveTo>
                    <a:pt x="0" y="30"/>
                  </a:moveTo>
                  <a:lnTo>
                    <a:pt x="0" y="140"/>
                  </a:lnTo>
                  <a:lnTo>
                    <a:pt x="25" y="97"/>
                  </a:lnTo>
                  <a:lnTo>
                    <a:pt x="31" y="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0" name="55 Forma libre"/>
            <p:cNvSpPr>
              <a:spLocks/>
            </p:cNvSpPr>
            <p:nvPr/>
          </p:nvSpPr>
          <p:spPr bwMode="auto">
            <a:xfrm>
              <a:off x="586" y="178"/>
              <a:ext cx="24" cy="1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493"/>
                </a:cxn>
                <a:cxn ang="0">
                  <a:pos x="71" y="523"/>
                </a:cxn>
                <a:cxn ang="0">
                  <a:pos x="71" y="469"/>
                </a:cxn>
                <a:cxn ang="0">
                  <a:pos x="71" y="370"/>
                </a:cxn>
                <a:cxn ang="0">
                  <a:pos x="61" y="191"/>
                </a:cxn>
                <a:cxn ang="0">
                  <a:pos x="0" y="0"/>
                </a:cxn>
              </a:cxnLst>
              <a:rect l="0" t="0" r="r" b="b"/>
              <a:pathLst>
                <a:path w="71" h="523">
                  <a:moveTo>
                    <a:pt x="0" y="0"/>
                  </a:moveTo>
                  <a:lnTo>
                    <a:pt x="10" y="493"/>
                  </a:lnTo>
                  <a:lnTo>
                    <a:pt x="71" y="523"/>
                  </a:lnTo>
                  <a:lnTo>
                    <a:pt x="71" y="469"/>
                  </a:lnTo>
                  <a:lnTo>
                    <a:pt x="71" y="370"/>
                  </a:lnTo>
                  <a:lnTo>
                    <a:pt x="61" y="1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1" name="56 Forma libre"/>
            <p:cNvSpPr>
              <a:spLocks/>
            </p:cNvSpPr>
            <p:nvPr/>
          </p:nvSpPr>
          <p:spPr bwMode="auto">
            <a:xfrm>
              <a:off x="745" y="451"/>
              <a:ext cx="93" cy="30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278" y="0"/>
                </a:cxn>
                <a:cxn ang="0">
                  <a:pos x="278" y="89"/>
                </a:cxn>
                <a:cxn ang="0">
                  <a:pos x="0" y="89"/>
                </a:cxn>
                <a:cxn ang="0">
                  <a:pos x="0" y="3"/>
                </a:cxn>
              </a:cxnLst>
              <a:rect l="0" t="0" r="r" b="b"/>
              <a:pathLst>
                <a:path w="278" h="89">
                  <a:moveTo>
                    <a:pt x="0" y="3"/>
                  </a:moveTo>
                  <a:lnTo>
                    <a:pt x="278" y="0"/>
                  </a:lnTo>
                  <a:lnTo>
                    <a:pt x="278" y="89"/>
                  </a:lnTo>
                  <a:lnTo>
                    <a:pt x="0" y="89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2020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2" name="57 Forma libre"/>
            <p:cNvSpPr>
              <a:spLocks/>
            </p:cNvSpPr>
            <p:nvPr/>
          </p:nvSpPr>
          <p:spPr bwMode="auto">
            <a:xfrm>
              <a:off x="99" y="317"/>
              <a:ext cx="9" cy="6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2"/>
                </a:cxn>
                <a:cxn ang="0">
                  <a:pos x="21" y="188"/>
                </a:cxn>
                <a:cxn ang="0">
                  <a:pos x="25" y="149"/>
                </a:cxn>
                <a:cxn ang="0">
                  <a:pos x="25" y="3"/>
                </a:cxn>
                <a:cxn ang="0">
                  <a:pos x="0" y="0"/>
                </a:cxn>
              </a:cxnLst>
              <a:rect l="0" t="0" r="r" b="b"/>
              <a:pathLst>
                <a:path w="25" h="192">
                  <a:moveTo>
                    <a:pt x="0" y="0"/>
                  </a:moveTo>
                  <a:lnTo>
                    <a:pt x="0" y="192"/>
                  </a:lnTo>
                  <a:lnTo>
                    <a:pt x="21" y="188"/>
                  </a:lnTo>
                  <a:lnTo>
                    <a:pt x="25" y="149"/>
                  </a:lnTo>
                  <a:lnTo>
                    <a:pt x="2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3" name="58 Forma libre"/>
            <p:cNvSpPr>
              <a:spLocks/>
            </p:cNvSpPr>
            <p:nvPr/>
          </p:nvSpPr>
          <p:spPr bwMode="auto">
            <a:xfrm>
              <a:off x="151" y="311"/>
              <a:ext cx="9" cy="49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0" y="148"/>
                </a:cxn>
                <a:cxn ang="0">
                  <a:pos x="16" y="132"/>
                </a:cxn>
                <a:cxn ang="0">
                  <a:pos x="9" y="68"/>
                </a:cxn>
                <a:cxn ang="0">
                  <a:pos x="27" y="103"/>
                </a:cxn>
                <a:cxn ang="0">
                  <a:pos x="24" y="0"/>
                </a:cxn>
                <a:cxn ang="0">
                  <a:pos x="19" y="1"/>
                </a:cxn>
                <a:cxn ang="0">
                  <a:pos x="12" y="6"/>
                </a:cxn>
                <a:cxn ang="0">
                  <a:pos x="3" y="9"/>
                </a:cxn>
                <a:cxn ang="0">
                  <a:pos x="0" y="9"/>
                </a:cxn>
              </a:cxnLst>
              <a:rect l="0" t="0" r="r" b="b"/>
              <a:pathLst>
                <a:path w="27" h="148">
                  <a:moveTo>
                    <a:pt x="0" y="9"/>
                  </a:moveTo>
                  <a:lnTo>
                    <a:pt x="0" y="148"/>
                  </a:lnTo>
                  <a:lnTo>
                    <a:pt x="16" y="132"/>
                  </a:lnTo>
                  <a:lnTo>
                    <a:pt x="9" y="68"/>
                  </a:lnTo>
                  <a:lnTo>
                    <a:pt x="27" y="103"/>
                  </a:lnTo>
                  <a:lnTo>
                    <a:pt x="24" y="0"/>
                  </a:lnTo>
                  <a:lnTo>
                    <a:pt x="19" y="1"/>
                  </a:lnTo>
                  <a:lnTo>
                    <a:pt x="12" y="6"/>
                  </a:lnTo>
                  <a:lnTo>
                    <a:pt x="3" y="9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4" name="59 Forma libre"/>
            <p:cNvSpPr>
              <a:spLocks/>
            </p:cNvSpPr>
            <p:nvPr/>
          </p:nvSpPr>
          <p:spPr bwMode="auto">
            <a:xfrm>
              <a:off x="185" y="320"/>
              <a:ext cx="13" cy="47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0" y="65"/>
                </a:cxn>
                <a:cxn ang="0">
                  <a:pos x="12" y="50"/>
                </a:cxn>
                <a:cxn ang="0">
                  <a:pos x="0" y="90"/>
                </a:cxn>
                <a:cxn ang="0">
                  <a:pos x="3" y="141"/>
                </a:cxn>
                <a:cxn ang="0">
                  <a:pos x="37" y="138"/>
                </a:cxn>
                <a:cxn ang="0">
                  <a:pos x="39" y="21"/>
                </a:cxn>
                <a:cxn ang="0">
                  <a:pos x="31" y="0"/>
                </a:cxn>
              </a:cxnLst>
              <a:rect l="0" t="0" r="r" b="b"/>
              <a:pathLst>
                <a:path w="39" h="141">
                  <a:moveTo>
                    <a:pt x="31" y="0"/>
                  </a:moveTo>
                  <a:lnTo>
                    <a:pt x="30" y="65"/>
                  </a:lnTo>
                  <a:lnTo>
                    <a:pt x="12" y="50"/>
                  </a:lnTo>
                  <a:lnTo>
                    <a:pt x="0" y="90"/>
                  </a:lnTo>
                  <a:lnTo>
                    <a:pt x="3" y="141"/>
                  </a:lnTo>
                  <a:lnTo>
                    <a:pt x="37" y="138"/>
                  </a:lnTo>
                  <a:lnTo>
                    <a:pt x="39" y="21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5" name="60 Forma libre"/>
            <p:cNvSpPr>
              <a:spLocks/>
            </p:cNvSpPr>
            <p:nvPr/>
          </p:nvSpPr>
          <p:spPr bwMode="auto">
            <a:xfrm>
              <a:off x="650" y="189"/>
              <a:ext cx="145" cy="46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166" y="0"/>
                </a:cxn>
                <a:cxn ang="0">
                  <a:pos x="435" y="37"/>
                </a:cxn>
                <a:cxn ang="0">
                  <a:pos x="362" y="83"/>
                </a:cxn>
                <a:cxn ang="0">
                  <a:pos x="290" y="92"/>
                </a:cxn>
                <a:cxn ang="0">
                  <a:pos x="100" y="92"/>
                </a:cxn>
                <a:cxn ang="0">
                  <a:pos x="46" y="138"/>
                </a:cxn>
                <a:cxn ang="0">
                  <a:pos x="0" y="0"/>
                </a:cxn>
                <a:cxn ang="0">
                  <a:pos x="46" y="0"/>
                </a:cxn>
              </a:cxnLst>
              <a:rect l="0" t="0" r="r" b="b"/>
              <a:pathLst>
                <a:path w="435" h="138">
                  <a:moveTo>
                    <a:pt x="46" y="0"/>
                  </a:moveTo>
                  <a:lnTo>
                    <a:pt x="166" y="0"/>
                  </a:lnTo>
                  <a:lnTo>
                    <a:pt x="435" y="37"/>
                  </a:lnTo>
                  <a:lnTo>
                    <a:pt x="362" y="83"/>
                  </a:lnTo>
                  <a:lnTo>
                    <a:pt x="290" y="92"/>
                  </a:lnTo>
                  <a:lnTo>
                    <a:pt x="100" y="92"/>
                  </a:lnTo>
                  <a:lnTo>
                    <a:pt x="46" y="138"/>
                  </a:lnTo>
                  <a:lnTo>
                    <a:pt x="0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6" name="61 Forma libre"/>
            <p:cNvSpPr>
              <a:spLocks/>
            </p:cNvSpPr>
            <p:nvPr/>
          </p:nvSpPr>
          <p:spPr bwMode="auto">
            <a:xfrm>
              <a:off x="141" y="411"/>
              <a:ext cx="403" cy="94"/>
            </a:xfrm>
            <a:custGeom>
              <a:avLst/>
              <a:gdLst/>
              <a:ahLst/>
              <a:cxnLst>
                <a:cxn ang="0">
                  <a:pos x="1202" y="0"/>
                </a:cxn>
                <a:cxn ang="0">
                  <a:pos x="1" y="96"/>
                </a:cxn>
                <a:cxn ang="0">
                  <a:pos x="0" y="281"/>
                </a:cxn>
                <a:cxn ang="0">
                  <a:pos x="10" y="284"/>
                </a:cxn>
                <a:cxn ang="0">
                  <a:pos x="12" y="105"/>
                </a:cxn>
                <a:cxn ang="0">
                  <a:pos x="1209" y="10"/>
                </a:cxn>
                <a:cxn ang="0">
                  <a:pos x="1208" y="9"/>
                </a:cxn>
                <a:cxn ang="0">
                  <a:pos x="1204" y="4"/>
                </a:cxn>
                <a:cxn ang="0">
                  <a:pos x="1201" y="1"/>
                </a:cxn>
                <a:cxn ang="0">
                  <a:pos x="1202" y="0"/>
                </a:cxn>
              </a:cxnLst>
              <a:rect l="0" t="0" r="r" b="b"/>
              <a:pathLst>
                <a:path w="1209" h="284">
                  <a:moveTo>
                    <a:pt x="1202" y="0"/>
                  </a:moveTo>
                  <a:lnTo>
                    <a:pt x="1" y="96"/>
                  </a:lnTo>
                  <a:lnTo>
                    <a:pt x="0" y="281"/>
                  </a:lnTo>
                  <a:lnTo>
                    <a:pt x="10" y="284"/>
                  </a:lnTo>
                  <a:lnTo>
                    <a:pt x="12" y="105"/>
                  </a:lnTo>
                  <a:lnTo>
                    <a:pt x="1209" y="10"/>
                  </a:lnTo>
                  <a:lnTo>
                    <a:pt x="1208" y="9"/>
                  </a:lnTo>
                  <a:lnTo>
                    <a:pt x="1204" y="4"/>
                  </a:lnTo>
                  <a:lnTo>
                    <a:pt x="1201" y="1"/>
                  </a:lnTo>
                  <a:lnTo>
                    <a:pt x="1202" y="0"/>
                  </a:lnTo>
                  <a:close/>
                </a:path>
              </a:pathLst>
            </a:custGeom>
            <a:solidFill>
              <a:srgbClr val="4751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7" name="62 Rectángulo"/>
            <p:cNvSpPr>
              <a:spLocks noChangeArrowheads="1"/>
            </p:cNvSpPr>
            <p:nvPr/>
          </p:nvSpPr>
          <p:spPr bwMode="auto">
            <a:xfrm>
              <a:off x="240" y="436"/>
              <a:ext cx="4" cy="80"/>
            </a:xfrm>
            <a:prstGeom prst="rect">
              <a:avLst/>
            </a:prstGeom>
            <a:solidFill>
              <a:srgbClr val="47516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8" name="63 Rectángulo"/>
            <p:cNvSpPr>
              <a:spLocks noChangeArrowheads="1"/>
            </p:cNvSpPr>
            <p:nvPr/>
          </p:nvSpPr>
          <p:spPr bwMode="auto">
            <a:xfrm>
              <a:off x="343" y="431"/>
              <a:ext cx="4" cy="98"/>
            </a:xfrm>
            <a:prstGeom prst="rect">
              <a:avLst/>
            </a:prstGeom>
            <a:solidFill>
              <a:srgbClr val="47516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9" name="64 Forma libre"/>
            <p:cNvSpPr>
              <a:spLocks/>
            </p:cNvSpPr>
            <p:nvPr/>
          </p:nvSpPr>
          <p:spPr bwMode="auto">
            <a:xfrm>
              <a:off x="818" y="174"/>
              <a:ext cx="10" cy="13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0" y="1"/>
                </a:cxn>
                <a:cxn ang="0">
                  <a:pos x="4" y="4"/>
                </a:cxn>
                <a:cxn ang="0">
                  <a:pos x="1" y="11"/>
                </a:cxn>
                <a:cxn ang="0">
                  <a:pos x="0" y="19"/>
                </a:cxn>
                <a:cxn ang="0">
                  <a:pos x="1" y="26"/>
                </a:cxn>
                <a:cxn ang="0">
                  <a:pos x="4" y="32"/>
                </a:cxn>
                <a:cxn ang="0">
                  <a:pos x="10" y="37"/>
                </a:cxn>
                <a:cxn ang="0">
                  <a:pos x="16" y="38"/>
                </a:cxn>
                <a:cxn ang="0">
                  <a:pos x="22" y="37"/>
                </a:cxn>
                <a:cxn ang="0">
                  <a:pos x="28" y="32"/>
                </a:cxn>
                <a:cxn ang="0">
                  <a:pos x="31" y="26"/>
                </a:cxn>
                <a:cxn ang="0">
                  <a:pos x="32" y="19"/>
                </a:cxn>
                <a:cxn ang="0">
                  <a:pos x="31" y="11"/>
                </a:cxn>
                <a:cxn ang="0">
                  <a:pos x="28" y="4"/>
                </a:cxn>
                <a:cxn ang="0">
                  <a:pos x="22" y="1"/>
                </a:cxn>
                <a:cxn ang="0">
                  <a:pos x="16" y="0"/>
                </a:cxn>
              </a:cxnLst>
              <a:rect l="0" t="0" r="r" b="b"/>
              <a:pathLst>
                <a:path w="32" h="38">
                  <a:moveTo>
                    <a:pt x="16" y="0"/>
                  </a:moveTo>
                  <a:lnTo>
                    <a:pt x="10" y="1"/>
                  </a:lnTo>
                  <a:lnTo>
                    <a:pt x="4" y="4"/>
                  </a:lnTo>
                  <a:lnTo>
                    <a:pt x="1" y="11"/>
                  </a:lnTo>
                  <a:lnTo>
                    <a:pt x="0" y="19"/>
                  </a:lnTo>
                  <a:lnTo>
                    <a:pt x="1" y="26"/>
                  </a:lnTo>
                  <a:lnTo>
                    <a:pt x="4" y="32"/>
                  </a:lnTo>
                  <a:lnTo>
                    <a:pt x="10" y="37"/>
                  </a:lnTo>
                  <a:lnTo>
                    <a:pt x="16" y="38"/>
                  </a:lnTo>
                  <a:lnTo>
                    <a:pt x="22" y="37"/>
                  </a:lnTo>
                  <a:lnTo>
                    <a:pt x="28" y="32"/>
                  </a:lnTo>
                  <a:lnTo>
                    <a:pt x="31" y="26"/>
                  </a:lnTo>
                  <a:lnTo>
                    <a:pt x="32" y="19"/>
                  </a:lnTo>
                  <a:lnTo>
                    <a:pt x="31" y="11"/>
                  </a:lnTo>
                  <a:lnTo>
                    <a:pt x="28" y="4"/>
                  </a:lnTo>
                  <a:lnTo>
                    <a:pt x="22" y="1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0" name="65 Forma libre"/>
            <p:cNvSpPr>
              <a:spLocks/>
            </p:cNvSpPr>
            <p:nvPr/>
          </p:nvSpPr>
          <p:spPr bwMode="auto">
            <a:xfrm>
              <a:off x="759" y="165"/>
              <a:ext cx="11" cy="13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0" y="2"/>
                </a:cxn>
                <a:cxn ang="0">
                  <a:pos x="4" y="5"/>
                </a:cxn>
                <a:cxn ang="0">
                  <a:pos x="1" y="12"/>
                </a:cxn>
                <a:cxn ang="0">
                  <a:pos x="0" y="20"/>
                </a:cxn>
                <a:cxn ang="0">
                  <a:pos x="1" y="27"/>
                </a:cxn>
                <a:cxn ang="0">
                  <a:pos x="4" y="33"/>
                </a:cxn>
                <a:cxn ang="0">
                  <a:pos x="10" y="36"/>
                </a:cxn>
                <a:cxn ang="0">
                  <a:pos x="16" y="37"/>
                </a:cxn>
                <a:cxn ang="0">
                  <a:pos x="22" y="36"/>
                </a:cxn>
                <a:cxn ang="0">
                  <a:pos x="28" y="33"/>
                </a:cxn>
                <a:cxn ang="0">
                  <a:pos x="31" y="27"/>
                </a:cxn>
                <a:cxn ang="0">
                  <a:pos x="32" y="20"/>
                </a:cxn>
                <a:cxn ang="0">
                  <a:pos x="31" y="12"/>
                </a:cxn>
                <a:cxn ang="0">
                  <a:pos x="28" y="5"/>
                </a:cxn>
                <a:cxn ang="0">
                  <a:pos x="22" y="2"/>
                </a:cxn>
                <a:cxn ang="0">
                  <a:pos x="16" y="0"/>
                </a:cxn>
              </a:cxnLst>
              <a:rect l="0" t="0" r="r" b="b"/>
              <a:pathLst>
                <a:path w="32" h="37">
                  <a:moveTo>
                    <a:pt x="16" y="0"/>
                  </a:moveTo>
                  <a:lnTo>
                    <a:pt x="10" y="2"/>
                  </a:lnTo>
                  <a:lnTo>
                    <a:pt x="4" y="5"/>
                  </a:lnTo>
                  <a:lnTo>
                    <a:pt x="1" y="12"/>
                  </a:lnTo>
                  <a:lnTo>
                    <a:pt x="0" y="20"/>
                  </a:lnTo>
                  <a:lnTo>
                    <a:pt x="1" y="27"/>
                  </a:lnTo>
                  <a:lnTo>
                    <a:pt x="4" y="33"/>
                  </a:lnTo>
                  <a:lnTo>
                    <a:pt x="10" y="36"/>
                  </a:lnTo>
                  <a:lnTo>
                    <a:pt x="16" y="37"/>
                  </a:lnTo>
                  <a:lnTo>
                    <a:pt x="22" y="36"/>
                  </a:lnTo>
                  <a:lnTo>
                    <a:pt x="28" y="33"/>
                  </a:lnTo>
                  <a:lnTo>
                    <a:pt x="31" y="27"/>
                  </a:lnTo>
                  <a:lnTo>
                    <a:pt x="32" y="20"/>
                  </a:lnTo>
                  <a:lnTo>
                    <a:pt x="31" y="12"/>
                  </a:lnTo>
                  <a:lnTo>
                    <a:pt x="28" y="5"/>
                  </a:lnTo>
                  <a:lnTo>
                    <a:pt x="22" y="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1" name="66 Forma libre"/>
            <p:cNvSpPr>
              <a:spLocks/>
            </p:cNvSpPr>
            <p:nvPr/>
          </p:nvSpPr>
          <p:spPr bwMode="auto">
            <a:xfrm>
              <a:off x="691" y="156"/>
              <a:ext cx="10" cy="13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8" y="2"/>
                </a:cxn>
                <a:cxn ang="0">
                  <a:pos x="4" y="6"/>
                </a:cxn>
                <a:cxn ang="0">
                  <a:pos x="1" y="14"/>
                </a:cxn>
                <a:cxn ang="0">
                  <a:pos x="0" y="21"/>
                </a:cxn>
                <a:cxn ang="0">
                  <a:pos x="1" y="28"/>
                </a:cxn>
                <a:cxn ang="0">
                  <a:pos x="4" y="34"/>
                </a:cxn>
                <a:cxn ang="0">
                  <a:pos x="8" y="39"/>
                </a:cxn>
                <a:cxn ang="0">
                  <a:pos x="14" y="40"/>
                </a:cxn>
                <a:cxn ang="0">
                  <a:pos x="20" y="39"/>
                </a:cxn>
                <a:cxn ang="0">
                  <a:pos x="26" y="34"/>
                </a:cxn>
                <a:cxn ang="0">
                  <a:pos x="29" y="28"/>
                </a:cxn>
                <a:cxn ang="0">
                  <a:pos x="31" y="21"/>
                </a:cxn>
                <a:cxn ang="0">
                  <a:pos x="29" y="14"/>
                </a:cxn>
                <a:cxn ang="0">
                  <a:pos x="26" y="6"/>
                </a:cxn>
                <a:cxn ang="0">
                  <a:pos x="20" y="2"/>
                </a:cxn>
                <a:cxn ang="0">
                  <a:pos x="14" y="0"/>
                </a:cxn>
              </a:cxnLst>
              <a:rect l="0" t="0" r="r" b="b"/>
              <a:pathLst>
                <a:path w="31" h="40">
                  <a:moveTo>
                    <a:pt x="14" y="0"/>
                  </a:moveTo>
                  <a:lnTo>
                    <a:pt x="8" y="2"/>
                  </a:lnTo>
                  <a:lnTo>
                    <a:pt x="4" y="6"/>
                  </a:lnTo>
                  <a:lnTo>
                    <a:pt x="1" y="14"/>
                  </a:lnTo>
                  <a:lnTo>
                    <a:pt x="0" y="21"/>
                  </a:lnTo>
                  <a:lnTo>
                    <a:pt x="1" y="28"/>
                  </a:lnTo>
                  <a:lnTo>
                    <a:pt x="4" y="34"/>
                  </a:lnTo>
                  <a:lnTo>
                    <a:pt x="8" y="39"/>
                  </a:lnTo>
                  <a:lnTo>
                    <a:pt x="14" y="40"/>
                  </a:lnTo>
                  <a:lnTo>
                    <a:pt x="20" y="39"/>
                  </a:lnTo>
                  <a:lnTo>
                    <a:pt x="26" y="34"/>
                  </a:lnTo>
                  <a:lnTo>
                    <a:pt x="29" y="28"/>
                  </a:lnTo>
                  <a:lnTo>
                    <a:pt x="31" y="21"/>
                  </a:lnTo>
                  <a:lnTo>
                    <a:pt x="29" y="14"/>
                  </a:lnTo>
                  <a:lnTo>
                    <a:pt x="26" y="6"/>
                  </a:lnTo>
                  <a:lnTo>
                    <a:pt x="20" y="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2" name="67 Forma libre"/>
            <p:cNvSpPr>
              <a:spLocks/>
            </p:cNvSpPr>
            <p:nvPr/>
          </p:nvSpPr>
          <p:spPr bwMode="auto">
            <a:xfrm>
              <a:off x="384" y="447"/>
              <a:ext cx="65" cy="115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117" y="3"/>
                </a:cxn>
                <a:cxn ang="0">
                  <a:pos x="136" y="14"/>
                </a:cxn>
                <a:cxn ang="0">
                  <a:pos x="153" y="30"/>
                </a:cxn>
                <a:cxn ang="0">
                  <a:pos x="167" y="51"/>
                </a:cxn>
                <a:cxn ang="0">
                  <a:pos x="179" y="76"/>
                </a:cxn>
                <a:cxn ang="0">
                  <a:pos x="188" y="105"/>
                </a:cxn>
                <a:cxn ang="0">
                  <a:pos x="194" y="138"/>
                </a:cxn>
                <a:cxn ang="0">
                  <a:pos x="196" y="172"/>
                </a:cxn>
                <a:cxn ang="0">
                  <a:pos x="194" y="206"/>
                </a:cxn>
                <a:cxn ang="0">
                  <a:pos x="188" y="239"/>
                </a:cxn>
                <a:cxn ang="0">
                  <a:pos x="179" y="268"/>
                </a:cxn>
                <a:cxn ang="0">
                  <a:pos x="167" y="293"/>
                </a:cxn>
                <a:cxn ang="0">
                  <a:pos x="153" y="315"/>
                </a:cxn>
                <a:cxn ang="0">
                  <a:pos x="136" y="332"/>
                </a:cxn>
                <a:cxn ang="0">
                  <a:pos x="117" y="342"/>
                </a:cxn>
                <a:cxn ang="0">
                  <a:pos x="98" y="345"/>
                </a:cxn>
                <a:cxn ang="0">
                  <a:pos x="79" y="342"/>
                </a:cxn>
                <a:cxn ang="0">
                  <a:pos x="61" y="332"/>
                </a:cxn>
                <a:cxn ang="0">
                  <a:pos x="43" y="315"/>
                </a:cxn>
                <a:cxn ang="0">
                  <a:pos x="30" y="293"/>
                </a:cxn>
                <a:cxn ang="0">
                  <a:pos x="17" y="268"/>
                </a:cxn>
                <a:cxn ang="0">
                  <a:pos x="8" y="239"/>
                </a:cxn>
                <a:cxn ang="0">
                  <a:pos x="2" y="206"/>
                </a:cxn>
                <a:cxn ang="0">
                  <a:pos x="0" y="172"/>
                </a:cxn>
                <a:cxn ang="0">
                  <a:pos x="2" y="138"/>
                </a:cxn>
                <a:cxn ang="0">
                  <a:pos x="8" y="105"/>
                </a:cxn>
                <a:cxn ang="0">
                  <a:pos x="17" y="76"/>
                </a:cxn>
                <a:cxn ang="0">
                  <a:pos x="30" y="51"/>
                </a:cxn>
                <a:cxn ang="0">
                  <a:pos x="43" y="30"/>
                </a:cxn>
                <a:cxn ang="0">
                  <a:pos x="61" y="14"/>
                </a:cxn>
                <a:cxn ang="0">
                  <a:pos x="79" y="3"/>
                </a:cxn>
                <a:cxn ang="0">
                  <a:pos x="98" y="0"/>
                </a:cxn>
              </a:cxnLst>
              <a:rect l="0" t="0" r="r" b="b"/>
              <a:pathLst>
                <a:path w="196" h="345">
                  <a:moveTo>
                    <a:pt x="98" y="0"/>
                  </a:moveTo>
                  <a:lnTo>
                    <a:pt x="117" y="3"/>
                  </a:lnTo>
                  <a:lnTo>
                    <a:pt x="136" y="14"/>
                  </a:lnTo>
                  <a:lnTo>
                    <a:pt x="153" y="30"/>
                  </a:lnTo>
                  <a:lnTo>
                    <a:pt x="167" y="51"/>
                  </a:lnTo>
                  <a:lnTo>
                    <a:pt x="179" y="76"/>
                  </a:lnTo>
                  <a:lnTo>
                    <a:pt x="188" y="105"/>
                  </a:lnTo>
                  <a:lnTo>
                    <a:pt x="194" y="138"/>
                  </a:lnTo>
                  <a:lnTo>
                    <a:pt x="196" y="172"/>
                  </a:lnTo>
                  <a:lnTo>
                    <a:pt x="194" y="206"/>
                  </a:lnTo>
                  <a:lnTo>
                    <a:pt x="188" y="239"/>
                  </a:lnTo>
                  <a:lnTo>
                    <a:pt x="179" y="268"/>
                  </a:lnTo>
                  <a:lnTo>
                    <a:pt x="167" y="293"/>
                  </a:lnTo>
                  <a:lnTo>
                    <a:pt x="153" y="315"/>
                  </a:lnTo>
                  <a:lnTo>
                    <a:pt x="136" y="332"/>
                  </a:lnTo>
                  <a:lnTo>
                    <a:pt x="117" y="342"/>
                  </a:lnTo>
                  <a:lnTo>
                    <a:pt x="98" y="345"/>
                  </a:lnTo>
                  <a:lnTo>
                    <a:pt x="79" y="342"/>
                  </a:lnTo>
                  <a:lnTo>
                    <a:pt x="61" y="332"/>
                  </a:lnTo>
                  <a:lnTo>
                    <a:pt x="43" y="315"/>
                  </a:lnTo>
                  <a:lnTo>
                    <a:pt x="30" y="293"/>
                  </a:lnTo>
                  <a:lnTo>
                    <a:pt x="17" y="268"/>
                  </a:lnTo>
                  <a:lnTo>
                    <a:pt x="8" y="239"/>
                  </a:lnTo>
                  <a:lnTo>
                    <a:pt x="2" y="206"/>
                  </a:lnTo>
                  <a:lnTo>
                    <a:pt x="0" y="172"/>
                  </a:lnTo>
                  <a:lnTo>
                    <a:pt x="2" y="138"/>
                  </a:lnTo>
                  <a:lnTo>
                    <a:pt x="8" y="105"/>
                  </a:lnTo>
                  <a:lnTo>
                    <a:pt x="17" y="76"/>
                  </a:lnTo>
                  <a:lnTo>
                    <a:pt x="30" y="51"/>
                  </a:lnTo>
                  <a:lnTo>
                    <a:pt x="43" y="30"/>
                  </a:lnTo>
                  <a:lnTo>
                    <a:pt x="61" y="14"/>
                  </a:lnTo>
                  <a:lnTo>
                    <a:pt x="79" y="3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473D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3" name="68 Forma libre"/>
            <p:cNvSpPr>
              <a:spLocks/>
            </p:cNvSpPr>
            <p:nvPr/>
          </p:nvSpPr>
          <p:spPr bwMode="auto">
            <a:xfrm>
              <a:off x="403" y="476"/>
              <a:ext cx="21" cy="52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44" y="6"/>
                </a:cxn>
                <a:cxn ang="0">
                  <a:pos x="55" y="23"/>
                </a:cxn>
                <a:cxn ang="0">
                  <a:pos x="61" y="47"/>
                </a:cxn>
                <a:cxn ang="0">
                  <a:pos x="64" y="78"/>
                </a:cxn>
                <a:cxn ang="0">
                  <a:pos x="61" y="108"/>
                </a:cxn>
                <a:cxn ang="0">
                  <a:pos x="55" y="133"/>
                </a:cxn>
                <a:cxn ang="0">
                  <a:pos x="44" y="149"/>
                </a:cxn>
                <a:cxn ang="0">
                  <a:pos x="31" y="155"/>
                </a:cxn>
                <a:cxn ang="0">
                  <a:pos x="19" y="149"/>
                </a:cxn>
                <a:cxn ang="0">
                  <a:pos x="9" y="133"/>
                </a:cxn>
                <a:cxn ang="0">
                  <a:pos x="3" y="108"/>
                </a:cxn>
                <a:cxn ang="0">
                  <a:pos x="0" y="78"/>
                </a:cxn>
                <a:cxn ang="0">
                  <a:pos x="3" y="47"/>
                </a:cxn>
                <a:cxn ang="0">
                  <a:pos x="9" y="23"/>
                </a:cxn>
                <a:cxn ang="0">
                  <a:pos x="19" y="6"/>
                </a:cxn>
                <a:cxn ang="0">
                  <a:pos x="31" y="0"/>
                </a:cxn>
              </a:cxnLst>
              <a:rect l="0" t="0" r="r" b="b"/>
              <a:pathLst>
                <a:path w="64" h="155">
                  <a:moveTo>
                    <a:pt x="31" y="0"/>
                  </a:moveTo>
                  <a:lnTo>
                    <a:pt x="44" y="6"/>
                  </a:lnTo>
                  <a:lnTo>
                    <a:pt x="55" y="23"/>
                  </a:lnTo>
                  <a:lnTo>
                    <a:pt x="61" y="47"/>
                  </a:lnTo>
                  <a:lnTo>
                    <a:pt x="64" y="78"/>
                  </a:lnTo>
                  <a:lnTo>
                    <a:pt x="61" y="108"/>
                  </a:lnTo>
                  <a:lnTo>
                    <a:pt x="55" y="133"/>
                  </a:lnTo>
                  <a:lnTo>
                    <a:pt x="44" y="149"/>
                  </a:lnTo>
                  <a:lnTo>
                    <a:pt x="31" y="155"/>
                  </a:lnTo>
                  <a:lnTo>
                    <a:pt x="19" y="149"/>
                  </a:lnTo>
                  <a:lnTo>
                    <a:pt x="9" y="133"/>
                  </a:lnTo>
                  <a:lnTo>
                    <a:pt x="3" y="108"/>
                  </a:lnTo>
                  <a:lnTo>
                    <a:pt x="0" y="78"/>
                  </a:lnTo>
                  <a:lnTo>
                    <a:pt x="3" y="47"/>
                  </a:lnTo>
                  <a:lnTo>
                    <a:pt x="9" y="23"/>
                  </a:lnTo>
                  <a:lnTo>
                    <a:pt x="19" y="6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B5BAC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4" name="69 Forma libre"/>
            <p:cNvSpPr>
              <a:spLocks/>
            </p:cNvSpPr>
            <p:nvPr/>
          </p:nvSpPr>
          <p:spPr bwMode="auto">
            <a:xfrm>
              <a:off x="882" y="288"/>
              <a:ext cx="50" cy="59"/>
            </a:xfrm>
            <a:custGeom>
              <a:avLst/>
              <a:gdLst/>
              <a:ahLst/>
              <a:cxnLst>
                <a:cxn ang="0">
                  <a:pos x="11" y="124"/>
                </a:cxn>
                <a:cxn ang="0">
                  <a:pos x="30" y="99"/>
                </a:cxn>
                <a:cxn ang="0">
                  <a:pos x="30" y="68"/>
                </a:cxn>
                <a:cxn ang="0">
                  <a:pos x="34" y="41"/>
                </a:cxn>
                <a:cxn ang="0">
                  <a:pos x="43" y="22"/>
                </a:cxn>
                <a:cxn ang="0">
                  <a:pos x="55" y="7"/>
                </a:cxn>
                <a:cxn ang="0">
                  <a:pos x="71" y="0"/>
                </a:cxn>
                <a:cxn ang="0">
                  <a:pos x="91" y="0"/>
                </a:cxn>
                <a:cxn ang="0">
                  <a:pos x="113" y="6"/>
                </a:cxn>
                <a:cxn ang="0">
                  <a:pos x="138" y="21"/>
                </a:cxn>
                <a:cxn ang="0">
                  <a:pos x="147" y="53"/>
                </a:cxn>
                <a:cxn ang="0">
                  <a:pos x="150" y="81"/>
                </a:cxn>
                <a:cxn ang="0">
                  <a:pos x="147" y="103"/>
                </a:cxn>
                <a:cxn ang="0">
                  <a:pos x="138" y="121"/>
                </a:cxn>
                <a:cxn ang="0">
                  <a:pos x="126" y="134"/>
                </a:cxn>
                <a:cxn ang="0">
                  <a:pos x="111" y="142"/>
                </a:cxn>
                <a:cxn ang="0">
                  <a:pos x="95" y="146"/>
                </a:cxn>
                <a:cxn ang="0">
                  <a:pos x="77" y="145"/>
                </a:cxn>
                <a:cxn ang="0">
                  <a:pos x="46" y="118"/>
                </a:cxn>
                <a:cxn ang="0">
                  <a:pos x="0" y="176"/>
                </a:cxn>
                <a:cxn ang="0">
                  <a:pos x="2" y="170"/>
                </a:cxn>
                <a:cxn ang="0">
                  <a:pos x="3" y="154"/>
                </a:cxn>
                <a:cxn ang="0">
                  <a:pos x="6" y="136"/>
                </a:cxn>
                <a:cxn ang="0">
                  <a:pos x="11" y="124"/>
                </a:cxn>
              </a:cxnLst>
              <a:rect l="0" t="0" r="r" b="b"/>
              <a:pathLst>
                <a:path w="150" h="176">
                  <a:moveTo>
                    <a:pt x="11" y="124"/>
                  </a:moveTo>
                  <a:lnTo>
                    <a:pt x="30" y="99"/>
                  </a:lnTo>
                  <a:lnTo>
                    <a:pt x="30" y="68"/>
                  </a:lnTo>
                  <a:lnTo>
                    <a:pt x="34" y="41"/>
                  </a:lnTo>
                  <a:lnTo>
                    <a:pt x="43" y="22"/>
                  </a:lnTo>
                  <a:lnTo>
                    <a:pt x="55" y="7"/>
                  </a:lnTo>
                  <a:lnTo>
                    <a:pt x="71" y="0"/>
                  </a:lnTo>
                  <a:lnTo>
                    <a:pt x="91" y="0"/>
                  </a:lnTo>
                  <a:lnTo>
                    <a:pt x="113" y="6"/>
                  </a:lnTo>
                  <a:lnTo>
                    <a:pt x="138" y="21"/>
                  </a:lnTo>
                  <a:lnTo>
                    <a:pt x="147" y="53"/>
                  </a:lnTo>
                  <a:lnTo>
                    <a:pt x="150" y="81"/>
                  </a:lnTo>
                  <a:lnTo>
                    <a:pt x="147" y="103"/>
                  </a:lnTo>
                  <a:lnTo>
                    <a:pt x="138" y="121"/>
                  </a:lnTo>
                  <a:lnTo>
                    <a:pt x="126" y="134"/>
                  </a:lnTo>
                  <a:lnTo>
                    <a:pt x="111" y="142"/>
                  </a:lnTo>
                  <a:lnTo>
                    <a:pt x="95" y="146"/>
                  </a:lnTo>
                  <a:lnTo>
                    <a:pt x="77" y="145"/>
                  </a:lnTo>
                  <a:lnTo>
                    <a:pt x="46" y="118"/>
                  </a:lnTo>
                  <a:lnTo>
                    <a:pt x="0" y="176"/>
                  </a:lnTo>
                  <a:lnTo>
                    <a:pt x="2" y="170"/>
                  </a:lnTo>
                  <a:lnTo>
                    <a:pt x="3" y="154"/>
                  </a:lnTo>
                  <a:lnTo>
                    <a:pt x="6" y="136"/>
                  </a:lnTo>
                  <a:lnTo>
                    <a:pt x="11" y="124"/>
                  </a:lnTo>
                  <a:close/>
                </a:path>
              </a:pathLst>
            </a:custGeom>
            <a:solidFill>
              <a:srgbClr val="002D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3580808683"/>
      </p:ext>
    </p:extLst>
  </p:cSld>
  <p:clrMapOvr>
    <a:masterClrMapping/>
  </p:clrMapOvr>
  <p:transition spd="slow">
    <p:blinds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MPj04252960000[1].jpg"/>
          <p:cNvPicPr>
            <a:picLocks noGrp="1" noChangeAspect="1"/>
          </p:cNvPicPr>
          <p:nvPr isPhoto="1"/>
        </p:nvPicPr>
        <p:blipFill>
          <a:blip r:embed="rId2" cstate="email">
            <a:lum/>
          </a:blip>
          <a:stretch>
            <a:fillRect/>
          </a:stretch>
        </p:blipFill>
        <p:spPr>
          <a:xfrm>
            <a:off x="685800" y="835027"/>
            <a:ext cx="7772400" cy="51863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4 Organigrama: Cinta perforada"/>
          <p:cNvSpPr/>
          <p:nvPr/>
        </p:nvSpPr>
        <p:spPr>
          <a:xfrm>
            <a:off x="5500694" y="285728"/>
            <a:ext cx="3348000" cy="1224000"/>
          </a:xfrm>
          <a:prstGeom prst="flowChartPunchedTape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900" dirty="0">
                <a:latin typeface="Lucida Handwriting" pitchFamily="66" charset="0"/>
              </a:rPr>
              <a:t>idílicos</a:t>
            </a:r>
            <a:r>
              <a:rPr lang="fr-FR" sz="1900" dirty="0">
                <a:latin typeface="Lucida Handwriting" pitchFamily="66" charset="0"/>
              </a:rPr>
              <a:t>…</a:t>
            </a:r>
          </a:p>
        </p:txBody>
      </p:sp>
      <p:grpSp>
        <p:nvGrpSpPr>
          <p:cNvPr id="69" name="4 Grupo"/>
          <p:cNvGrpSpPr>
            <a:grpSpLocks noChangeAspect="1"/>
          </p:cNvGrpSpPr>
          <p:nvPr/>
        </p:nvGrpSpPr>
        <p:grpSpPr bwMode="auto">
          <a:xfrm>
            <a:off x="4572002" y="104402"/>
            <a:ext cx="1547813" cy="752475"/>
            <a:chOff x="90" y="90"/>
            <a:chExt cx="975" cy="474"/>
          </a:xfrm>
        </p:grpSpPr>
        <p:sp>
          <p:nvSpPr>
            <p:cNvPr id="70" name="3 Autoforma"/>
            <p:cNvSpPr>
              <a:spLocks noChangeAspect="1" noChangeArrowheads="1" noTextEdit="1"/>
            </p:cNvSpPr>
            <p:nvPr/>
          </p:nvSpPr>
          <p:spPr bwMode="auto">
            <a:xfrm>
              <a:off x="90" y="90"/>
              <a:ext cx="975" cy="4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1" name="6 Forma libre"/>
            <p:cNvSpPr>
              <a:spLocks/>
            </p:cNvSpPr>
            <p:nvPr/>
          </p:nvSpPr>
          <p:spPr bwMode="auto">
            <a:xfrm>
              <a:off x="699" y="450"/>
              <a:ext cx="96" cy="113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8" y="40"/>
                </a:cxn>
                <a:cxn ang="0">
                  <a:pos x="0" y="154"/>
                </a:cxn>
                <a:cxn ang="0">
                  <a:pos x="8" y="259"/>
                </a:cxn>
                <a:cxn ang="0">
                  <a:pos x="14" y="276"/>
                </a:cxn>
                <a:cxn ang="0">
                  <a:pos x="24" y="293"/>
                </a:cxn>
                <a:cxn ang="0">
                  <a:pos x="37" y="306"/>
                </a:cxn>
                <a:cxn ang="0">
                  <a:pos x="52" y="318"/>
                </a:cxn>
                <a:cxn ang="0">
                  <a:pos x="70" y="327"/>
                </a:cxn>
                <a:cxn ang="0">
                  <a:pos x="89" y="334"/>
                </a:cxn>
                <a:cxn ang="0">
                  <a:pos x="108" y="339"/>
                </a:cxn>
                <a:cxn ang="0">
                  <a:pos x="127" y="340"/>
                </a:cxn>
                <a:cxn ang="0">
                  <a:pos x="166" y="340"/>
                </a:cxn>
                <a:cxn ang="0">
                  <a:pos x="195" y="339"/>
                </a:cxn>
                <a:cxn ang="0">
                  <a:pos x="219" y="337"/>
                </a:cxn>
                <a:cxn ang="0">
                  <a:pos x="237" y="331"/>
                </a:cxn>
                <a:cxn ang="0">
                  <a:pos x="252" y="324"/>
                </a:cxn>
                <a:cxn ang="0">
                  <a:pos x="265" y="310"/>
                </a:cxn>
                <a:cxn ang="0">
                  <a:pos x="277" y="291"/>
                </a:cxn>
                <a:cxn ang="0">
                  <a:pos x="289" y="266"/>
                </a:cxn>
                <a:cxn ang="0">
                  <a:pos x="224" y="259"/>
                </a:cxn>
                <a:cxn ang="0">
                  <a:pos x="224" y="219"/>
                </a:cxn>
                <a:cxn ang="0">
                  <a:pos x="224" y="96"/>
                </a:cxn>
                <a:cxn ang="0">
                  <a:pos x="209" y="23"/>
                </a:cxn>
                <a:cxn ang="0">
                  <a:pos x="153" y="0"/>
                </a:cxn>
                <a:cxn ang="0">
                  <a:pos x="49" y="0"/>
                </a:cxn>
              </a:cxnLst>
              <a:rect l="0" t="0" r="r" b="b"/>
              <a:pathLst>
                <a:path w="289" h="340">
                  <a:moveTo>
                    <a:pt x="49" y="0"/>
                  </a:moveTo>
                  <a:lnTo>
                    <a:pt x="8" y="40"/>
                  </a:lnTo>
                  <a:lnTo>
                    <a:pt x="0" y="154"/>
                  </a:lnTo>
                  <a:lnTo>
                    <a:pt x="8" y="259"/>
                  </a:lnTo>
                  <a:lnTo>
                    <a:pt x="14" y="276"/>
                  </a:lnTo>
                  <a:lnTo>
                    <a:pt x="24" y="293"/>
                  </a:lnTo>
                  <a:lnTo>
                    <a:pt x="37" y="306"/>
                  </a:lnTo>
                  <a:lnTo>
                    <a:pt x="52" y="318"/>
                  </a:lnTo>
                  <a:lnTo>
                    <a:pt x="70" y="327"/>
                  </a:lnTo>
                  <a:lnTo>
                    <a:pt x="89" y="334"/>
                  </a:lnTo>
                  <a:lnTo>
                    <a:pt x="108" y="339"/>
                  </a:lnTo>
                  <a:lnTo>
                    <a:pt x="127" y="340"/>
                  </a:lnTo>
                  <a:lnTo>
                    <a:pt x="166" y="340"/>
                  </a:lnTo>
                  <a:lnTo>
                    <a:pt x="195" y="339"/>
                  </a:lnTo>
                  <a:lnTo>
                    <a:pt x="219" y="337"/>
                  </a:lnTo>
                  <a:lnTo>
                    <a:pt x="237" y="331"/>
                  </a:lnTo>
                  <a:lnTo>
                    <a:pt x="252" y="324"/>
                  </a:lnTo>
                  <a:lnTo>
                    <a:pt x="265" y="310"/>
                  </a:lnTo>
                  <a:lnTo>
                    <a:pt x="277" y="291"/>
                  </a:lnTo>
                  <a:lnTo>
                    <a:pt x="289" y="266"/>
                  </a:lnTo>
                  <a:lnTo>
                    <a:pt x="224" y="259"/>
                  </a:lnTo>
                  <a:lnTo>
                    <a:pt x="224" y="219"/>
                  </a:lnTo>
                  <a:lnTo>
                    <a:pt x="224" y="96"/>
                  </a:lnTo>
                  <a:lnTo>
                    <a:pt x="209" y="23"/>
                  </a:lnTo>
                  <a:lnTo>
                    <a:pt x="153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2" name="7 Forma libre"/>
            <p:cNvSpPr>
              <a:spLocks/>
            </p:cNvSpPr>
            <p:nvPr/>
          </p:nvSpPr>
          <p:spPr bwMode="auto">
            <a:xfrm>
              <a:off x="92" y="112"/>
              <a:ext cx="815" cy="433"/>
            </a:xfrm>
            <a:custGeom>
              <a:avLst/>
              <a:gdLst/>
              <a:ahLst/>
              <a:cxnLst>
                <a:cxn ang="0">
                  <a:pos x="1625" y="0"/>
                </a:cxn>
                <a:cxn ang="0">
                  <a:pos x="1695" y="3"/>
                </a:cxn>
                <a:cxn ang="0">
                  <a:pos x="1766" y="6"/>
                </a:cxn>
                <a:cxn ang="0">
                  <a:pos x="1840" y="10"/>
                </a:cxn>
                <a:cxn ang="0">
                  <a:pos x="1916" y="19"/>
                </a:cxn>
                <a:cxn ang="0">
                  <a:pos x="1995" y="31"/>
                </a:cxn>
                <a:cxn ang="0">
                  <a:pos x="2073" y="50"/>
                </a:cxn>
                <a:cxn ang="0">
                  <a:pos x="2153" y="77"/>
                </a:cxn>
                <a:cxn ang="0">
                  <a:pos x="2231" y="111"/>
                </a:cxn>
                <a:cxn ang="0">
                  <a:pos x="2356" y="543"/>
                </a:cxn>
                <a:cxn ang="0">
                  <a:pos x="2396" y="989"/>
                </a:cxn>
                <a:cxn ang="0">
                  <a:pos x="2444" y="1094"/>
                </a:cxn>
                <a:cxn ang="0">
                  <a:pos x="2424" y="1270"/>
                </a:cxn>
                <a:cxn ang="0">
                  <a:pos x="1625" y="1295"/>
                </a:cxn>
                <a:cxn ang="0">
                  <a:pos x="1443" y="1287"/>
                </a:cxn>
                <a:cxn ang="0">
                  <a:pos x="0" y="1162"/>
                </a:cxn>
                <a:cxn ang="0">
                  <a:pos x="31" y="1065"/>
                </a:cxn>
                <a:cxn ang="0">
                  <a:pos x="31" y="576"/>
                </a:cxn>
                <a:cxn ang="0">
                  <a:pos x="108" y="542"/>
                </a:cxn>
                <a:cxn ang="0">
                  <a:pos x="188" y="506"/>
                </a:cxn>
                <a:cxn ang="0">
                  <a:pos x="268" y="472"/>
                </a:cxn>
                <a:cxn ang="0">
                  <a:pos x="349" y="438"/>
                </a:cxn>
                <a:cxn ang="0">
                  <a:pos x="432" y="404"/>
                </a:cxn>
                <a:cxn ang="0">
                  <a:pos x="517" y="369"/>
                </a:cxn>
                <a:cxn ang="0">
                  <a:pos x="605" y="335"/>
                </a:cxn>
                <a:cxn ang="0">
                  <a:pos x="693" y="299"/>
                </a:cxn>
                <a:cxn ang="0">
                  <a:pos x="785" y="265"/>
                </a:cxn>
                <a:cxn ang="0">
                  <a:pos x="880" y="231"/>
                </a:cxn>
                <a:cxn ang="0">
                  <a:pos x="977" y="195"/>
                </a:cxn>
                <a:cxn ang="0">
                  <a:pos x="1078" y="161"/>
                </a:cxn>
                <a:cxn ang="0">
                  <a:pos x="1181" y="127"/>
                </a:cxn>
                <a:cxn ang="0">
                  <a:pos x="1288" y="93"/>
                </a:cxn>
                <a:cxn ang="0">
                  <a:pos x="1399" y="58"/>
                </a:cxn>
                <a:cxn ang="0">
                  <a:pos x="1513" y="24"/>
                </a:cxn>
              </a:cxnLst>
              <a:rect l="0" t="0" r="r" b="b"/>
              <a:pathLst>
                <a:path w="2444" h="1299">
                  <a:moveTo>
                    <a:pt x="1513" y="24"/>
                  </a:moveTo>
                  <a:lnTo>
                    <a:pt x="1625" y="0"/>
                  </a:lnTo>
                  <a:lnTo>
                    <a:pt x="1659" y="2"/>
                  </a:lnTo>
                  <a:lnTo>
                    <a:pt x="1695" y="3"/>
                  </a:lnTo>
                  <a:lnTo>
                    <a:pt x="1730" y="5"/>
                  </a:lnTo>
                  <a:lnTo>
                    <a:pt x="1766" y="6"/>
                  </a:lnTo>
                  <a:lnTo>
                    <a:pt x="1803" y="8"/>
                  </a:lnTo>
                  <a:lnTo>
                    <a:pt x="1840" y="10"/>
                  </a:lnTo>
                  <a:lnTo>
                    <a:pt x="1878" y="15"/>
                  </a:lnTo>
                  <a:lnTo>
                    <a:pt x="1916" y="19"/>
                  </a:lnTo>
                  <a:lnTo>
                    <a:pt x="1955" y="25"/>
                  </a:lnTo>
                  <a:lnTo>
                    <a:pt x="1995" y="31"/>
                  </a:lnTo>
                  <a:lnTo>
                    <a:pt x="2033" y="40"/>
                  </a:lnTo>
                  <a:lnTo>
                    <a:pt x="2073" y="50"/>
                  </a:lnTo>
                  <a:lnTo>
                    <a:pt x="2113" y="62"/>
                  </a:lnTo>
                  <a:lnTo>
                    <a:pt x="2153" y="77"/>
                  </a:lnTo>
                  <a:lnTo>
                    <a:pt x="2191" y="93"/>
                  </a:lnTo>
                  <a:lnTo>
                    <a:pt x="2231" y="111"/>
                  </a:lnTo>
                  <a:lnTo>
                    <a:pt x="2282" y="232"/>
                  </a:lnTo>
                  <a:lnTo>
                    <a:pt x="2356" y="543"/>
                  </a:lnTo>
                  <a:lnTo>
                    <a:pt x="2396" y="786"/>
                  </a:lnTo>
                  <a:lnTo>
                    <a:pt x="2396" y="989"/>
                  </a:lnTo>
                  <a:lnTo>
                    <a:pt x="2396" y="1095"/>
                  </a:lnTo>
                  <a:lnTo>
                    <a:pt x="2444" y="1094"/>
                  </a:lnTo>
                  <a:lnTo>
                    <a:pt x="2444" y="1234"/>
                  </a:lnTo>
                  <a:lnTo>
                    <a:pt x="2424" y="1270"/>
                  </a:lnTo>
                  <a:lnTo>
                    <a:pt x="1727" y="1295"/>
                  </a:lnTo>
                  <a:lnTo>
                    <a:pt x="1625" y="1295"/>
                  </a:lnTo>
                  <a:lnTo>
                    <a:pt x="1582" y="1299"/>
                  </a:lnTo>
                  <a:lnTo>
                    <a:pt x="1443" y="1287"/>
                  </a:lnTo>
                  <a:lnTo>
                    <a:pt x="1102" y="1276"/>
                  </a:lnTo>
                  <a:lnTo>
                    <a:pt x="0" y="1162"/>
                  </a:lnTo>
                  <a:lnTo>
                    <a:pt x="0" y="1073"/>
                  </a:lnTo>
                  <a:lnTo>
                    <a:pt x="31" y="1065"/>
                  </a:lnTo>
                  <a:lnTo>
                    <a:pt x="7" y="616"/>
                  </a:lnTo>
                  <a:lnTo>
                    <a:pt x="31" y="576"/>
                  </a:lnTo>
                  <a:lnTo>
                    <a:pt x="69" y="558"/>
                  </a:lnTo>
                  <a:lnTo>
                    <a:pt x="108" y="542"/>
                  </a:lnTo>
                  <a:lnTo>
                    <a:pt x="148" y="524"/>
                  </a:lnTo>
                  <a:lnTo>
                    <a:pt x="188" y="506"/>
                  </a:lnTo>
                  <a:lnTo>
                    <a:pt x="228" y="490"/>
                  </a:lnTo>
                  <a:lnTo>
                    <a:pt x="268" y="472"/>
                  </a:lnTo>
                  <a:lnTo>
                    <a:pt x="307" y="456"/>
                  </a:lnTo>
                  <a:lnTo>
                    <a:pt x="349" y="438"/>
                  </a:lnTo>
                  <a:lnTo>
                    <a:pt x="390" y="420"/>
                  </a:lnTo>
                  <a:lnTo>
                    <a:pt x="432" y="404"/>
                  </a:lnTo>
                  <a:lnTo>
                    <a:pt x="475" y="386"/>
                  </a:lnTo>
                  <a:lnTo>
                    <a:pt x="517" y="369"/>
                  </a:lnTo>
                  <a:lnTo>
                    <a:pt x="560" y="352"/>
                  </a:lnTo>
                  <a:lnTo>
                    <a:pt x="605" y="335"/>
                  </a:lnTo>
                  <a:lnTo>
                    <a:pt x="649" y="317"/>
                  </a:lnTo>
                  <a:lnTo>
                    <a:pt x="693" y="299"/>
                  </a:lnTo>
                  <a:lnTo>
                    <a:pt x="739" y="283"/>
                  </a:lnTo>
                  <a:lnTo>
                    <a:pt x="785" y="265"/>
                  </a:lnTo>
                  <a:lnTo>
                    <a:pt x="832" y="247"/>
                  </a:lnTo>
                  <a:lnTo>
                    <a:pt x="880" y="231"/>
                  </a:lnTo>
                  <a:lnTo>
                    <a:pt x="929" y="213"/>
                  </a:lnTo>
                  <a:lnTo>
                    <a:pt x="977" y="195"/>
                  </a:lnTo>
                  <a:lnTo>
                    <a:pt x="1028" y="179"/>
                  </a:lnTo>
                  <a:lnTo>
                    <a:pt x="1078" y="161"/>
                  </a:lnTo>
                  <a:lnTo>
                    <a:pt x="1128" y="144"/>
                  </a:lnTo>
                  <a:lnTo>
                    <a:pt x="1181" y="127"/>
                  </a:lnTo>
                  <a:lnTo>
                    <a:pt x="1235" y="110"/>
                  </a:lnTo>
                  <a:lnTo>
                    <a:pt x="1288" y="93"/>
                  </a:lnTo>
                  <a:lnTo>
                    <a:pt x="1343" y="76"/>
                  </a:lnTo>
                  <a:lnTo>
                    <a:pt x="1399" y="58"/>
                  </a:lnTo>
                  <a:lnTo>
                    <a:pt x="1455" y="42"/>
                  </a:lnTo>
                  <a:lnTo>
                    <a:pt x="1513" y="24"/>
                  </a:lnTo>
                  <a:close/>
                </a:path>
              </a:pathLst>
            </a:custGeom>
            <a:solidFill>
              <a:srgbClr val="4751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3" name="8 Forma libre"/>
            <p:cNvSpPr>
              <a:spLocks/>
            </p:cNvSpPr>
            <p:nvPr/>
          </p:nvSpPr>
          <p:spPr bwMode="auto">
            <a:xfrm>
              <a:off x="646" y="178"/>
              <a:ext cx="231" cy="19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587" y="67"/>
                </a:cxn>
                <a:cxn ang="0">
                  <a:pos x="695" y="585"/>
                </a:cxn>
                <a:cxn ang="0">
                  <a:pos x="116" y="573"/>
                </a:cxn>
                <a:cxn ang="0">
                  <a:pos x="1" y="14"/>
                </a:cxn>
                <a:cxn ang="0">
                  <a:pos x="1" y="12"/>
                </a:cxn>
                <a:cxn ang="0">
                  <a:pos x="0" y="9"/>
                </a:cxn>
                <a:cxn ang="0">
                  <a:pos x="1" y="6"/>
                </a:cxn>
                <a:cxn ang="0">
                  <a:pos x="7" y="0"/>
                </a:cxn>
              </a:cxnLst>
              <a:rect l="0" t="0" r="r" b="b"/>
              <a:pathLst>
                <a:path w="695" h="585">
                  <a:moveTo>
                    <a:pt x="7" y="0"/>
                  </a:moveTo>
                  <a:lnTo>
                    <a:pt x="587" y="67"/>
                  </a:lnTo>
                  <a:lnTo>
                    <a:pt x="695" y="585"/>
                  </a:lnTo>
                  <a:lnTo>
                    <a:pt x="116" y="573"/>
                  </a:lnTo>
                  <a:lnTo>
                    <a:pt x="1" y="14"/>
                  </a:lnTo>
                  <a:lnTo>
                    <a:pt x="1" y="12"/>
                  </a:lnTo>
                  <a:lnTo>
                    <a:pt x="0" y="9"/>
                  </a:lnTo>
                  <a:lnTo>
                    <a:pt x="1" y="6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21264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4" name="9 Forma libre"/>
            <p:cNvSpPr>
              <a:spLocks/>
            </p:cNvSpPr>
            <p:nvPr/>
          </p:nvSpPr>
          <p:spPr bwMode="auto">
            <a:xfrm>
              <a:off x="93" y="114"/>
              <a:ext cx="571" cy="427"/>
            </a:xfrm>
            <a:custGeom>
              <a:avLst/>
              <a:gdLst/>
              <a:ahLst/>
              <a:cxnLst>
                <a:cxn ang="0">
                  <a:pos x="1581" y="0"/>
                </a:cxn>
                <a:cxn ang="0">
                  <a:pos x="1590" y="92"/>
                </a:cxn>
                <a:cxn ang="0">
                  <a:pos x="1712" y="764"/>
                </a:cxn>
                <a:cxn ang="0">
                  <a:pos x="1712" y="885"/>
                </a:cxn>
                <a:cxn ang="0">
                  <a:pos x="1712" y="1128"/>
                </a:cxn>
                <a:cxn ang="0">
                  <a:pos x="1641" y="1128"/>
                </a:cxn>
                <a:cxn ang="0">
                  <a:pos x="1659" y="1281"/>
                </a:cxn>
                <a:cxn ang="0">
                  <a:pos x="1331" y="1271"/>
                </a:cxn>
                <a:cxn ang="0">
                  <a:pos x="1334" y="906"/>
                </a:cxn>
                <a:cxn ang="0">
                  <a:pos x="1294" y="907"/>
                </a:cxn>
                <a:cxn ang="0">
                  <a:pos x="1294" y="1276"/>
                </a:cxn>
                <a:cxn ang="0">
                  <a:pos x="1096" y="1274"/>
                </a:cxn>
                <a:cxn ang="0">
                  <a:pos x="1096" y="1033"/>
                </a:cxn>
                <a:cxn ang="0">
                  <a:pos x="1059" y="983"/>
                </a:cxn>
                <a:cxn ang="0">
                  <a:pos x="872" y="990"/>
                </a:cxn>
                <a:cxn ang="0">
                  <a:pos x="872" y="1253"/>
                </a:cxn>
                <a:cxn ang="0">
                  <a:pos x="284" y="1196"/>
                </a:cxn>
                <a:cxn ang="0">
                  <a:pos x="284" y="990"/>
                </a:cxn>
                <a:cxn ang="0">
                  <a:pos x="183" y="990"/>
                </a:cxn>
                <a:cxn ang="0">
                  <a:pos x="179" y="1165"/>
                </a:cxn>
                <a:cxn ang="0">
                  <a:pos x="0" y="1162"/>
                </a:cxn>
                <a:cxn ang="0">
                  <a:pos x="4" y="650"/>
                </a:cxn>
                <a:cxn ang="0">
                  <a:pos x="4" y="577"/>
                </a:cxn>
                <a:cxn ang="0">
                  <a:pos x="32" y="558"/>
                </a:cxn>
                <a:cxn ang="0">
                  <a:pos x="63" y="537"/>
                </a:cxn>
                <a:cxn ang="0">
                  <a:pos x="100" y="516"/>
                </a:cxn>
                <a:cxn ang="0">
                  <a:pos x="142" y="494"/>
                </a:cxn>
                <a:cxn ang="0">
                  <a:pos x="186" y="472"/>
                </a:cxn>
                <a:cxn ang="0">
                  <a:pos x="234" y="450"/>
                </a:cxn>
                <a:cxn ang="0">
                  <a:pos x="285" y="426"/>
                </a:cxn>
                <a:cxn ang="0">
                  <a:pos x="339" y="404"/>
                </a:cxn>
                <a:cxn ang="0">
                  <a:pos x="395" y="380"/>
                </a:cxn>
                <a:cxn ang="0">
                  <a:pos x="452" y="357"/>
                </a:cxn>
                <a:cxn ang="0">
                  <a:pos x="512" y="334"/>
                </a:cxn>
                <a:cxn ang="0">
                  <a:pos x="574" y="311"/>
                </a:cxn>
                <a:cxn ang="0">
                  <a:pos x="636" y="287"/>
                </a:cxn>
                <a:cxn ang="0">
                  <a:pos x="698" y="265"/>
                </a:cxn>
                <a:cxn ang="0">
                  <a:pos x="761" y="243"/>
                </a:cxn>
                <a:cxn ang="0">
                  <a:pos x="825" y="221"/>
                </a:cxn>
                <a:cxn ang="0">
                  <a:pos x="889" y="200"/>
                </a:cxn>
                <a:cxn ang="0">
                  <a:pos x="951" y="179"/>
                </a:cxn>
                <a:cxn ang="0">
                  <a:pos x="1013" y="158"/>
                </a:cxn>
                <a:cxn ang="0">
                  <a:pos x="1073" y="139"/>
                </a:cxn>
                <a:cxn ang="0">
                  <a:pos x="1133" y="121"/>
                </a:cxn>
                <a:cxn ang="0">
                  <a:pos x="1189" y="104"/>
                </a:cxn>
                <a:cxn ang="0">
                  <a:pos x="1244" y="87"/>
                </a:cxn>
                <a:cxn ang="0">
                  <a:pos x="1295" y="73"/>
                </a:cxn>
                <a:cxn ang="0">
                  <a:pos x="1346" y="58"/>
                </a:cxn>
                <a:cxn ang="0">
                  <a:pos x="1391" y="44"/>
                </a:cxn>
                <a:cxn ang="0">
                  <a:pos x="1434" y="34"/>
                </a:cxn>
                <a:cxn ang="0">
                  <a:pos x="1473" y="24"/>
                </a:cxn>
                <a:cxn ang="0">
                  <a:pos x="1507" y="15"/>
                </a:cxn>
                <a:cxn ang="0">
                  <a:pos x="1536" y="9"/>
                </a:cxn>
                <a:cxn ang="0">
                  <a:pos x="1561" y="3"/>
                </a:cxn>
                <a:cxn ang="0">
                  <a:pos x="1581" y="0"/>
                </a:cxn>
              </a:cxnLst>
              <a:rect l="0" t="0" r="r" b="b"/>
              <a:pathLst>
                <a:path w="1712" h="1281">
                  <a:moveTo>
                    <a:pt x="1581" y="0"/>
                  </a:moveTo>
                  <a:lnTo>
                    <a:pt x="1590" y="92"/>
                  </a:lnTo>
                  <a:lnTo>
                    <a:pt x="1712" y="764"/>
                  </a:lnTo>
                  <a:lnTo>
                    <a:pt x="1712" y="885"/>
                  </a:lnTo>
                  <a:lnTo>
                    <a:pt x="1712" y="1128"/>
                  </a:lnTo>
                  <a:lnTo>
                    <a:pt x="1641" y="1128"/>
                  </a:lnTo>
                  <a:lnTo>
                    <a:pt x="1659" y="1281"/>
                  </a:lnTo>
                  <a:lnTo>
                    <a:pt x="1331" y="1271"/>
                  </a:lnTo>
                  <a:lnTo>
                    <a:pt x="1334" y="906"/>
                  </a:lnTo>
                  <a:lnTo>
                    <a:pt x="1294" y="907"/>
                  </a:lnTo>
                  <a:lnTo>
                    <a:pt x="1294" y="1276"/>
                  </a:lnTo>
                  <a:lnTo>
                    <a:pt x="1096" y="1274"/>
                  </a:lnTo>
                  <a:lnTo>
                    <a:pt x="1096" y="1033"/>
                  </a:lnTo>
                  <a:lnTo>
                    <a:pt x="1059" y="983"/>
                  </a:lnTo>
                  <a:lnTo>
                    <a:pt x="872" y="990"/>
                  </a:lnTo>
                  <a:lnTo>
                    <a:pt x="872" y="1253"/>
                  </a:lnTo>
                  <a:lnTo>
                    <a:pt x="284" y="1196"/>
                  </a:lnTo>
                  <a:lnTo>
                    <a:pt x="284" y="990"/>
                  </a:lnTo>
                  <a:lnTo>
                    <a:pt x="183" y="990"/>
                  </a:lnTo>
                  <a:lnTo>
                    <a:pt x="179" y="1165"/>
                  </a:lnTo>
                  <a:lnTo>
                    <a:pt x="0" y="1162"/>
                  </a:lnTo>
                  <a:lnTo>
                    <a:pt x="4" y="650"/>
                  </a:lnTo>
                  <a:lnTo>
                    <a:pt x="4" y="577"/>
                  </a:lnTo>
                  <a:lnTo>
                    <a:pt x="32" y="558"/>
                  </a:lnTo>
                  <a:lnTo>
                    <a:pt x="63" y="537"/>
                  </a:lnTo>
                  <a:lnTo>
                    <a:pt x="100" y="516"/>
                  </a:lnTo>
                  <a:lnTo>
                    <a:pt x="142" y="494"/>
                  </a:lnTo>
                  <a:lnTo>
                    <a:pt x="186" y="472"/>
                  </a:lnTo>
                  <a:lnTo>
                    <a:pt x="234" y="450"/>
                  </a:lnTo>
                  <a:lnTo>
                    <a:pt x="285" y="426"/>
                  </a:lnTo>
                  <a:lnTo>
                    <a:pt x="339" y="404"/>
                  </a:lnTo>
                  <a:lnTo>
                    <a:pt x="395" y="380"/>
                  </a:lnTo>
                  <a:lnTo>
                    <a:pt x="452" y="357"/>
                  </a:lnTo>
                  <a:lnTo>
                    <a:pt x="512" y="334"/>
                  </a:lnTo>
                  <a:lnTo>
                    <a:pt x="574" y="311"/>
                  </a:lnTo>
                  <a:lnTo>
                    <a:pt x="636" y="287"/>
                  </a:lnTo>
                  <a:lnTo>
                    <a:pt x="698" y="265"/>
                  </a:lnTo>
                  <a:lnTo>
                    <a:pt x="761" y="243"/>
                  </a:lnTo>
                  <a:lnTo>
                    <a:pt x="825" y="221"/>
                  </a:lnTo>
                  <a:lnTo>
                    <a:pt x="889" y="200"/>
                  </a:lnTo>
                  <a:lnTo>
                    <a:pt x="951" y="179"/>
                  </a:lnTo>
                  <a:lnTo>
                    <a:pt x="1013" y="158"/>
                  </a:lnTo>
                  <a:lnTo>
                    <a:pt x="1073" y="139"/>
                  </a:lnTo>
                  <a:lnTo>
                    <a:pt x="1133" y="121"/>
                  </a:lnTo>
                  <a:lnTo>
                    <a:pt x="1189" y="104"/>
                  </a:lnTo>
                  <a:lnTo>
                    <a:pt x="1244" y="87"/>
                  </a:lnTo>
                  <a:lnTo>
                    <a:pt x="1295" y="73"/>
                  </a:lnTo>
                  <a:lnTo>
                    <a:pt x="1346" y="58"/>
                  </a:lnTo>
                  <a:lnTo>
                    <a:pt x="1391" y="44"/>
                  </a:lnTo>
                  <a:lnTo>
                    <a:pt x="1434" y="34"/>
                  </a:lnTo>
                  <a:lnTo>
                    <a:pt x="1473" y="24"/>
                  </a:lnTo>
                  <a:lnTo>
                    <a:pt x="1507" y="15"/>
                  </a:lnTo>
                  <a:lnTo>
                    <a:pt x="1536" y="9"/>
                  </a:lnTo>
                  <a:lnTo>
                    <a:pt x="1561" y="3"/>
                  </a:lnTo>
                  <a:lnTo>
                    <a:pt x="1581" y="0"/>
                  </a:lnTo>
                  <a:close/>
                </a:path>
              </a:pathLst>
            </a:custGeom>
            <a:solidFill>
              <a:srgbClr val="00688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5" name="10 Forma libre"/>
            <p:cNvSpPr>
              <a:spLocks/>
            </p:cNvSpPr>
            <p:nvPr/>
          </p:nvSpPr>
          <p:spPr bwMode="auto">
            <a:xfrm>
              <a:off x="91" y="189"/>
              <a:ext cx="290" cy="336"/>
            </a:xfrm>
            <a:custGeom>
              <a:avLst/>
              <a:gdLst/>
              <a:ahLst/>
              <a:cxnLst>
                <a:cxn ang="0">
                  <a:pos x="870" y="0"/>
                </a:cxn>
                <a:cxn ang="0">
                  <a:pos x="301" y="204"/>
                </a:cxn>
                <a:cxn ang="0">
                  <a:pos x="142" y="278"/>
                </a:cxn>
                <a:cxn ang="0">
                  <a:pos x="12" y="352"/>
                </a:cxn>
                <a:cxn ang="0">
                  <a:pos x="0" y="937"/>
                </a:cxn>
                <a:cxn ang="0">
                  <a:pos x="777" y="1009"/>
                </a:cxn>
                <a:cxn ang="0">
                  <a:pos x="763" y="241"/>
                </a:cxn>
                <a:cxn ang="0">
                  <a:pos x="870" y="0"/>
                </a:cxn>
              </a:cxnLst>
              <a:rect l="0" t="0" r="r" b="b"/>
              <a:pathLst>
                <a:path w="870" h="1009">
                  <a:moveTo>
                    <a:pt x="870" y="0"/>
                  </a:moveTo>
                  <a:lnTo>
                    <a:pt x="301" y="204"/>
                  </a:lnTo>
                  <a:lnTo>
                    <a:pt x="142" y="278"/>
                  </a:lnTo>
                  <a:lnTo>
                    <a:pt x="12" y="352"/>
                  </a:lnTo>
                  <a:lnTo>
                    <a:pt x="0" y="937"/>
                  </a:lnTo>
                  <a:lnTo>
                    <a:pt x="777" y="1009"/>
                  </a:lnTo>
                  <a:lnTo>
                    <a:pt x="763" y="241"/>
                  </a:lnTo>
                  <a:lnTo>
                    <a:pt x="870" y="0"/>
                  </a:lnTo>
                  <a:close/>
                </a:path>
              </a:pathLst>
            </a:custGeom>
            <a:solidFill>
              <a:srgbClr val="00688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6" name="11 Forma libre"/>
            <p:cNvSpPr>
              <a:spLocks/>
            </p:cNvSpPr>
            <p:nvPr/>
          </p:nvSpPr>
          <p:spPr bwMode="auto">
            <a:xfrm>
              <a:off x="91" y="198"/>
              <a:ext cx="270" cy="325"/>
            </a:xfrm>
            <a:custGeom>
              <a:avLst/>
              <a:gdLst/>
              <a:ahLst/>
              <a:cxnLst>
                <a:cxn ang="0">
                  <a:pos x="775" y="12"/>
                </a:cxn>
                <a:cxn ang="0">
                  <a:pos x="710" y="34"/>
                </a:cxn>
                <a:cxn ang="0">
                  <a:pos x="645" y="56"/>
                </a:cxn>
                <a:cxn ang="0">
                  <a:pos x="582" y="78"/>
                </a:cxn>
                <a:cxn ang="0">
                  <a:pos x="517" y="101"/>
                </a:cxn>
                <a:cxn ang="0">
                  <a:pos x="451" y="124"/>
                </a:cxn>
                <a:cxn ang="0">
                  <a:pos x="386" y="147"/>
                </a:cxn>
                <a:cxn ang="0">
                  <a:pos x="323" y="169"/>
                </a:cxn>
                <a:cxn ang="0">
                  <a:pos x="271" y="189"/>
                </a:cxn>
                <a:cxn ang="0">
                  <a:pos x="231" y="207"/>
                </a:cxn>
                <a:cxn ang="0">
                  <a:pos x="193" y="226"/>
                </a:cxn>
                <a:cxn ang="0">
                  <a:pos x="153" y="244"/>
                </a:cxn>
                <a:cxn ang="0">
                  <a:pos x="119" y="262"/>
                </a:cxn>
                <a:cxn ang="0">
                  <a:pos x="88" y="280"/>
                </a:cxn>
                <a:cxn ang="0">
                  <a:pos x="57" y="297"/>
                </a:cxn>
                <a:cxn ang="0">
                  <a:pos x="26" y="315"/>
                </a:cxn>
                <a:cxn ang="0">
                  <a:pos x="8" y="471"/>
                </a:cxn>
                <a:cxn ang="0">
                  <a:pos x="3" y="762"/>
                </a:cxn>
                <a:cxn ang="0">
                  <a:pos x="45" y="913"/>
                </a:cxn>
                <a:cxn ang="0">
                  <a:pos x="135" y="920"/>
                </a:cxn>
                <a:cxn ang="0">
                  <a:pos x="224" y="928"/>
                </a:cxn>
                <a:cxn ang="0">
                  <a:pos x="312" y="937"/>
                </a:cxn>
                <a:cxn ang="0">
                  <a:pos x="403" y="944"/>
                </a:cxn>
                <a:cxn ang="0">
                  <a:pos x="491" y="953"/>
                </a:cxn>
                <a:cxn ang="0">
                  <a:pos x="582" y="962"/>
                </a:cxn>
                <a:cxn ang="0">
                  <a:pos x="672" y="969"/>
                </a:cxn>
                <a:cxn ang="0">
                  <a:pos x="713" y="789"/>
                </a:cxn>
                <a:cxn ang="0">
                  <a:pos x="707" y="420"/>
                </a:cxn>
                <a:cxn ang="0">
                  <a:pos x="718" y="206"/>
                </a:cxn>
                <a:cxn ang="0">
                  <a:pos x="743" y="147"/>
                </a:cxn>
                <a:cxn ang="0">
                  <a:pos x="768" y="89"/>
                </a:cxn>
                <a:cxn ang="0">
                  <a:pos x="795" y="30"/>
                </a:cxn>
              </a:cxnLst>
              <a:rect l="0" t="0" r="r" b="b"/>
              <a:pathLst>
                <a:path w="808" h="974">
                  <a:moveTo>
                    <a:pt x="808" y="0"/>
                  </a:moveTo>
                  <a:lnTo>
                    <a:pt x="775" y="12"/>
                  </a:lnTo>
                  <a:lnTo>
                    <a:pt x="743" y="22"/>
                  </a:lnTo>
                  <a:lnTo>
                    <a:pt x="710" y="34"/>
                  </a:lnTo>
                  <a:lnTo>
                    <a:pt x="678" y="44"/>
                  </a:lnTo>
                  <a:lnTo>
                    <a:pt x="645" y="56"/>
                  </a:lnTo>
                  <a:lnTo>
                    <a:pt x="613" y="67"/>
                  </a:lnTo>
                  <a:lnTo>
                    <a:pt x="582" y="78"/>
                  </a:lnTo>
                  <a:lnTo>
                    <a:pt x="549" y="90"/>
                  </a:lnTo>
                  <a:lnTo>
                    <a:pt x="517" y="101"/>
                  </a:lnTo>
                  <a:lnTo>
                    <a:pt x="484" y="113"/>
                  </a:lnTo>
                  <a:lnTo>
                    <a:pt x="451" y="124"/>
                  </a:lnTo>
                  <a:lnTo>
                    <a:pt x="419" y="135"/>
                  </a:lnTo>
                  <a:lnTo>
                    <a:pt x="386" y="147"/>
                  </a:lnTo>
                  <a:lnTo>
                    <a:pt x="355" y="158"/>
                  </a:lnTo>
                  <a:lnTo>
                    <a:pt x="323" y="169"/>
                  </a:lnTo>
                  <a:lnTo>
                    <a:pt x="290" y="181"/>
                  </a:lnTo>
                  <a:lnTo>
                    <a:pt x="271" y="189"/>
                  </a:lnTo>
                  <a:lnTo>
                    <a:pt x="252" y="198"/>
                  </a:lnTo>
                  <a:lnTo>
                    <a:pt x="231" y="207"/>
                  </a:lnTo>
                  <a:lnTo>
                    <a:pt x="212" y="216"/>
                  </a:lnTo>
                  <a:lnTo>
                    <a:pt x="193" y="226"/>
                  </a:lnTo>
                  <a:lnTo>
                    <a:pt x="172" y="235"/>
                  </a:lnTo>
                  <a:lnTo>
                    <a:pt x="153" y="244"/>
                  </a:lnTo>
                  <a:lnTo>
                    <a:pt x="134" y="253"/>
                  </a:lnTo>
                  <a:lnTo>
                    <a:pt x="119" y="262"/>
                  </a:lnTo>
                  <a:lnTo>
                    <a:pt x="102" y="271"/>
                  </a:lnTo>
                  <a:lnTo>
                    <a:pt x="88" y="280"/>
                  </a:lnTo>
                  <a:lnTo>
                    <a:pt x="71" y="289"/>
                  </a:lnTo>
                  <a:lnTo>
                    <a:pt x="57" y="297"/>
                  </a:lnTo>
                  <a:lnTo>
                    <a:pt x="40" y="306"/>
                  </a:lnTo>
                  <a:lnTo>
                    <a:pt x="26" y="315"/>
                  </a:lnTo>
                  <a:lnTo>
                    <a:pt x="11" y="324"/>
                  </a:lnTo>
                  <a:lnTo>
                    <a:pt x="8" y="471"/>
                  </a:lnTo>
                  <a:lnTo>
                    <a:pt x="5" y="616"/>
                  </a:lnTo>
                  <a:lnTo>
                    <a:pt x="3" y="762"/>
                  </a:lnTo>
                  <a:lnTo>
                    <a:pt x="0" y="909"/>
                  </a:lnTo>
                  <a:lnTo>
                    <a:pt x="45" y="913"/>
                  </a:lnTo>
                  <a:lnTo>
                    <a:pt x="89" y="916"/>
                  </a:lnTo>
                  <a:lnTo>
                    <a:pt x="135" y="920"/>
                  </a:lnTo>
                  <a:lnTo>
                    <a:pt x="179" y="925"/>
                  </a:lnTo>
                  <a:lnTo>
                    <a:pt x="224" y="928"/>
                  </a:lnTo>
                  <a:lnTo>
                    <a:pt x="268" y="932"/>
                  </a:lnTo>
                  <a:lnTo>
                    <a:pt x="312" y="937"/>
                  </a:lnTo>
                  <a:lnTo>
                    <a:pt x="358" y="941"/>
                  </a:lnTo>
                  <a:lnTo>
                    <a:pt x="403" y="944"/>
                  </a:lnTo>
                  <a:lnTo>
                    <a:pt x="447" y="949"/>
                  </a:lnTo>
                  <a:lnTo>
                    <a:pt x="491" y="953"/>
                  </a:lnTo>
                  <a:lnTo>
                    <a:pt x="537" y="957"/>
                  </a:lnTo>
                  <a:lnTo>
                    <a:pt x="582" y="962"/>
                  </a:lnTo>
                  <a:lnTo>
                    <a:pt x="626" y="965"/>
                  </a:lnTo>
                  <a:lnTo>
                    <a:pt x="672" y="969"/>
                  </a:lnTo>
                  <a:lnTo>
                    <a:pt x="716" y="974"/>
                  </a:lnTo>
                  <a:lnTo>
                    <a:pt x="713" y="789"/>
                  </a:lnTo>
                  <a:lnTo>
                    <a:pt x="710" y="604"/>
                  </a:lnTo>
                  <a:lnTo>
                    <a:pt x="707" y="420"/>
                  </a:lnTo>
                  <a:lnTo>
                    <a:pt x="704" y="235"/>
                  </a:lnTo>
                  <a:lnTo>
                    <a:pt x="718" y="206"/>
                  </a:lnTo>
                  <a:lnTo>
                    <a:pt x="729" y="176"/>
                  </a:lnTo>
                  <a:lnTo>
                    <a:pt x="743" y="147"/>
                  </a:lnTo>
                  <a:lnTo>
                    <a:pt x="756" y="117"/>
                  </a:lnTo>
                  <a:lnTo>
                    <a:pt x="768" y="89"/>
                  </a:lnTo>
                  <a:lnTo>
                    <a:pt x="781" y="59"/>
                  </a:lnTo>
                  <a:lnTo>
                    <a:pt x="795" y="30"/>
                  </a:lnTo>
                  <a:lnTo>
                    <a:pt x="808" y="0"/>
                  </a:lnTo>
                  <a:close/>
                </a:path>
              </a:pathLst>
            </a:custGeom>
            <a:solidFill>
              <a:srgbClr val="006D8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7" name="12 Forma libre"/>
            <p:cNvSpPr>
              <a:spLocks/>
            </p:cNvSpPr>
            <p:nvPr/>
          </p:nvSpPr>
          <p:spPr bwMode="auto">
            <a:xfrm>
              <a:off x="91" y="208"/>
              <a:ext cx="248" cy="312"/>
            </a:xfrm>
            <a:custGeom>
              <a:avLst/>
              <a:gdLst/>
              <a:ahLst/>
              <a:cxnLst>
                <a:cxn ang="0">
                  <a:pos x="716" y="10"/>
                </a:cxn>
                <a:cxn ang="0">
                  <a:pos x="658" y="29"/>
                </a:cxn>
                <a:cxn ang="0">
                  <a:pos x="600" y="48"/>
                </a:cxn>
                <a:cxn ang="0">
                  <a:pos x="541" y="68"/>
                </a:cxn>
                <a:cxn ang="0">
                  <a:pos x="484" y="87"/>
                </a:cxn>
                <a:cxn ang="0">
                  <a:pos x="426" y="106"/>
                </a:cxn>
                <a:cxn ang="0">
                  <a:pos x="368" y="125"/>
                </a:cxn>
                <a:cxn ang="0">
                  <a:pos x="310" y="145"/>
                </a:cxn>
                <a:cxn ang="0">
                  <a:pos x="262" y="164"/>
                </a:cxn>
                <a:cxn ang="0">
                  <a:pos x="223" y="182"/>
                </a:cxn>
                <a:cxn ang="0">
                  <a:pos x="183" y="199"/>
                </a:cxn>
                <a:cxn ang="0">
                  <a:pos x="145" y="219"/>
                </a:cxn>
                <a:cxn ang="0">
                  <a:pos x="111" y="236"/>
                </a:cxn>
                <a:cxn ang="0">
                  <a:pos x="83" y="253"/>
                </a:cxn>
                <a:cxn ang="0">
                  <a:pos x="53" y="269"/>
                </a:cxn>
                <a:cxn ang="0">
                  <a:pos x="25" y="287"/>
                </a:cxn>
                <a:cxn ang="0">
                  <a:pos x="7" y="441"/>
                </a:cxn>
                <a:cxn ang="0">
                  <a:pos x="3" y="732"/>
                </a:cxn>
                <a:cxn ang="0">
                  <a:pos x="41" y="882"/>
                </a:cxn>
                <a:cxn ang="0">
                  <a:pos x="123" y="889"/>
                </a:cxn>
                <a:cxn ang="0">
                  <a:pos x="206" y="896"/>
                </a:cxn>
                <a:cxn ang="0">
                  <a:pos x="287" y="904"/>
                </a:cxn>
                <a:cxn ang="0">
                  <a:pos x="370" y="911"/>
                </a:cxn>
                <a:cxn ang="0">
                  <a:pos x="451" y="919"/>
                </a:cxn>
                <a:cxn ang="0">
                  <a:pos x="534" y="926"/>
                </a:cxn>
                <a:cxn ang="0">
                  <a:pos x="615" y="933"/>
                </a:cxn>
                <a:cxn ang="0">
                  <a:pos x="654" y="759"/>
                </a:cxn>
                <a:cxn ang="0">
                  <a:pos x="649" y="405"/>
                </a:cxn>
                <a:cxn ang="0">
                  <a:pos x="658" y="199"/>
                </a:cxn>
                <a:cxn ang="0">
                  <a:pos x="683" y="142"/>
                </a:cxn>
                <a:cxn ang="0">
                  <a:pos x="708" y="84"/>
                </a:cxn>
                <a:cxn ang="0">
                  <a:pos x="733" y="28"/>
                </a:cxn>
              </a:cxnLst>
              <a:rect l="0" t="0" r="r" b="b"/>
              <a:pathLst>
                <a:path w="745" h="936">
                  <a:moveTo>
                    <a:pt x="745" y="0"/>
                  </a:moveTo>
                  <a:lnTo>
                    <a:pt x="716" y="10"/>
                  </a:lnTo>
                  <a:lnTo>
                    <a:pt x="688" y="19"/>
                  </a:lnTo>
                  <a:lnTo>
                    <a:pt x="658" y="29"/>
                  </a:lnTo>
                  <a:lnTo>
                    <a:pt x="628" y="38"/>
                  </a:lnTo>
                  <a:lnTo>
                    <a:pt x="600" y="48"/>
                  </a:lnTo>
                  <a:lnTo>
                    <a:pt x="571" y="57"/>
                  </a:lnTo>
                  <a:lnTo>
                    <a:pt x="541" y="68"/>
                  </a:lnTo>
                  <a:lnTo>
                    <a:pt x="513" y="77"/>
                  </a:lnTo>
                  <a:lnTo>
                    <a:pt x="484" y="87"/>
                  </a:lnTo>
                  <a:lnTo>
                    <a:pt x="454" y="97"/>
                  </a:lnTo>
                  <a:lnTo>
                    <a:pt x="426" y="106"/>
                  </a:lnTo>
                  <a:lnTo>
                    <a:pt x="396" y="117"/>
                  </a:lnTo>
                  <a:lnTo>
                    <a:pt x="368" y="125"/>
                  </a:lnTo>
                  <a:lnTo>
                    <a:pt x="339" y="136"/>
                  </a:lnTo>
                  <a:lnTo>
                    <a:pt x="310" y="145"/>
                  </a:lnTo>
                  <a:lnTo>
                    <a:pt x="281" y="155"/>
                  </a:lnTo>
                  <a:lnTo>
                    <a:pt x="262" y="164"/>
                  </a:lnTo>
                  <a:lnTo>
                    <a:pt x="242" y="173"/>
                  </a:lnTo>
                  <a:lnTo>
                    <a:pt x="223" y="182"/>
                  </a:lnTo>
                  <a:lnTo>
                    <a:pt x="204" y="191"/>
                  </a:lnTo>
                  <a:lnTo>
                    <a:pt x="183" y="199"/>
                  </a:lnTo>
                  <a:lnTo>
                    <a:pt x="164" y="208"/>
                  </a:lnTo>
                  <a:lnTo>
                    <a:pt x="145" y="219"/>
                  </a:lnTo>
                  <a:lnTo>
                    <a:pt x="126" y="228"/>
                  </a:lnTo>
                  <a:lnTo>
                    <a:pt x="111" y="236"/>
                  </a:lnTo>
                  <a:lnTo>
                    <a:pt x="98" y="244"/>
                  </a:lnTo>
                  <a:lnTo>
                    <a:pt x="83" y="253"/>
                  </a:lnTo>
                  <a:lnTo>
                    <a:pt x="68" y="262"/>
                  </a:lnTo>
                  <a:lnTo>
                    <a:pt x="53" y="269"/>
                  </a:lnTo>
                  <a:lnTo>
                    <a:pt x="40" y="278"/>
                  </a:lnTo>
                  <a:lnTo>
                    <a:pt x="25" y="287"/>
                  </a:lnTo>
                  <a:lnTo>
                    <a:pt x="10" y="296"/>
                  </a:lnTo>
                  <a:lnTo>
                    <a:pt x="7" y="441"/>
                  </a:lnTo>
                  <a:lnTo>
                    <a:pt x="6" y="587"/>
                  </a:lnTo>
                  <a:lnTo>
                    <a:pt x="3" y="732"/>
                  </a:lnTo>
                  <a:lnTo>
                    <a:pt x="0" y="879"/>
                  </a:lnTo>
                  <a:lnTo>
                    <a:pt x="41" y="882"/>
                  </a:lnTo>
                  <a:lnTo>
                    <a:pt x="83" y="886"/>
                  </a:lnTo>
                  <a:lnTo>
                    <a:pt x="123" y="889"/>
                  </a:lnTo>
                  <a:lnTo>
                    <a:pt x="164" y="893"/>
                  </a:lnTo>
                  <a:lnTo>
                    <a:pt x="206" y="896"/>
                  </a:lnTo>
                  <a:lnTo>
                    <a:pt x="247" y="901"/>
                  </a:lnTo>
                  <a:lnTo>
                    <a:pt x="287" y="904"/>
                  </a:lnTo>
                  <a:lnTo>
                    <a:pt x="328" y="907"/>
                  </a:lnTo>
                  <a:lnTo>
                    <a:pt x="370" y="911"/>
                  </a:lnTo>
                  <a:lnTo>
                    <a:pt x="411" y="914"/>
                  </a:lnTo>
                  <a:lnTo>
                    <a:pt x="451" y="919"/>
                  </a:lnTo>
                  <a:lnTo>
                    <a:pt x="492" y="922"/>
                  </a:lnTo>
                  <a:lnTo>
                    <a:pt x="534" y="926"/>
                  </a:lnTo>
                  <a:lnTo>
                    <a:pt x="575" y="929"/>
                  </a:lnTo>
                  <a:lnTo>
                    <a:pt x="615" y="933"/>
                  </a:lnTo>
                  <a:lnTo>
                    <a:pt x="657" y="936"/>
                  </a:lnTo>
                  <a:lnTo>
                    <a:pt x="654" y="759"/>
                  </a:lnTo>
                  <a:lnTo>
                    <a:pt x="651" y="581"/>
                  </a:lnTo>
                  <a:lnTo>
                    <a:pt x="649" y="405"/>
                  </a:lnTo>
                  <a:lnTo>
                    <a:pt x="646" y="228"/>
                  </a:lnTo>
                  <a:lnTo>
                    <a:pt x="658" y="199"/>
                  </a:lnTo>
                  <a:lnTo>
                    <a:pt x="671" y="170"/>
                  </a:lnTo>
                  <a:lnTo>
                    <a:pt x="683" y="142"/>
                  </a:lnTo>
                  <a:lnTo>
                    <a:pt x="696" y="114"/>
                  </a:lnTo>
                  <a:lnTo>
                    <a:pt x="708" y="84"/>
                  </a:lnTo>
                  <a:lnTo>
                    <a:pt x="720" y="56"/>
                  </a:lnTo>
                  <a:lnTo>
                    <a:pt x="733" y="28"/>
                  </a:lnTo>
                  <a:lnTo>
                    <a:pt x="745" y="0"/>
                  </a:lnTo>
                  <a:close/>
                </a:path>
              </a:pathLst>
            </a:custGeom>
            <a:solidFill>
              <a:srgbClr val="00728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8" name="13 Forma libre"/>
            <p:cNvSpPr>
              <a:spLocks/>
            </p:cNvSpPr>
            <p:nvPr/>
          </p:nvSpPr>
          <p:spPr bwMode="auto">
            <a:xfrm>
              <a:off x="91" y="217"/>
              <a:ext cx="227" cy="301"/>
            </a:xfrm>
            <a:custGeom>
              <a:avLst/>
              <a:gdLst/>
              <a:ahLst/>
              <a:cxnLst>
                <a:cxn ang="0">
                  <a:pos x="657" y="9"/>
                </a:cxn>
                <a:cxn ang="0">
                  <a:pos x="605" y="25"/>
                </a:cxn>
                <a:cxn ang="0">
                  <a:pos x="553" y="41"/>
                </a:cxn>
                <a:cxn ang="0">
                  <a:pos x="501" y="57"/>
                </a:cxn>
                <a:cxn ang="0">
                  <a:pos x="450" y="74"/>
                </a:cxn>
                <a:cxn ang="0">
                  <a:pos x="398" y="92"/>
                </a:cxn>
                <a:cxn ang="0">
                  <a:pos x="346" y="108"/>
                </a:cxn>
                <a:cxn ang="0">
                  <a:pos x="294" y="124"/>
                </a:cxn>
                <a:cxn ang="0">
                  <a:pos x="250" y="140"/>
                </a:cxn>
                <a:cxn ang="0">
                  <a:pos x="211" y="158"/>
                </a:cxn>
                <a:cxn ang="0">
                  <a:pos x="174" y="176"/>
                </a:cxn>
                <a:cxn ang="0">
                  <a:pos x="136" y="194"/>
                </a:cxn>
                <a:cxn ang="0">
                  <a:pos x="103" y="211"/>
                </a:cxn>
                <a:cxn ang="0">
                  <a:pos x="77" y="228"/>
                </a:cxn>
                <a:cxn ang="0">
                  <a:pos x="49" y="244"/>
                </a:cxn>
                <a:cxn ang="0">
                  <a:pos x="22" y="260"/>
                </a:cxn>
                <a:cxn ang="0">
                  <a:pos x="7" y="413"/>
                </a:cxn>
                <a:cxn ang="0">
                  <a:pos x="3" y="704"/>
                </a:cxn>
                <a:cxn ang="0">
                  <a:pos x="37" y="852"/>
                </a:cxn>
                <a:cxn ang="0">
                  <a:pos x="111" y="859"/>
                </a:cxn>
                <a:cxn ang="0">
                  <a:pos x="186" y="865"/>
                </a:cxn>
                <a:cxn ang="0">
                  <a:pos x="260" y="873"/>
                </a:cxn>
                <a:cxn ang="0">
                  <a:pos x="334" y="879"/>
                </a:cxn>
                <a:cxn ang="0">
                  <a:pos x="410" y="885"/>
                </a:cxn>
                <a:cxn ang="0">
                  <a:pos x="484" y="892"/>
                </a:cxn>
                <a:cxn ang="0">
                  <a:pos x="559" y="898"/>
                </a:cxn>
                <a:cxn ang="0">
                  <a:pos x="593" y="731"/>
                </a:cxn>
                <a:cxn ang="0">
                  <a:pos x="589" y="392"/>
                </a:cxn>
                <a:cxn ang="0">
                  <a:pos x="597" y="194"/>
                </a:cxn>
                <a:cxn ang="0">
                  <a:pos x="623" y="139"/>
                </a:cxn>
                <a:cxn ang="0">
                  <a:pos x="646" y="83"/>
                </a:cxn>
                <a:cxn ang="0">
                  <a:pos x="670" y="28"/>
                </a:cxn>
              </a:cxnLst>
              <a:rect l="0" t="0" r="r" b="b"/>
              <a:pathLst>
                <a:path w="682" h="901">
                  <a:moveTo>
                    <a:pt x="682" y="0"/>
                  </a:moveTo>
                  <a:lnTo>
                    <a:pt x="657" y="9"/>
                  </a:lnTo>
                  <a:lnTo>
                    <a:pt x="630" y="16"/>
                  </a:lnTo>
                  <a:lnTo>
                    <a:pt x="605" y="25"/>
                  </a:lnTo>
                  <a:lnTo>
                    <a:pt x="578" y="32"/>
                  </a:lnTo>
                  <a:lnTo>
                    <a:pt x="553" y="41"/>
                  </a:lnTo>
                  <a:lnTo>
                    <a:pt x="526" y="50"/>
                  </a:lnTo>
                  <a:lnTo>
                    <a:pt x="501" y="57"/>
                  </a:lnTo>
                  <a:lnTo>
                    <a:pt x="476" y="66"/>
                  </a:lnTo>
                  <a:lnTo>
                    <a:pt x="450" y="74"/>
                  </a:lnTo>
                  <a:lnTo>
                    <a:pt x="424" y="83"/>
                  </a:lnTo>
                  <a:lnTo>
                    <a:pt x="398" y="92"/>
                  </a:lnTo>
                  <a:lnTo>
                    <a:pt x="373" y="99"/>
                  </a:lnTo>
                  <a:lnTo>
                    <a:pt x="346" y="108"/>
                  </a:lnTo>
                  <a:lnTo>
                    <a:pt x="321" y="115"/>
                  </a:lnTo>
                  <a:lnTo>
                    <a:pt x="294" y="124"/>
                  </a:lnTo>
                  <a:lnTo>
                    <a:pt x="269" y="131"/>
                  </a:lnTo>
                  <a:lnTo>
                    <a:pt x="250" y="140"/>
                  </a:lnTo>
                  <a:lnTo>
                    <a:pt x="231" y="149"/>
                  </a:lnTo>
                  <a:lnTo>
                    <a:pt x="211" y="158"/>
                  </a:lnTo>
                  <a:lnTo>
                    <a:pt x="194" y="167"/>
                  </a:lnTo>
                  <a:lnTo>
                    <a:pt x="174" y="176"/>
                  </a:lnTo>
                  <a:lnTo>
                    <a:pt x="155" y="185"/>
                  </a:lnTo>
                  <a:lnTo>
                    <a:pt x="136" y="194"/>
                  </a:lnTo>
                  <a:lnTo>
                    <a:pt x="117" y="202"/>
                  </a:lnTo>
                  <a:lnTo>
                    <a:pt x="103" y="211"/>
                  </a:lnTo>
                  <a:lnTo>
                    <a:pt x="90" y="219"/>
                  </a:lnTo>
                  <a:lnTo>
                    <a:pt x="77" y="228"/>
                  </a:lnTo>
                  <a:lnTo>
                    <a:pt x="64" y="235"/>
                  </a:lnTo>
                  <a:lnTo>
                    <a:pt x="49" y="244"/>
                  </a:lnTo>
                  <a:lnTo>
                    <a:pt x="35" y="251"/>
                  </a:lnTo>
                  <a:lnTo>
                    <a:pt x="22" y="260"/>
                  </a:lnTo>
                  <a:lnTo>
                    <a:pt x="9" y="268"/>
                  </a:lnTo>
                  <a:lnTo>
                    <a:pt x="7" y="413"/>
                  </a:lnTo>
                  <a:lnTo>
                    <a:pt x="4" y="558"/>
                  </a:lnTo>
                  <a:lnTo>
                    <a:pt x="3" y="704"/>
                  </a:lnTo>
                  <a:lnTo>
                    <a:pt x="0" y="849"/>
                  </a:lnTo>
                  <a:lnTo>
                    <a:pt x="37" y="852"/>
                  </a:lnTo>
                  <a:lnTo>
                    <a:pt x="74" y="855"/>
                  </a:lnTo>
                  <a:lnTo>
                    <a:pt x="111" y="859"/>
                  </a:lnTo>
                  <a:lnTo>
                    <a:pt x="149" y="862"/>
                  </a:lnTo>
                  <a:lnTo>
                    <a:pt x="186" y="865"/>
                  </a:lnTo>
                  <a:lnTo>
                    <a:pt x="223" y="868"/>
                  </a:lnTo>
                  <a:lnTo>
                    <a:pt x="260" y="873"/>
                  </a:lnTo>
                  <a:lnTo>
                    <a:pt x="297" y="876"/>
                  </a:lnTo>
                  <a:lnTo>
                    <a:pt x="334" y="879"/>
                  </a:lnTo>
                  <a:lnTo>
                    <a:pt x="371" y="882"/>
                  </a:lnTo>
                  <a:lnTo>
                    <a:pt x="410" y="885"/>
                  </a:lnTo>
                  <a:lnTo>
                    <a:pt x="447" y="889"/>
                  </a:lnTo>
                  <a:lnTo>
                    <a:pt x="484" y="892"/>
                  </a:lnTo>
                  <a:lnTo>
                    <a:pt x="520" y="895"/>
                  </a:lnTo>
                  <a:lnTo>
                    <a:pt x="559" y="898"/>
                  </a:lnTo>
                  <a:lnTo>
                    <a:pt x="596" y="901"/>
                  </a:lnTo>
                  <a:lnTo>
                    <a:pt x="593" y="731"/>
                  </a:lnTo>
                  <a:lnTo>
                    <a:pt x="590" y="561"/>
                  </a:lnTo>
                  <a:lnTo>
                    <a:pt x="589" y="392"/>
                  </a:lnTo>
                  <a:lnTo>
                    <a:pt x="586" y="222"/>
                  </a:lnTo>
                  <a:lnTo>
                    <a:pt x="597" y="194"/>
                  </a:lnTo>
                  <a:lnTo>
                    <a:pt x="609" y="165"/>
                  </a:lnTo>
                  <a:lnTo>
                    <a:pt x="623" y="139"/>
                  </a:lnTo>
                  <a:lnTo>
                    <a:pt x="634" y="111"/>
                  </a:lnTo>
                  <a:lnTo>
                    <a:pt x="646" y="83"/>
                  </a:lnTo>
                  <a:lnTo>
                    <a:pt x="658" y="55"/>
                  </a:lnTo>
                  <a:lnTo>
                    <a:pt x="670" y="28"/>
                  </a:lnTo>
                  <a:lnTo>
                    <a:pt x="682" y="0"/>
                  </a:lnTo>
                  <a:close/>
                </a:path>
              </a:pathLst>
            </a:custGeom>
            <a:solidFill>
              <a:srgbClr val="00779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9" name="14 Forma libre"/>
            <p:cNvSpPr>
              <a:spLocks/>
            </p:cNvSpPr>
            <p:nvPr/>
          </p:nvSpPr>
          <p:spPr bwMode="auto">
            <a:xfrm>
              <a:off x="91" y="227"/>
              <a:ext cx="207" cy="289"/>
            </a:xfrm>
            <a:custGeom>
              <a:avLst/>
              <a:gdLst/>
              <a:ahLst/>
              <a:cxnLst>
                <a:cxn ang="0">
                  <a:pos x="597" y="6"/>
                </a:cxn>
                <a:cxn ang="0">
                  <a:pos x="552" y="20"/>
                </a:cxn>
                <a:cxn ang="0">
                  <a:pos x="506" y="33"/>
                </a:cxn>
                <a:cxn ang="0">
                  <a:pos x="461" y="46"/>
                </a:cxn>
                <a:cxn ang="0">
                  <a:pos x="415" y="60"/>
                </a:cxn>
                <a:cxn ang="0">
                  <a:pos x="371" y="73"/>
                </a:cxn>
                <a:cxn ang="0">
                  <a:pos x="327" y="86"/>
                </a:cxn>
                <a:cxn ang="0">
                  <a:pos x="281" y="99"/>
                </a:cxn>
                <a:cxn ang="0">
                  <a:pos x="240" y="116"/>
                </a:cxn>
                <a:cxn ang="0">
                  <a:pos x="203" y="134"/>
                </a:cxn>
                <a:cxn ang="0">
                  <a:pos x="164" y="151"/>
                </a:cxn>
                <a:cxn ang="0">
                  <a:pos x="127" y="169"/>
                </a:cxn>
                <a:cxn ang="0">
                  <a:pos x="96" y="185"/>
                </a:cxn>
                <a:cxn ang="0">
                  <a:pos x="71" y="200"/>
                </a:cxn>
                <a:cxn ang="0">
                  <a:pos x="46" y="216"/>
                </a:cxn>
                <a:cxn ang="0">
                  <a:pos x="21" y="231"/>
                </a:cxn>
                <a:cxn ang="0">
                  <a:pos x="6" y="385"/>
                </a:cxn>
                <a:cxn ang="0">
                  <a:pos x="1" y="675"/>
                </a:cxn>
                <a:cxn ang="0">
                  <a:pos x="34" y="823"/>
                </a:cxn>
                <a:cxn ang="0">
                  <a:pos x="101" y="829"/>
                </a:cxn>
                <a:cxn ang="0">
                  <a:pos x="167" y="833"/>
                </a:cxn>
                <a:cxn ang="0">
                  <a:pos x="234" y="839"/>
                </a:cxn>
                <a:cxn ang="0">
                  <a:pos x="300" y="845"/>
                </a:cxn>
                <a:cxn ang="0">
                  <a:pos x="367" y="851"/>
                </a:cxn>
                <a:cxn ang="0">
                  <a:pos x="433" y="857"/>
                </a:cxn>
                <a:cxn ang="0">
                  <a:pos x="500" y="863"/>
                </a:cxn>
                <a:cxn ang="0">
                  <a:pos x="532" y="702"/>
                </a:cxn>
                <a:cxn ang="0">
                  <a:pos x="528" y="376"/>
                </a:cxn>
                <a:cxn ang="0">
                  <a:pos x="538" y="187"/>
                </a:cxn>
                <a:cxn ang="0">
                  <a:pos x="562" y="134"/>
                </a:cxn>
                <a:cxn ang="0">
                  <a:pos x="584" y="80"/>
                </a:cxn>
                <a:cxn ang="0">
                  <a:pos x="608" y="27"/>
                </a:cxn>
              </a:cxnLst>
              <a:rect l="0" t="0" r="r" b="b"/>
              <a:pathLst>
                <a:path w="620" h="866">
                  <a:moveTo>
                    <a:pt x="620" y="0"/>
                  </a:moveTo>
                  <a:lnTo>
                    <a:pt x="597" y="6"/>
                  </a:lnTo>
                  <a:lnTo>
                    <a:pt x="574" y="14"/>
                  </a:lnTo>
                  <a:lnTo>
                    <a:pt x="552" y="20"/>
                  </a:lnTo>
                  <a:lnTo>
                    <a:pt x="529" y="27"/>
                  </a:lnTo>
                  <a:lnTo>
                    <a:pt x="506" y="33"/>
                  </a:lnTo>
                  <a:lnTo>
                    <a:pt x="484" y="40"/>
                  </a:lnTo>
                  <a:lnTo>
                    <a:pt x="461" y="46"/>
                  </a:lnTo>
                  <a:lnTo>
                    <a:pt x="439" y="54"/>
                  </a:lnTo>
                  <a:lnTo>
                    <a:pt x="415" y="60"/>
                  </a:lnTo>
                  <a:lnTo>
                    <a:pt x="393" y="67"/>
                  </a:lnTo>
                  <a:lnTo>
                    <a:pt x="371" y="73"/>
                  </a:lnTo>
                  <a:lnTo>
                    <a:pt x="349" y="80"/>
                  </a:lnTo>
                  <a:lnTo>
                    <a:pt x="327" y="86"/>
                  </a:lnTo>
                  <a:lnTo>
                    <a:pt x="303" y="94"/>
                  </a:lnTo>
                  <a:lnTo>
                    <a:pt x="281" y="99"/>
                  </a:lnTo>
                  <a:lnTo>
                    <a:pt x="259" y="107"/>
                  </a:lnTo>
                  <a:lnTo>
                    <a:pt x="240" y="116"/>
                  </a:lnTo>
                  <a:lnTo>
                    <a:pt x="222" y="125"/>
                  </a:lnTo>
                  <a:lnTo>
                    <a:pt x="203" y="134"/>
                  </a:lnTo>
                  <a:lnTo>
                    <a:pt x="183" y="142"/>
                  </a:lnTo>
                  <a:lnTo>
                    <a:pt x="164" y="151"/>
                  </a:lnTo>
                  <a:lnTo>
                    <a:pt x="146" y="160"/>
                  </a:lnTo>
                  <a:lnTo>
                    <a:pt x="127" y="169"/>
                  </a:lnTo>
                  <a:lnTo>
                    <a:pt x="108" y="178"/>
                  </a:lnTo>
                  <a:lnTo>
                    <a:pt x="96" y="185"/>
                  </a:lnTo>
                  <a:lnTo>
                    <a:pt x="83" y="193"/>
                  </a:lnTo>
                  <a:lnTo>
                    <a:pt x="71" y="200"/>
                  </a:lnTo>
                  <a:lnTo>
                    <a:pt x="58" y="209"/>
                  </a:lnTo>
                  <a:lnTo>
                    <a:pt x="46" y="216"/>
                  </a:lnTo>
                  <a:lnTo>
                    <a:pt x="32" y="224"/>
                  </a:lnTo>
                  <a:lnTo>
                    <a:pt x="21" y="231"/>
                  </a:lnTo>
                  <a:lnTo>
                    <a:pt x="7" y="240"/>
                  </a:lnTo>
                  <a:lnTo>
                    <a:pt x="6" y="385"/>
                  </a:lnTo>
                  <a:lnTo>
                    <a:pt x="4" y="530"/>
                  </a:lnTo>
                  <a:lnTo>
                    <a:pt x="1" y="675"/>
                  </a:lnTo>
                  <a:lnTo>
                    <a:pt x="0" y="820"/>
                  </a:lnTo>
                  <a:lnTo>
                    <a:pt x="34" y="823"/>
                  </a:lnTo>
                  <a:lnTo>
                    <a:pt x="67" y="826"/>
                  </a:lnTo>
                  <a:lnTo>
                    <a:pt x="101" y="829"/>
                  </a:lnTo>
                  <a:lnTo>
                    <a:pt x="133" y="832"/>
                  </a:lnTo>
                  <a:lnTo>
                    <a:pt x="167" y="833"/>
                  </a:lnTo>
                  <a:lnTo>
                    <a:pt x="200" y="836"/>
                  </a:lnTo>
                  <a:lnTo>
                    <a:pt x="234" y="839"/>
                  </a:lnTo>
                  <a:lnTo>
                    <a:pt x="268" y="842"/>
                  </a:lnTo>
                  <a:lnTo>
                    <a:pt x="300" y="845"/>
                  </a:lnTo>
                  <a:lnTo>
                    <a:pt x="334" y="848"/>
                  </a:lnTo>
                  <a:lnTo>
                    <a:pt x="367" y="851"/>
                  </a:lnTo>
                  <a:lnTo>
                    <a:pt x="401" y="854"/>
                  </a:lnTo>
                  <a:lnTo>
                    <a:pt x="433" y="857"/>
                  </a:lnTo>
                  <a:lnTo>
                    <a:pt x="467" y="860"/>
                  </a:lnTo>
                  <a:lnTo>
                    <a:pt x="500" y="863"/>
                  </a:lnTo>
                  <a:lnTo>
                    <a:pt x="534" y="866"/>
                  </a:lnTo>
                  <a:lnTo>
                    <a:pt x="532" y="702"/>
                  </a:lnTo>
                  <a:lnTo>
                    <a:pt x="531" y="539"/>
                  </a:lnTo>
                  <a:lnTo>
                    <a:pt x="528" y="376"/>
                  </a:lnTo>
                  <a:lnTo>
                    <a:pt x="526" y="213"/>
                  </a:lnTo>
                  <a:lnTo>
                    <a:pt x="538" y="187"/>
                  </a:lnTo>
                  <a:lnTo>
                    <a:pt x="550" y="160"/>
                  </a:lnTo>
                  <a:lnTo>
                    <a:pt x="562" y="134"/>
                  </a:lnTo>
                  <a:lnTo>
                    <a:pt x="574" y="107"/>
                  </a:lnTo>
                  <a:lnTo>
                    <a:pt x="584" y="80"/>
                  </a:lnTo>
                  <a:lnTo>
                    <a:pt x="596" y="54"/>
                  </a:lnTo>
                  <a:lnTo>
                    <a:pt x="608" y="27"/>
                  </a:lnTo>
                  <a:lnTo>
                    <a:pt x="620" y="0"/>
                  </a:lnTo>
                  <a:close/>
                </a:path>
              </a:pathLst>
            </a:custGeom>
            <a:solidFill>
              <a:srgbClr val="007C9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0" name="15 Forma libre"/>
            <p:cNvSpPr>
              <a:spLocks/>
            </p:cNvSpPr>
            <p:nvPr/>
          </p:nvSpPr>
          <p:spPr bwMode="auto">
            <a:xfrm>
              <a:off x="91" y="237"/>
              <a:ext cx="185" cy="276"/>
            </a:xfrm>
            <a:custGeom>
              <a:avLst/>
              <a:gdLst/>
              <a:ahLst/>
              <a:cxnLst>
                <a:cxn ang="0">
                  <a:pos x="537" y="4"/>
                </a:cxn>
                <a:cxn ang="0">
                  <a:pos x="498" y="15"/>
                </a:cxn>
                <a:cxn ang="0">
                  <a:pos x="460" y="25"/>
                </a:cxn>
                <a:cxn ang="0">
                  <a:pos x="421" y="35"/>
                </a:cxn>
                <a:cxn ang="0">
                  <a:pos x="383" y="46"/>
                </a:cxn>
                <a:cxn ang="0">
                  <a:pos x="345" y="56"/>
                </a:cxn>
                <a:cxn ang="0">
                  <a:pos x="306" y="67"/>
                </a:cxn>
                <a:cxn ang="0">
                  <a:pos x="268" y="77"/>
                </a:cxn>
                <a:cxn ang="0">
                  <a:pos x="229" y="90"/>
                </a:cxn>
                <a:cxn ang="0">
                  <a:pos x="192" y="106"/>
                </a:cxn>
                <a:cxn ang="0">
                  <a:pos x="155" y="124"/>
                </a:cxn>
                <a:cxn ang="0">
                  <a:pos x="118" y="142"/>
                </a:cxn>
                <a:cxn ang="0">
                  <a:pos x="87" y="158"/>
                </a:cxn>
                <a:cxn ang="0">
                  <a:pos x="64" y="173"/>
                </a:cxn>
                <a:cxn ang="0">
                  <a:pos x="41" y="188"/>
                </a:cxn>
                <a:cxn ang="0">
                  <a:pos x="18" y="203"/>
                </a:cxn>
                <a:cxn ang="0">
                  <a:pos x="4" y="355"/>
                </a:cxn>
                <a:cxn ang="0">
                  <a:pos x="1" y="645"/>
                </a:cxn>
                <a:cxn ang="0">
                  <a:pos x="30" y="793"/>
                </a:cxn>
                <a:cxn ang="0">
                  <a:pos x="89" y="798"/>
                </a:cxn>
                <a:cxn ang="0">
                  <a:pos x="148" y="802"/>
                </a:cxn>
                <a:cxn ang="0">
                  <a:pos x="207" y="806"/>
                </a:cxn>
                <a:cxn ang="0">
                  <a:pos x="266" y="811"/>
                </a:cxn>
                <a:cxn ang="0">
                  <a:pos x="325" y="817"/>
                </a:cxn>
                <a:cxn ang="0">
                  <a:pos x="384" y="821"/>
                </a:cxn>
                <a:cxn ang="0">
                  <a:pos x="444" y="826"/>
                </a:cxn>
                <a:cxn ang="0">
                  <a:pos x="472" y="672"/>
                </a:cxn>
                <a:cxn ang="0">
                  <a:pos x="469" y="361"/>
                </a:cxn>
                <a:cxn ang="0">
                  <a:pos x="479" y="180"/>
                </a:cxn>
                <a:cxn ang="0">
                  <a:pos x="501" y="129"/>
                </a:cxn>
                <a:cxn ang="0">
                  <a:pos x="523" y="77"/>
                </a:cxn>
                <a:cxn ang="0">
                  <a:pos x="546" y="25"/>
                </a:cxn>
              </a:cxnLst>
              <a:rect l="0" t="0" r="r" b="b"/>
              <a:pathLst>
                <a:path w="556" h="829">
                  <a:moveTo>
                    <a:pt x="556" y="0"/>
                  </a:moveTo>
                  <a:lnTo>
                    <a:pt x="537" y="4"/>
                  </a:lnTo>
                  <a:lnTo>
                    <a:pt x="518" y="10"/>
                  </a:lnTo>
                  <a:lnTo>
                    <a:pt x="498" y="15"/>
                  </a:lnTo>
                  <a:lnTo>
                    <a:pt x="479" y="21"/>
                  </a:lnTo>
                  <a:lnTo>
                    <a:pt x="460" y="25"/>
                  </a:lnTo>
                  <a:lnTo>
                    <a:pt x="441" y="31"/>
                  </a:lnTo>
                  <a:lnTo>
                    <a:pt x="421" y="35"/>
                  </a:lnTo>
                  <a:lnTo>
                    <a:pt x="402" y="40"/>
                  </a:lnTo>
                  <a:lnTo>
                    <a:pt x="383" y="46"/>
                  </a:lnTo>
                  <a:lnTo>
                    <a:pt x="364" y="50"/>
                  </a:lnTo>
                  <a:lnTo>
                    <a:pt x="345" y="56"/>
                  </a:lnTo>
                  <a:lnTo>
                    <a:pt x="325" y="61"/>
                  </a:lnTo>
                  <a:lnTo>
                    <a:pt x="306" y="67"/>
                  </a:lnTo>
                  <a:lnTo>
                    <a:pt x="287" y="71"/>
                  </a:lnTo>
                  <a:lnTo>
                    <a:pt x="268" y="77"/>
                  </a:lnTo>
                  <a:lnTo>
                    <a:pt x="248" y="81"/>
                  </a:lnTo>
                  <a:lnTo>
                    <a:pt x="229" y="90"/>
                  </a:lnTo>
                  <a:lnTo>
                    <a:pt x="211" y="99"/>
                  </a:lnTo>
                  <a:lnTo>
                    <a:pt x="192" y="106"/>
                  </a:lnTo>
                  <a:lnTo>
                    <a:pt x="174" y="115"/>
                  </a:lnTo>
                  <a:lnTo>
                    <a:pt x="155" y="124"/>
                  </a:lnTo>
                  <a:lnTo>
                    <a:pt x="136" y="133"/>
                  </a:lnTo>
                  <a:lnTo>
                    <a:pt x="118" y="142"/>
                  </a:lnTo>
                  <a:lnTo>
                    <a:pt x="99" y="151"/>
                  </a:lnTo>
                  <a:lnTo>
                    <a:pt x="87" y="158"/>
                  </a:lnTo>
                  <a:lnTo>
                    <a:pt x="75" y="166"/>
                  </a:lnTo>
                  <a:lnTo>
                    <a:pt x="64" y="173"/>
                  </a:lnTo>
                  <a:lnTo>
                    <a:pt x="53" y="180"/>
                  </a:lnTo>
                  <a:lnTo>
                    <a:pt x="41" y="188"/>
                  </a:lnTo>
                  <a:lnTo>
                    <a:pt x="30" y="195"/>
                  </a:lnTo>
                  <a:lnTo>
                    <a:pt x="18" y="203"/>
                  </a:lnTo>
                  <a:lnTo>
                    <a:pt x="6" y="210"/>
                  </a:lnTo>
                  <a:lnTo>
                    <a:pt x="4" y="355"/>
                  </a:lnTo>
                  <a:lnTo>
                    <a:pt x="3" y="500"/>
                  </a:lnTo>
                  <a:lnTo>
                    <a:pt x="1" y="645"/>
                  </a:lnTo>
                  <a:lnTo>
                    <a:pt x="0" y="790"/>
                  </a:lnTo>
                  <a:lnTo>
                    <a:pt x="30" y="793"/>
                  </a:lnTo>
                  <a:lnTo>
                    <a:pt x="59" y="795"/>
                  </a:lnTo>
                  <a:lnTo>
                    <a:pt x="89" y="798"/>
                  </a:lnTo>
                  <a:lnTo>
                    <a:pt x="118" y="799"/>
                  </a:lnTo>
                  <a:lnTo>
                    <a:pt x="148" y="802"/>
                  </a:lnTo>
                  <a:lnTo>
                    <a:pt x="177" y="803"/>
                  </a:lnTo>
                  <a:lnTo>
                    <a:pt x="207" y="806"/>
                  </a:lnTo>
                  <a:lnTo>
                    <a:pt x="237" y="809"/>
                  </a:lnTo>
                  <a:lnTo>
                    <a:pt x="266" y="811"/>
                  </a:lnTo>
                  <a:lnTo>
                    <a:pt x="296" y="814"/>
                  </a:lnTo>
                  <a:lnTo>
                    <a:pt x="325" y="817"/>
                  </a:lnTo>
                  <a:lnTo>
                    <a:pt x="355" y="818"/>
                  </a:lnTo>
                  <a:lnTo>
                    <a:pt x="384" y="821"/>
                  </a:lnTo>
                  <a:lnTo>
                    <a:pt x="414" y="824"/>
                  </a:lnTo>
                  <a:lnTo>
                    <a:pt x="444" y="826"/>
                  </a:lnTo>
                  <a:lnTo>
                    <a:pt x="473" y="829"/>
                  </a:lnTo>
                  <a:lnTo>
                    <a:pt x="472" y="672"/>
                  </a:lnTo>
                  <a:lnTo>
                    <a:pt x="470" y="516"/>
                  </a:lnTo>
                  <a:lnTo>
                    <a:pt x="469" y="361"/>
                  </a:lnTo>
                  <a:lnTo>
                    <a:pt x="467" y="206"/>
                  </a:lnTo>
                  <a:lnTo>
                    <a:pt x="479" y="180"/>
                  </a:lnTo>
                  <a:lnTo>
                    <a:pt x="489" y="154"/>
                  </a:lnTo>
                  <a:lnTo>
                    <a:pt x="501" y="129"/>
                  </a:lnTo>
                  <a:lnTo>
                    <a:pt x="512" y="102"/>
                  </a:lnTo>
                  <a:lnTo>
                    <a:pt x="523" y="77"/>
                  </a:lnTo>
                  <a:lnTo>
                    <a:pt x="534" y="52"/>
                  </a:lnTo>
                  <a:lnTo>
                    <a:pt x="546" y="25"/>
                  </a:lnTo>
                  <a:lnTo>
                    <a:pt x="556" y="0"/>
                  </a:lnTo>
                  <a:close/>
                </a:path>
              </a:pathLst>
            </a:custGeom>
            <a:solidFill>
              <a:srgbClr val="0084A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1" name="16 Forma libre"/>
            <p:cNvSpPr>
              <a:spLocks/>
            </p:cNvSpPr>
            <p:nvPr/>
          </p:nvSpPr>
          <p:spPr bwMode="auto">
            <a:xfrm>
              <a:off x="91" y="246"/>
              <a:ext cx="164" cy="265"/>
            </a:xfrm>
            <a:custGeom>
              <a:avLst/>
              <a:gdLst/>
              <a:ahLst/>
              <a:cxnLst>
                <a:cxn ang="0">
                  <a:pos x="476" y="3"/>
                </a:cxn>
                <a:cxn ang="0">
                  <a:pos x="445" y="10"/>
                </a:cxn>
                <a:cxn ang="0">
                  <a:pos x="413" y="18"/>
                </a:cxn>
                <a:cxn ang="0">
                  <a:pos x="381" y="25"/>
                </a:cxn>
                <a:cxn ang="0">
                  <a:pos x="349" y="33"/>
                </a:cxn>
                <a:cxn ang="0">
                  <a:pos x="316" y="39"/>
                </a:cxn>
                <a:cxn ang="0">
                  <a:pos x="285" y="46"/>
                </a:cxn>
                <a:cxn ang="0">
                  <a:pos x="253" y="53"/>
                </a:cxn>
                <a:cxn ang="0">
                  <a:pos x="219" y="67"/>
                </a:cxn>
                <a:cxn ang="0">
                  <a:pos x="182" y="83"/>
                </a:cxn>
                <a:cxn ang="0">
                  <a:pos x="145" y="101"/>
                </a:cxn>
                <a:cxn ang="0">
                  <a:pos x="108" y="117"/>
                </a:cxn>
                <a:cxn ang="0">
                  <a:pos x="80" y="133"/>
                </a:cxn>
                <a:cxn ang="0">
                  <a:pos x="59" y="148"/>
                </a:cxn>
                <a:cxn ang="0">
                  <a:pos x="37" y="161"/>
                </a:cxn>
                <a:cxn ang="0">
                  <a:pos x="15" y="176"/>
                </a:cxn>
                <a:cxn ang="0">
                  <a:pos x="3" y="329"/>
                </a:cxn>
                <a:cxn ang="0">
                  <a:pos x="1" y="617"/>
                </a:cxn>
                <a:cxn ang="0">
                  <a:pos x="25" y="764"/>
                </a:cxn>
                <a:cxn ang="0">
                  <a:pos x="77" y="768"/>
                </a:cxn>
                <a:cxn ang="0">
                  <a:pos x="129" y="772"/>
                </a:cxn>
                <a:cxn ang="0">
                  <a:pos x="180" y="775"/>
                </a:cxn>
                <a:cxn ang="0">
                  <a:pos x="232" y="780"/>
                </a:cxn>
                <a:cxn ang="0">
                  <a:pos x="284" y="783"/>
                </a:cxn>
                <a:cxn ang="0">
                  <a:pos x="336" y="787"/>
                </a:cxn>
                <a:cxn ang="0">
                  <a:pos x="387" y="792"/>
                </a:cxn>
                <a:cxn ang="0">
                  <a:pos x="411" y="645"/>
                </a:cxn>
                <a:cxn ang="0">
                  <a:pos x="408" y="348"/>
                </a:cxn>
                <a:cxn ang="0">
                  <a:pos x="417" y="175"/>
                </a:cxn>
                <a:cxn ang="0">
                  <a:pos x="439" y="124"/>
                </a:cxn>
                <a:cxn ang="0">
                  <a:pos x="461" y="76"/>
                </a:cxn>
                <a:cxn ang="0">
                  <a:pos x="482" y="25"/>
                </a:cxn>
              </a:cxnLst>
              <a:rect l="0" t="0" r="r" b="b"/>
              <a:pathLst>
                <a:path w="492" h="793">
                  <a:moveTo>
                    <a:pt x="492" y="0"/>
                  </a:moveTo>
                  <a:lnTo>
                    <a:pt x="476" y="3"/>
                  </a:lnTo>
                  <a:lnTo>
                    <a:pt x="461" y="7"/>
                  </a:lnTo>
                  <a:lnTo>
                    <a:pt x="445" y="10"/>
                  </a:lnTo>
                  <a:lnTo>
                    <a:pt x="429" y="15"/>
                  </a:lnTo>
                  <a:lnTo>
                    <a:pt x="413" y="18"/>
                  </a:lnTo>
                  <a:lnTo>
                    <a:pt x="398" y="21"/>
                  </a:lnTo>
                  <a:lnTo>
                    <a:pt x="381" y="25"/>
                  </a:lnTo>
                  <a:lnTo>
                    <a:pt x="365" y="28"/>
                  </a:lnTo>
                  <a:lnTo>
                    <a:pt x="349" y="33"/>
                  </a:lnTo>
                  <a:lnTo>
                    <a:pt x="333" y="36"/>
                  </a:lnTo>
                  <a:lnTo>
                    <a:pt x="316" y="39"/>
                  </a:lnTo>
                  <a:lnTo>
                    <a:pt x="300" y="43"/>
                  </a:lnTo>
                  <a:lnTo>
                    <a:pt x="285" y="46"/>
                  </a:lnTo>
                  <a:lnTo>
                    <a:pt x="269" y="50"/>
                  </a:lnTo>
                  <a:lnTo>
                    <a:pt x="253" y="53"/>
                  </a:lnTo>
                  <a:lnTo>
                    <a:pt x="237" y="58"/>
                  </a:lnTo>
                  <a:lnTo>
                    <a:pt x="219" y="67"/>
                  </a:lnTo>
                  <a:lnTo>
                    <a:pt x="200" y="76"/>
                  </a:lnTo>
                  <a:lnTo>
                    <a:pt x="182" y="83"/>
                  </a:lnTo>
                  <a:lnTo>
                    <a:pt x="164" y="92"/>
                  </a:lnTo>
                  <a:lnTo>
                    <a:pt x="145" y="101"/>
                  </a:lnTo>
                  <a:lnTo>
                    <a:pt x="127" y="108"/>
                  </a:lnTo>
                  <a:lnTo>
                    <a:pt x="108" y="117"/>
                  </a:lnTo>
                  <a:lnTo>
                    <a:pt x="90" y="126"/>
                  </a:lnTo>
                  <a:lnTo>
                    <a:pt x="80" y="133"/>
                  </a:lnTo>
                  <a:lnTo>
                    <a:pt x="69" y="141"/>
                  </a:lnTo>
                  <a:lnTo>
                    <a:pt x="59" y="148"/>
                  </a:lnTo>
                  <a:lnTo>
                    <a:pt x="47" y="154"/>
                  </a:lnTo>
                  <a:lnTo>
                    <a:pt x="37" y="161"/>
                  </a:lnTo>
                  <a:lnTo>
                    <a:pt x="27" y="169"/>
                  </a:lnTo>
                  <a:lnTo>
                    <a:pt x="15" y="176"/>
                  </a:lnTo>
                  <a:lnTo>
                    <a:pt x="4" y="184"/>
                  </a:lnTo>
                  <a:lnTo>
                    <a:pt x="3" y="329"/>
                  </a:lnTo>
                  <a:lnTo>
                    <a:pt x="3" y="472"/>
                  </a:lnTo>
                  <a:lnTo>
                    <a:pt x="1" y="617"/>
                  </a:lnTo>
                  <a:lnTo>
                    <a:pt x="0" y="762"/>
                  </a:lnTo>
                  <a:lnTo>
                    <a:pt x="25" y="764"/>
                  </a:lnTo>
                  <a:lnTo>
                    <a:pt x="52" y="767"/>
                  </a:lnTo>
                  <a:lnTo>
                    <a:pt x="77" y="768"/>
                  </a:lnTo>
                  <a:lnTo>
                    <a:pt x="103" y="770"/>
                  </a:lnTo>
                  <a:lnTo>
                    <a:pt x="129" y="772"/>
                  </a:lnTo>
                  <a:lnTo>
                    <a:pt x="155" y="774"/>
                  </a:lnTo>
                  <a:lnTo>
                    <a:pt x="180" y="775"/>
                  </a:lnTo>
                  <a:lnTo>
                    <a:pt x="207" y="777"/>
                  </a:lnTo>
                  <a:lnTo>
                    <a:pt x="232" y="780"/>
                  </a:lnTo>
                  <a:lnTo>
                    <a:pt x="257" y="781"/>
                  </a:lnTo>
                  <a:lnTo>
                    <a:pt x="284" y="783"/>
                  </a:lnTo>
                  <a:lnTo>
                    <a:pt x="309" y="786"/>
                  </a:lnTo>
                  <a:lnTo>
                    <a:pt x="336" y="787"/>
                  </a:lnTo>
                  <a:lnTo>
                    <a:pt x="361" y="789"/>
                  </a:lnTo>
                  <a:lnTo>
                    <a:pt x="387" y="792"/>
                  </a:lnTo>
                  <a:lnTo>
                    <a:pt x="413" y="793"/>
                  </a:lnTo>
                  <a:lnTo>
                    <a:pt x="411" y="645"/>
                  </a:lnTo>
                  <a:lnTo>
                    <a:pt x="410" y="496"/>
                  </a:lnTo>
                  <a:lnTo>
                    <a:pt x="408" y="348"/>
                  </a:lnTo>
                  <a:lnTo>
                    <a:pt x="407" y="200"/>
                  </a:lnTo>
                  <a:lnTo>
                    <a:pt x="417" y="175"/>
                  </a:lnTo>
                  <a:lnTo>
                    <a:pt x="429" y="150"/>
                  </a:lnTo>
                  <a:lnTo>
                    <a:pt x="439" y="124"/>
                  </a:lnTo>
                  <a:lnTo>
                    <a:pt x="450" y="99"/>
                  </a:lnTo>
                  <a:lnTo>
                    <a:pt x="461" y="76"/>
                  </a:lnTo>
                  <a:lnTo>
                    <a:pt x="472" y="50"/>
                  </a:lnTo>
                  <a:lnTo>
                    <a:pt x="482" y="2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0087A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2" name="17 Forma libre"/>
            <p:cNvSpPr>
              <a:spLocks/>
            </p:cNvSpPr>
            <p:nvPr/>
          </p:nvSpPr>
          <p:spPr bwMode="auto">
            <a:xfrm>
              <a:off x="90" y="256"/>
              <a:ext cx="144" cy="252"/>
            </a:xfrm>
            <a:custGeom>
              <a:avLst/>
              <a:gdLst/>
              <a:ahLst/>
              <a:cxnLst>
                <a:cxn ang="0">
                  <a:pos x="432" y="0"/>
                </a:cxn>
                <a:cxn ang="0">
                  <a:pos x="407" y="4"/>
                </a:cxn>
                <a:cxn ang="0">
                  <a:pos x="382" y="7"/>
                </a:cxn>
                <a:cxn ang="0">
                  <a:pos x="355" y="11"/>
                </a:cxn>
                <a:cxn ang="0">
                  <a:pos x="330" y="16"/>
                </a:cxn>
                <a:cxn ang="0">
                  <a:pos x="305" y="20"/>
                </a:cxn>
                <a:cxn ang="0">
                  <a:pos x="280" y="25"/>
                </a:cxn>
                <a:cxn ang="0">
                  <a:pos x="253" y="29"/>
                </a:cxn>
                <a:cxn ang="0">
                  <a:pos x="228" y="34"/>
                </a:cxn>
                <a:cxn ang="0">
                  <a:pos x="210" y="43"/>
                </a:cxn>
                <a:cxn ang="0">
                  <a:pos x="191" y="50"/>
                </a:cxn>
                <a:cxn ang="0">
                  <a:pos x="173" y="59"/>
                </a:cxn>
                <a:cxn ang="0">
                  <a:pos x="156" y="66"/>
                </a:cxn>
                <a:cxn ang="0">
                  <a:pos x="138" y="75"/>
                </a:cxn>
                <a:cxn ang="0">
                  <a:pos x="120" y="84"/>
                </a:cxn>
                <a:cxn ang="0">
                  <a:pos x="103" y="91"/>
                </a:cxn>
                <a:cxn ang="0">
                  <a:pos x="85" y="100"/>
                </a:cxn>
                <a:cxn ang="0">
                  <a:pos x="74" y="106"/>
                </a:cxn>
                <a:cxn ang="0">
                  <a:pos x="66" y="114"/>
                </a:cxn>
                <a:cxn ang="0">
                  <a:pos x="55" y="120"/>
                </a:cxn>
                <a:cxn ang="0">
                  <a:pos x="45" y="127"/>
                </a:cxn>
                <a:cxn ang="0">
                  <a:pos x="34" y="133"/>
                </a:cxn>
                <a:cxn ang="0">
                  <a:pos x="26" y="140"/>
                </a:cxn>
                <a:cxn ang="0">
                  <a:pos x="15" y="146"/>
                </a:cxn>
                <a:cxn ang="0">
                  <a:pos x="6" y="154"/>
                </a:cxn>
                <a:cxn ang="0">
                  <a:pos x="5" y="297"/>
                </a:cxn>
                <a:cxn ang="0">
                  <a:pos x="3" y="442"/>
                </a:cxn>
                <a:cxn ang="0">
                  <a:pos x="2" y="586"/>
                </a:cxn>
                <a:cxn ang="0">
                  <a:pos x="0" y="731"/>
                </a:cxn>
                <a:cxn ang="0">
                  <a:pos x="23" y="732"/>
                </a:cxn>
                <a:cxn ang="0">
                  <a:pos x="45" y="734"/>
                </a:cxn>
                <a:cxn ang="0">
                  <a:pos x="67" y="735"/>
                </a:cxn>
                <a:cxn ang="0">
                  <a:pos x="89" y="737"/>
                </a:cxn>
                <a:cxn ang="0">
                  <a:pos x="111" y="738"/>
                </a:cxn>
                <a:cxn ang="0">
                  <a:pos x="134" y="740"/>
                </a:cxn>
                <a:cxn ang="0">
                  <a:pos x="156" y="741"/>
                </a:cxn>
                <a:cxn ang="0">
                  <a:pos x="178" y="742"/>
                </a:cxn>
                <a:cxn ang="0">
                  <a:pos x="200" y="745"/>
                </a:cxn>
                <a:cxn ang="0">
                  <a:pos x="222" y="747"/>
                </a:cxn>
                <a:cxn ang="0">
                  <a:pos x="244" y="748"/>
                </a:cxn>
                <a:cxn ang="0">
                  <a:pos x="267" y="750"/>
                </a:cxn>
                <a:cxn ang="0">
                  <a:pos x="287" y="751"/>
                </a:cxn>
                <a:cxn ang="0">
                  <a:pos x="310" y="753"/>
                </a:cxn>
                <a:cxn ang="0">
                  <a:pos x="332" y="754"/>
                </a:cxn>
                <a:cxn ang="0">
                  <a:pos x="354" y="756"/>
                </a:cxn>
                <a:cxn ang="0">
                  <a:pos x="352" y="615"/>
                </a:cxn>
                <a:cxn ang="0">
                  <a:pos x="352" y="473"/>
                </a:cxn>
                <a:cxn ang="0">
                  <a:pos x="351" y="333"/>
                </a:cxn>
                <a:cxn ang="0">
                  <a:pos x="349" y="192"/>
                </a:cxn>
                <a:cxn ang="0">
                  <a:pos x="360" y="168"/>
                </a:cxn>
                <a:cxn ang="0">
                  <a:pos x="370" y="145"/>
                </a:cxn>
                <a:cxn ang="0">
                  <a:pos x="381" y="120"/>
                </a:cxn>
                <a:cxn ang="0">
                  <a:pos x="391" y="96"/>
                </a:cxn>
                <a:cxn ang="0">
                  <a:pos x="401" y="72"/>
                </a:cxn>
                <a:cxn ang="0">
                  <a:pos x="412" y="47"/>
                </a:cxn>
                <a:cxn ang="0">
                  <a:pos x="422" y="23"/>
                </a:cxn>
                <a:cxn ang="0">
                  <a:pos x="432" y="0"/>
                </a:cxn>
              </a:cxnLst>
              <a:rect l="0" t="0" r="r" b="b"/>
              <a:pathLst>
                <a:path w="432" h="756">
                  <a:moveTo>
                    <a:pt x="432" y="0"/>
                  </a:moveTo>
                  <a:lnTo>
                    <a:pt x="407" y="4"/>
                  </a:lnTo>
                  <a:lnTo>
                    <a:pt x="382" y="7"/>
                  </a:lnTo>
                  <a:lnTo>
                    <a:pt x="355" y="11"/>
                  </a:lnTo>
                  <a:lnTo>
                    <a:pt x="330" y="16"/>
                  </a:lnTo>
                  <a:lnTo>
                    <a:pt x="305" y="20"/>
                  </a:lnTo>
                  <a:lnTo>
                    <a:pt x="280" y="25"/>
                  </a:lnTo>
                  <a:lnTo>
                    <a:pt x="253" y="29"/>
                  </a:lnTo>
                  <a:lnTo>
                    <a:pt x="228" y="34"/>
                  </a:lnTo>
                  <a:lnTo>
                    <a:pt x="210" y="43"/>
                  </a:lnTo>
                  <a:lnTo>
                    <a:pt x="191" y="50"/>
                  </a:lnTo>
                  <a:lnTo>
                    <a:pt x="173" y="59"/>
                  </a:lnTo>
                  <a:lnTo>
                    <a:pt x="156" y="66"/>
                  </a:lnTo>
                  <a:lnTo>
                    <a:pt x="138" y="75"/>
                  </a:lnTo>
                  <a:lnTo>
                    <a:pt x="120" y="84"/>
                  </a:lnTo>
                  <a:lnTo>
                    <a:pt x="103" y="91"/>
                  </a:lnTo>
                  <a:lnTo>
                    <a:pt x="85" y="100"/>
                  </a:lnTo>
                  <a:lnTo>
                    <a:pt x="74" y="106"/>
                  </a:lnTo>
                  <a:lnTo>
                    <a:pt x="66" y="114"/>
                  </a:lnTo>
                  <a:lnTo>
                    <a:pt x="55" y="120"/>
                  </a:lnTo>
                  <a:lnTo>
                    <a:pt x="45" y="127"/>
                  </a:lnTo>
                  <a:lnTo>
                    <a:pt x="34" y="133"/>
                  </a:lnTo>
                  <a:lnTo>
                    <a:pt x="26" y="140"/>
                  </a:lnTo>
                  <a:lnTo>
                    <a:pt x="15" y="146"/>
                  </a:lnTo>
                  <a:lnTo>
                    <a:pt x="6" y="154"/>
                  </a:lnTo>
                  <a:lnTo>
                    <a:pt x="5" y="297"/>
                  </a:lnTo>
                  <a:lnTo>
                    <a:pt x="3" y="442"/>
                  </a:lnTo>
                  <a:lnTo>
                    <a:pt x="2" y="586"/>
                  </a:lnTo>
                  <a:lnTo>
                    <a:pt x="0" y="731"/>
                  </a:lnTo>
                  <a:lnTo>
                    <a:pt x="23" y="732"/>
                  </a:lnTo>
                  <a:lnTo>
                    <a:pt x="45" y="734"/>
                  </a:lnTo>
                  <a:lnTo>
                    <a:pt x="67" y="735"/>
                  </a:lnTo>
                  <a:lnTo>
                    <a:pt x="89" y="737"/>
                  </a:lnTo>
                  <a:lnTo>
                    <a:pt x="111" y="738"/>
                  </a:lnTo>
                  <a:lnTo>
                    <a:pt x="134" y="740"/>
                  </a:lnTo>
                  <a:lnTo>
                    <a:pt x="156" y="741"/>
                  </a:lnTo>
                  <a:lnTo>
                    <a:pt x="178" y="742"/>
                  </a:lnTo>
                  <a:lnTo>
                    <a:pt x="200" y="745"/>
                  </a:lnTo>
                  <a:lnTo>
                    <a:pt x="222" y="747"/>
                  </a:lnTo>
                  <a:lnTo>
                    <a:pt x="244" y="748"/>
                  </a:lnTo>
                  <a:lnTo>
                    <a:pt x="267" y="750"/>
                  </a:lnTo>
                  <a:lnTo>
                    <a:pt x="287" y="751"/>
                  </a:lnTo>
                  <a:lnTo>
                    <a:pt x="310" y="753"/>
                  </a:lnTo>
                  <a:lnTo>
                    <a:pt x="332" y="754"/>
                  </a:lnTo>
                  <a:lnTo>
                    <a:pt x="354" y="756"/>
                  </a:lnTo>
                  <a:lnTo>
                    <a:pt x="352" y="615"/>
                  </a:lnTo>
                  <a:lnTo>
                    <a:pt x="352" y="473"/>
                  </a:lnTo>
                  <a:lnTo>
                    <a:pt x="351" y="333"/>
                  </a:lnTo>
                  <a:lnTo>
                    <a:pt x="349" y="192"/>
                  </a:lnTo>
                  <a:lnTo>
                    <a:pt x="360" y="168"/>
                  </a:lnTo>
                  <a:lnTo>
                    <a:pt x="370" y="145"/>
                  </a:lnTo>
                  <a:lnTo>
                    <a:pt x="381" y="120"/>
                  </a:lnTo>
                  <a:lnTo>
                    <a:pt x="391" y="96"/>
                  </a:lnTo>
                  <a:lnTo>
                    <a:pt x="401" y="72"/>
                  </a:lnTo>
                  <a:lnTo>
                    <a:pt x="412" y="47"/>
                  </a:lnTo>
                  <a:lnTo>
                    <a:pt x="422" y="23"/>
                  </a:lnTo>
                  <a:lnTo>
                    <a:pt x="432" y="0"/>
                  </a:lnTo>
                  <a:close/>
                </a:path>
              </a:pathLst>
            </a:custGeom>
            <a:solidFill>
              <a:srgbClr val="008EA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3" name="18 Forma libre"/>
            <p:cNvSpPr>
              <a:spLocks/>
            </p:cNvSpPr>
            <p:nvPr/>
          </p:nvSpPr>
          <p:spPr bwMode="auto">
            <a:xfrm>
              <a:off x="90" y="266"/>
              <a:ext cx="123" cy="239"/>
            </a:xfrm>
            <a:custGeom>
              <a:avLst/>
              <a:gdLst/>
              <a:ahLst/>
              <a:cxnLst>
                <a:cxn ang="0">
                  <a:pos x="369" y="0"/>
                </a:cxn>
                <a:cxn ang="0">
                  <a:pos x="349" y="1"/>
                </a:cxn>
                <a:cxn ang="0">
                  <a:pos x="332" y="3"/>
                </a:cxn>
                <a:cxn ang="0">
                  <a:pos x="312" y="4"/>
                </a:cxn>
                <a:cxn ang="0">
                  <a:pos x="293" y="4"/>
                </a:cxn>
                <a:cxn ang="0">
                  <a:pos x="274" y="6"/>
                </a:cxn>
                <a:cxn ang="0">
                  <a:pos x="256" y="7"/>
                </a:cxn>
                <a:cxn ang="0">
                  <a:pos x="237" y="9"/>
                </a:cxn>
                <a:cxn ang="0">
                  <a:pos x="218" y="10"/>
                </a:cxn>
                <a:cxn ang="0">
                  <a:pos x="200" y="19"/>
                </a:cxn>
                <a:cxn ang="0">
                  <a:pos x="182" y="26"/>
                </a:cxn>
                <a:cxn ang="0">
                  <a:pos x="165" y="35"/>
                </a:cxn>
                <a:cxn ang="0">
                  <a:pos x="147" y="43"/>
                </a:cxn>
                <a:cxn ang="0">
                  <a:pos x="129" y="50"/>
                </a:cxn>
                <a:cxn ang="0">
                  <a:pos x="111" y="59"/>
                </a:cxn>
                <a:cxn ang="0">
                  <a:pos x="94" y="66"/>
                </a:cxn>
                <a:cxn ang="0">
                  <a:pos x="76" y="75"/>
                </a:cxn>
                <a:cxn ang="0">
                  <a:pos x="67" y="81"/>
                </a:cxn>
                <a:cxn ang="0">
                  <a:pos x="58" y="89"/>
                </a:cxn>
                <a:cxn ang="0">
                  <a:pos x="49" y="94"/>
                </a:cxn>
                <a:cxn ang="0">
                  <a:pos x="40" y="100"/>
                </a:cxn>
                <a:cxn ang="0">
                  <a:pos x="32" y="106"/>
                </a:cxn>
                <a:cxn ang="0">
                  <a:pos x="23" y="114"/>
                </a:cxn>
                <a:cxn ang="0">
                  <a:pos x="14" y="120"/>
                </a:cxn>
                <a:cxn ang="0">
                  <a:pos x="5" y="127"/>
                </a:cxn>
                <a:cxn ang="0">
                  <a:pos x="3" y="271"/>
                </a:cxn>
                <a:cxn ang="0">
                  <a:pos x="3" y="414"/>
                </a:cxn>
                <a:cxn ang="0">
                  <a:pos x="2" y="559"/>
                </a:cxn>
                <a:cxn ang="0">
                  <a:pos x="0" y="703"/>
                </a:cxn>
                <a:cxn ang="0">
                  <a:pos x="18" y="704"/>
                </a:cxn>
                <a:cxn ang="0">
                  <a:pos x="37" y="704"/>
                </a:cxn>
                <a:cxn ang="0">
                  <a:pos x="55" y="706"/>
                </a:cxn>
                <a:cxn ang="0">
                  <a:pos x="74" y="707"/>
                </a:cxn>
                <a:cxn ang="0">
                  <a:pos x="92" y="709"/>
                </a:cxn>
                <a:cxn ang="0">
                  <a:pos x="110" y="709"/>
                </a:cxn>
                <a:cxn ang="0">
                  <a:pos x="129" y="710"/>
                </a:cxn>
                <a:cxn ang="0">
                  <a:pos x="147" y="712"/>
                </a:cxn>
                <a:cxn ang="0">
                  <a:pos x="165" y="713"/>
                </a:cxn>
                <a:cxn ang="0">
                  <a:pos x="184" y="713"/>
                </a:cxn>
                <a:cxn ang="0">
                  <a:pos x="202" y="714"/>
                </a:cxn>
                <a:cxn ang="0">
                  <a:pos x="221" y="716"/>
                </a:cxn>
                <a:cxn ang="0">
                  <a:pos x="239" y="716"/>
                </a:cxn>
                <a:cxn ang="0">
                  <a:pos x="256" y="717"/>
                </a:cxn>
                <a:cxn ang="0">
                  <a:pos x="276" y="717"/>
                </a:cxn>
                <a:cxn ang="0">
                  <a:pos x="293" y="719"/>
                </a:cxn>
                <a:cxn ang="0">
                  <a:pos x="292" y="586"/>
                </a:cxn>
                <a:cxn ang="0">
                  <a:pos x="292" y="453"/>
                </a:cxn>
                <a:cxn ang="0">
                  <a:pos x="292" y="319"/>
                </a:cxn>
                <a:cxn ang="0">
                  <a:pos x="290" y="186"/>
                </a:cxn>
                <a:cxn ang="0">
                  <a:pos x="299" y="163"/>
                </a:cxn>
                <a:cxn ang="0">
                  <a:pos x="310" y="139"/>
                </a:cxn>
                <a:cxn ang="0">
                  <a:pos x="318" y="117"/>
                </a:cxn>
                <a:cxn ang="0">
                  <a:pos x="329" y="93"/>
                </a:cxn>
                <a:cxn ang="0">
                  <a:pos x="339" y="69"/>
                </a:cxn>
                <a:cxn ang="0">
                  <a:pos x="349" y="46"/>
                </a:cxn>
                <a:cxn ang="0">
                  <a:pos x="358" y="23"/>
                </a:cxn>
                <a:cxn ang="0">
                  <a:pos x="369" y="0"/>
                </a:cxn>
              </a:cxnLst>
              <a:rect l="0" t="0" r="r" b="b"/>
              <a:pathLst>
                <a:path w="369" h="719">
                  <a:moveTo>
                    <a:pt x="369" y="0"/>
                  </a:moveTo>
                  <a:lnTo>
                    <a:pt x="349" y="1"/>
                  </a:lnTo>
                  <a:lnTo>
                    <a:pt x="332" y="3"/>
                  </a:lnTo>
                  <a:lnTo>
                    <a:pt x="312" y="4"/>
                  </a:lnTo>
                  <a:lnTo>
                    <a:pt x="293" y="4"/>
                  </a:lnTo>
                  <a:lnTo>
                    <a:pt x="274" y="6"/>
                  </a:lnTo>
                  <a:lnTo>
                    <a:pt x="256" y="7"/>
                  </a:lnTo>
                  <a:lnTo>
                    <a:pt x="237" y="9"/>
                  </a:lnTo>
                  <a:lnTo>
                    <a:pt x="218" y="10"/>
                  </a:lnTo>
                  <a:lnTo>
                    <a:pt x="200" y="19"/>
                  </a:lnTo>
                  <a:lnTo>
                    <a:pt x="182" y="26"/>
                  </a:lnTo>
                  <a:lnTo>
                    <a:pt x="165" y="35"/>
                  </a:lnTo>
                  <a:lnTo>
                    <a:pt x="147" y="43"/>
                  </a:lnTo>
                  <a:lnTo>
                    <a:pt x="129" y="50"/>
                  </a:lnTo>
                  <a:lnTo>
                    <a:pt x="111" y="59"/>
                  </a:lnTo>
                  <a:lnTo>
                    <a:pt x="94" y="66"/>
                  </a:lnTo>
                  <a:lnTo>
                    <a:pt x="76" y="75"/>
                  </a:lnTo>
                  <a:lnTo>
                    <a:pt x="67" y="81"/>
                  </a:lnTo>
                  <a:lnTo>
                    <a:pt x="58" y="89"/>
                  </a:lnTo>
                  <a:lnTo>
                    <a:pt x="49" y="94"/>
                  </a:lnTo>
                  <a:lnTo>
                    <a:pt x="40" y="100"/>
                  </a:lnTo>
                  <a:lnTo>
                    <a:pt x="32" y="106"/>
                  </a:lnTo>
                  <a:lnTo>
                    <a:pt x="23" y="114"/>
                  </a:lnTo>
                  <a:lnTo>
                    <a:pt x="14" y="120"/>
                  </a:lnTo>
                  <a:lnTo>
                    <a:pt x="5" y="127"/>
                  </a:lnTo>
                  <a:lnTo>
                    <a:pt x="3" y="271"/>
                  </a:lnTo>
                  <a:lnTo>
                    <a:pt x="3" y="414"/>
                  </a:lnTo>
                  <a:lnTo>
                    <a:pt x="2" y="559"/>
                  </a:lnTo>
                  <a:lnTo>
                    <a:pt x="0" y="703"/>
                  </a:lnTo>
                  <a:lnTo>
                    <a:pt x="18" y="704"/>
                  </a:lnTo>
                  <a:lnTo>
                    <a:pt x="37" y="704"/>
                  </a:lnTo>
                  <a:lnTo>
                    <a:pt x="55" y="706"/>
                  </a:lnTo>
                  <a:lnTo>
                    <a:pt x="74" y="707"/>
                  </a:lnTo>
                  <a:lnTo>
                    <a:pt x="92" y="709"/>
                  </a:lnTo>
                  <a:lnTo>
                    <a:pt x="110" y="709"/>
                  </a:lnTo>
                  <a:lnTo>
                    <a:pt x="129" y="710"/>
                  </a:lnTo>
                  <a:lnTo>
                    <a:pt x="147" y="712"/>
                  </a:lnTo>
                  <a:lnTo>
                    <a:pt x="165" y="713"/>
                  </a:lnTo>
                  <a:lnTo>
                    <a:pt x="184" y="713"/>
                  </a:lnTo>
                  <a:lnTo>
                    <a:pt x="202" y="714"/>
                  </a:lnTo>
                  <a:lnTo>
                    <a:pt x="221" y="716"/>
                  </a:lnTo>
                  <a:lnTo>
                    <a:pt x="239" y="716"/>
                  </a:lnTo>
                  <a:lnTo>
                    <a:pt x="256" y="717"/>
                  </a:lnTo>
                  <a:lnTo>
                    <a:pt x="276" y="717"/>
                  </a:lnTo>
                  <a:lnTo>
                    <a:pt x="293" y="719"/>
                  </a:lnTo>
                  <a:lnTo>
                    <a:pt x="292" y="586"/>
                  </a:lnTo>
                  <a:lnTo>
                    <a:pt x="292" y="453"/>
                  </a:lnTo>
                  <a:lnTo>
                    <a:pt x="292" y="319"/>
                  </a:lnTo>
                  <a:lnTo>
                    <a:pt x="290" y="186"/>
                  </a:lnTo>
                  <a:lnTo>
                    <a:pt x="299" y="163"/>
                  </a:lnTo>
                  <a:lnTo>
                    <a:pt x="310" y="139"/>
                  </a:lnTo>
                  <a:lnTo>
                    <a:pt x="318" y="117"/>
                  </a:lnTo>
                  <a:lnTo>
                    <a:pt x="329" y="93"/>
                  </a:lnTo>
                  <a:lnTo>
                    <a:pt x="339" y="69"/>
                  </a:lnTo>
                  <a:lnTo>
                    <a:pt x="349" y="46"/>
                  </a:lnTo>
                  <a:lnTo>
                    <a:pt x="358" y="23"/>
                  </a:lnTo>
                  <a:lnTo>
                    <a:pt x="369" y="0"/>
                  </a:lnTo>
                  <a:close/>
                </a:path>
              </a:pathLst>
            </a:custGeom>
            <a:solidFill>
              <a:srgbClr val="0093B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4" name="19 Forma libre"/>
            <p:cNvSpPr>
              <a:spLocks/>
            </p:cNvSpPr>
            <p:nvPr/>
          </p:nvSpPr>
          <p:spPr bwMode="auto">
            <a:xfrm>
              <a:off x="90" y="271"/>
              <a:ext cx="102" cy="233"/>
            </a:xfrm>
            <a:custGeom>
              <a:avLst/>
              <a:gdLst/>
              <a:ahLst/>
              <a:cxnLst>
                <a:cxn ang="0">
                  <a:pos x="305" y="14"/>
                </a:cxn>
                <a:cxn ang="0">
                  <a:pos x="293" y="13"/>
                </a:cxn>
                <a:cxn ang="0">
                  <a:pos x="280" y="10"/>
                </a:cxn>
                <a:cxn ang="0">
                  <a:pos x="268" y="8"/>
                </a:cxn>
                <a:cxn ang="0">
                  <a:pos x="256" y="7"/>
                </a:cxn>
                <a:cxn ang="0">
                  <a:pos x="244" y="4"/>
                </a:cxn>
                <a:cxn ang="0">
                  <a:pos x="231" y="3"/>
                </a:cxn>
                <a:cxn ang="0">
                  <a:pos x="219" y="1"/>
                </a:cxn>
                <a:cxn ang="0">
                  <a:pos x="206" y="0"/>
                </a:cxn>
                <a:cxn ang="0">
                  <a:pos x="188" y="8"/>
                </a:cxn>
                <a:cxn ang="0">
                  <a:pos x="172" y="16"/>
                </a:cxn>
                <a:cxn ang="0">
                  <a:pos x="154" y="25"/>
                </a:cxn>
                <a:cxn ang="0">
                  <a:pos x="137" y="32"/>
                </a:cxn>
                <a:cxn ang="0">
                  <a:pos x="119" y="40"/>
                </a:cxn>
                <a:cxn ang="0">
                  <a:pos x="101" y="48"/>
                </a:cxn>
                <a:cxn ang="0">
                  <a:pos x="85" y="56"/>
                </a:cxn>
                <a:cxn ang="0">
                  <a:pos x="67" y="65"/>
                </a:cxn>
                <a:cxn ang="0">
                  <a:pos x="60" y="71"/>
                </a:cxn>
                <a:cxn ang="0">
                  <a:pos x="51" y="77"/>
                </a:cxn>
                <a:cxn ang="0">
                  <a:pos x="43" y="82"/>
                </a:cxn>
                <a:cxn ang="0">
                  <a:pos x="36" y="88"/>
                </a:cxn>
                <a:cxn ang="0">
                  <a:pos x="27" y="94"/>
                </a:cxn>
                <a:cxn ang="0">
                  <a:pos x="20" y="100"/>
                </a:cxn>
                <a:cxn ang="0">
                  <a:pos x="11" y="106"/>
                </a:cxn>
                <a:cxn ang="0">
                  <a:pos x="3" y="112"/>
                </a:cxn>
                <a:cxn ang="0">
                  <a:pos x="2" y="256"/>
                </a:cxn>
                <a:cxn ang="0">
                  <a:pos x="2" y="399"/>
                </a:cxn>
                <a:cxn ang="0">
                  <a:pos x="2" y="544"/>
                </a:cxn>
                <a:cxn ang="0">
                  <a:pos x="0" y="688"/>
                </a:cxn>
                <a:cxn ang="0">
                  <a:pos x="30" y="689"/>
                </a:cxn>
                <a:cxn ang="0">
                  <a:pos x="58" y="691"/>
                </a:cxn>
                <a:cxn ang="0">
                  <a:pos x="88" y="692"/>
                </a:cxn>
                <a:cxn ang="0">
                  <a:pos x="117" y="694"/>
                </a:cxn>
                <a:cxn ang="0">
                  <a:pos x="145" y="695"/>
                </a:cxn>
                <a:cxn ang="0">
                  <a:pos x="175" y="697"/>
                </a:cxn>
                <a:cxn ang="0">
                  <a:pos x="203" y="698"/>
                </a:cxn>
                <a:cxn ang="0">
                  <a:pos x="233" y="699"/>
                </a:cxn>
                <a:cxn ang="0">
                  <a:pos x="233" y="572"/>
                </a:cxn>
                <a:cxn ang="0">
                  <a:pos x="231" y="446"/>
                </a:cxn>
                <a:cxn ang="0">
                  <a:pos x="231" y="319"/>
                </a:cxn>
                <a:cxn ang="0">
                  <a:pos x="230" y="193"/>
                </a:cxn>
                <a:cxn ang="0">
                  <a:pos x="239" y="171"/>
                </a:cxn>
                <a:cxn ang="0">
                  <a:pos x="249" y="148"/>
                </a:cxn>
                <a:cxn ang="0">
                  <a:pos x="258" y="125"/>
                </a:cxn>
                <a:cxn ang="0">
                  <a:pos x="268" y="103"/>
                </a:cxn>
                <a:cxn ang="0">
                  <a:pos x="277" y="81"/>
                </a:cxn>
                <a:cxn ang="0">
                  <a:pos x="286" y="59"/>
                </a:cxn>
                <a:cxn ang="0">
                  <a:pos x="296" y="37"/>
                </a:cxn>
                <a:cxn ang="0">
                  <a:pos x="305" y="14"/>
                </a:cxn>
              </a:cxnLst>
              <a:rect l="0" t="0" r="r" b="b"/>
              <a:pathLst>
                <a:path w="305" h="699">
                  <a:moveTo>
                    <a:pt x="305" y="14"/>
                  </a:moveTo>
                  <a:lnTo>
                    <a:pt x="293" y="13"/>
                  </a:lnTo>
                  <a:lnTo>
                    <a:pt x="280" y="10"/>
                  </a:lnTo>
                  <a:lnTo>
                    <a:pt x="268" y="8"/>
                  </a:lnTo>
                  <a:lnTo>
                    <a:pt x="256" y="7"/>
                  </a:lnTo>
                  <a:lnTo>
                    <a:pt x="244" y="4"/>
                  </a:lnTo>
                  <a:lnTo>
                    <a:pt x="231" y="3"/>
                  </a:lnTo>
                  <a:lnTo>
                    <a:pt x="219" y="1"/>
                  </a:lnTo>
                  <a:lnTo>
                    <a:pt x="206" y="0"/>
                  </a:lnTo>
                  <a:lnTo>
                    <a:pt x="188" y="8"/>
                  </a:lnTo>
                  <a:lnTo>
                    <a:pt x="172" y="16"/>
                  </a:lnTo>
                  <a:lnTo>
                    <a:pt x="154" y="25"/>
                  </a:lnTo>
                  <a:lnTo>
                    <a:pt x="137" y="32"/>
                  </a:lnTo>
                  <a:lnTo>
                    <a:pt x="119" y="40"/>
                  </a:lnTo>
                  <a:lnTo>
                    <a:pt x="101" y="48"/>
                  </a:lnTo>
                  <a:lnTo>
                    <a:pt x="85" y="56"/>
                  </a:lnTo>
                  <a:lnTo>
                    <a:pt x="67" y="65"/>
                  </a:lnTo>
                  <a:lnTo>
                    <a:pt x="60" y="71"/>
                  </a:lnTo>
                  <a:lnTo>
                    <a:pt x="51" y="77"/>
                  </a:lnTo>
                  <a:lnTo>
                    <a:pt x="43" y="82"/>
                  </a:lnTo>
                  <a:lnTo>
                    <a:pt x="36" y="88"/>
                  </a:lnTo>
                  <a:lnTo>
                    <a:pt x="27" y="94"/>
                  </a:lnTo>
                  <a:lnTo>
                    <a:pt x="20" y="100"/>
                  </a:lnTo>
                  <a:lnTo>
                    <a:pt x="11" y="106"/>
                  </a:lnTo>
                  <a:lnTo>
                    <a:pt x="3" y="112"/>
                  </a:lnTo>
                  <a:lnTo>
                    <a:pt x="2" y="256"/>
                  </a:lnTo>
                  <a:lnTo>
                    <a:pt x="2" y="399"/>
                  </a:lnTo>
                  <a:lnTo>
                    <a:pt x="2" y="544"/>
                  </a:lnTo>
                  <a:lnTo>
                    <a:pt x="0" y="688"/>
                  </a:lnTo>
                  <a:lnTo>
                    <a:pt x="30" y="689"/>
                  </a:lnTo>
                  <a:lnTo>
                    <a:pt x="58" y="691"/>
                  </a:lnTo>
                  <a:lnTo>
                    <a:pt x="88" y="692"/>
                  </a:lnTo>
                  <a:lnTo>
                    <a:pt x="117" y="694"/>
                  </a:lnTo>
                  <a:lnTo>
                    <a:pt x="145" y="695"/>
                  </a:lnTo>
                  <a:lnTo>
                    <a:pt x="175" y="697"/>
                  </a:lnTo>
                  <a:lnTo>
                    <a:pt x="203" y="698"/>
                  </a:lnTo>
                  <a:lnTo>
                    <a:pt x="233" y="699"/>
                  </a:lnTo>
                  <a:lnTo>
                    <a:pt x="233" y="572"/>
                  </a:lnTo>
                  <a:lnTo>
                    <a:pt x="231" y="446"/>
                  </a:lnTo>
                  <a:lnTo>
                    <a:pt x="231" y="319"/>
                  </a:lnTo>
                  <a:lnTo>
                    <a:pt x="230" y="193"/>
                  </a:lnTo>
                  <a:lnTo>
                    <a:pt x="239" y="171"/>
                  </a:lnTo>
                  <a:lnTo>
                    <a:pt x="249" y="148"/>
                  </a:lnTo>
                  <a:lnTo>
                    <a:pt x="258" y="125"/>
                  </a:lnTo>
                  <a:lnTo>
                    <a:pt x="268" y="103"/>
                  </a:lnTo>
                  <a:lnTo>
                    <a:pt x="277" y="81"/>
                  </a:lnTo>
                  <a:lnTo>
                    <a:pt x="286" y="59"/>
                  </a:lnTo>
                  <a:lnTo>
                    <a:pt x="296" y="37"/>
                  </a:lnTo>
                  <a:lnTo>
                    <a:pt x="305" y="14"/>
                  </a:lnTo>
                  <a:close/>
                </a:path>
              </a:pathLst>
            </a:custGeom>
            <a:solidFill>
              <a:srgbClr val="0099B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5" name="20 Forma libre"/>
            <p:cNvSpPr>
              <a:spLocks/>
            </p:cNvSpPr>
            <p:nvPr/>
          </p:nvSpPr>
          <p:spPr bwMode="auto">
            <a:xfrm>
              <a:off x="90" y="272"/>
              <a:ext cx="81" cy="229"/>
            </a:xfrm>
            <a:custGeom>
              <a:avLst/>
              <a:gdLst/>
              <a:ahLst/>
              <a:cxnLst>
                <a:cxn ang="0">
                  <a:pos x="242" y="38"/>
                </a:cxn>
                <a:cxn ang="0">
                  <a:pos x="236" y="33"/>
                </a:cxn>
                <a:cxn ang="0">
                  <a:pos x="230" y="28"/>
                </a:cxn>
                <a:cxn ang="0">
                  <a:pos x="224" y="24"/>
                </a:cxn>
                <a:cxn ang="0">
                  <a:pos x="219" y="19"/>
                </a:cxn>
                <a:cxn ang="0">
                  <a:pos x="213" y="15"/>
                </a:cxn>
                <a:cxn ang="0">
                  <a:pos x="208" y="9"/>
                </a:cxn>
                <a:cxn ang="0">
                  <a:pos x="202" y="4"/>
                </a:cxn>
                <a:cxn ang="0">
                  <a:pos x="196" y="0"/>
                </a:cxn>
                <a:cxn ang="0">
                  <a:pos x="178" y="7"/>
                </a:cxn>
                <a:cxn ang="0">
                  <a:pos x="162" y="16"/>
                </a:cxn>
                <a:cxn ang="0">
                  <a:pos x="144" y="24"/>
                </a:cxn>
                <a:cxn ang="0">
                  <a:pos x="128" y="31"/>
                </a:cxn>
                <a:cxn ang="0">
                  <a:pos x="110" y="40"/>
                </a:cxn>
                <a:cxn ang="0">
                  <a:pos x="92" y="47"/>
                </a:cxn>
                <a:cxn ang="0">
                  <a:pos x="76" y="56"/>
                </a:cxn>
                <a:cxn ang="0">
                  <a:pos x="58" y="64"/>
                </a:cxn>
                <a:cxn ang="0">
                  <a:pos x="51" y="70"/>
                </a:cxn>
                <a:cxn ang="0">
                  <a:pos x="43" y="75"/>
                </a:cxn>
                <a:cxn ang="0">
                  <a:pos x="37" y="81"/>
                </a:cxn>
                <a:cxn ang="0">
                  <a:pos x="30" y="87"/>
                </a:cxn>
                <a:cxn ang="0">
                  <a:pos x="23" y="93"/>
                </a:cxn>
                <a:cxn ang="0">
                  <a:pos x="17" y="98"/>
                </a:cxn>
                <a:cxn ang="0">
                  <a:pos x="9" y="104"/>
                </a:cxn>
                <a:cxn ang="0">
                  <a:pos x="2" y="110"/>
                </a:cxn>
                <a:cxn ang="0">
                  <a:pos x="2" y="253"/>
                </a:cxn>
                <a:cxn ang="0">
                  <a:pos x="2" y="397"/>
                </a:cxn>
                <a:cxn ang="0">
                  <a:pos x="0" y="540"/>
                </a:cxn>
                <a:cxn ang="0">
                  <a:pos x="0" y="684"/>
                </a:cxn>
                <a:cxn ang="0">
                  <a:pos x="21" y="684"/>
                </a:cxn>
                <a:cxn ang="0">
                  <a:pos x="43" y="685"/>
                </a:cxn>
                <a:cxn ang="0">
                  <a:pos x="64" y="685"/>
                </a:cxn>
                <a:cxn ang="0">
                  <a:pos x="86" y="685"/>
                </a:cxn>
                <a:cxn ang="0">
                  <a:pos x="107" y="687"/>
                </a:cxn>
                <a:cxn ang="0">
                  <a:pos x="129" y="687"/>
                </a:cxn>
                <a:cxn ang="0">
                  <a:pos x="150" y="688"/>
                </a:cxn>
                <a:cxn ang="0">
                  <a:pos x="172" y="688"/>
                </a:cxn>
                <a:cxn ang="0">
                  <a:pos x="172" y="568"/>
                </a:cxn>
                <a:cxn ang="0">
                  <a:pos x="172" y="448"/>
                </a:cxn>
                <a:cxn ang="0">
                  <a:pos x="171" y="330"/>
                </a:cxn>
                <a:cxn ang="0">
                  <a:pos x="171" y="210"/>
                </a:cxn>
                <a:cxn ang="0">
                  <a:pos x="179" y="189"/>
                </a:cxn>
                <a:cxn ang="0">
                  <a:pos x="188" y="167"/>
                </a:cxn>
                <a:cxn ang="0">
                  <a:pos x="197" y="147"/>
                </a:cxn>
                <a:cxn ang="0">
                  <a:pos x="206" y="124"/>
                </a:cxn>
                <a:cxn ang="0">
                  <a:pos x="215" y="104"/>
                </a:cxn>
                <a:cxn ang="0">
                  <a:pos x="224" y="81"/>
                </a:cxn>
                <a:cxn ang="0">
                  <a:pos x="233" y="61"/>
                </a:cxn>
                <a:cxn ang="0">
                  <a:pos x="242" y="38"/>
                </a:cxn>
              </a:cxnLst>
              <a:rect l="0" t="0" r="r" b="b"/>
              <a:pathLst>
                <a:path w="242" h="688">
                  <a:moveTo>
                    <a:pt x="242" y="38"/>
                  </a:moveTo>
                  <a:lnTo>
                    <a:pt x="236" y="33"/>
                  </a:lnTo>
                  <a:lnTo>
                    <a:pt x="230" y="28"/>
                  </a:lnTo>
                  <a:lnTo>
                    <a:pt x="224" y="24"/>
                  </a:lnTo>
                  <a:lnTo>
                    <a:pt x="219" y="19"/>
                  </a:lnTo>
                  <a:lnTo>
                    <a:pt x="213" y="15"/>
                  </a:lnTo>
                  <a:lnTo>
                    <a:pt x="208" y="9"/>
                  </a:lnTo>
                  <a:lnTo>
                    <a:pt x="202" y="4"/>
                  </a:lnTo>
                  <a:lnTo>
                    <a:pt x="196" y="0"/>
                  </a:lnTo>
                  <a:lnTo>
                    <a:pt x="178" y="7"/>
                  </a:lnTo>
                  <a:lnTo>
                    <a:pt x="162" y="16"/>
                  </a:lnTo>
                  <a:lnTo>
                    <a:pt x="144" y="24"/>
                  </a:lnTo>
                  <a:lnTo>
                    <a:pt x="128" y="31"/>
                  </a:lnTo>
                  <a:lnTo>
                    <a:pt x="110" y="40"/>
                  </a:lnTo>
                  <a:lnTo>
                    <a:pt x="92" y="47"/>
                  </a:lnTo>
                  <a:lnTo>
                    <a:pt x="76" y="56"/>
                  </a:lnTo>
                  <a:lnTo>
                    <a:pt x="58" y="64"/>
                  </a:lnTo>
                  <a:lnTo>
                    <a:pt x="51" y="70"/>
                  </a:lnTo>
                  <a:lnTo>
                    <a:pt x="43" y="75"/>
                  </a:lnTo>
                  <a:lnTo>
                    <a:pt x="37" y="81"/>
                  </a:lnTo>
                  <a:lnTo>
                    <a:pt x="30" y="87"/>
                  </a:lnTo>
                  <a:lnTo>
                    <a:pt x="23" y="93"/>
                  </a:lnTo>
                  <a:lnTo>
                    <a:pt x="17" y="98"/>
                  </a:lnTo>
                  <a:lnTo>
                    <a:pt x="9" y="104"/>
                  </a:lnTo>
                  <a:lnTo>
                    <a:pt x="2" y="110"/>
                  </a:lnTo>
                  <a:lnTo>
                    <a:pt x="2" y="253"/>
                  </a:lnTo>
                  <a:lnTo>
                    <a:pt x="2" y="397"/>
                  </a:lnTo>
                  <a:lnTo>
                    <a:pt x="0" y="540"/>
                  </a:lnTo>
                  <a:lnTo>
                    <a:pt x="0" y="684"/>
                  </a:lnTo>
                  <a:lnTo>
                    <a:pt x="21" y="684"/>
                  </a:lnTo>
                  <a:lnTo>
                    <a:pt x="43" y="685"/>
                  </a:lnTo>
                  <a:lnTo>
                    <a:pt x="64" y="685"/>
                  </a:lnTo>
                  <a:lnTo>
                    <a:pt x="86" y="685"/>
                  </a:lnTo>
                  <a:lnTo>
                    <a:pt x="107" y="687"/>
                  </a:lnTo>
                  <a:lnTo>
                    <a:pt x="129" y="687"/>
                  </a:lnTo>
                  <a:lnTo>
                    <a:pt x="150" y="688"/>
                  </a:lnTo>
                  <a:lnTo>
                    <a:pt x="172" y="688"/>
                  </a:lnTo>
                  <a:lnTo>
                    <a:pt x="172" y="568"/>
                  </a:lnTo>
                  <a:lnTo>
                    <a:pt x="172" y="448"/>
                  </a:lnTo>
                  <a:lnTo>
                    <a:pt x="171" y="330"/>
                  </a:lnTo>
                  <a:lnTo>
                    <a:pt x="171" y="210"/>
                  </a:lnTo>
                  <a:lnTo>
                    <a:pt x="179" y="189"/>
                  </a:lnTo>
                  <a:lnTo>
                    <a:pt x="188" y="167"/>
                  </a:lnTo>
                  <a:lnTo>
                    <a:pt x="197" y="147"/>
                  </a:lnTo>
                  <a:lnTo>
                    <a:pt x="206" y="124"/>
                  </a:lnTo>
                  <a:lnTo>
                    <a:pt x="215" y="104"/>
                  </a:lnTo>
                  <a:lnTo>
                    <a:pt x="224" y="81"/>
                  </a:lnTo>
                  <a:lnTo>
                    <a:pt x="233" y="61"/>
                  </a:lnTo>
                  <a:lnTo>
                    <a:pt x="242" y="38"/>
                  </a:lnTo>
                  <a:close/>
                </a:path>
              </a:pathLst>
            </a:custGeom>
            <a:solidFill>
              <a:srgbClr val="009EB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6" name="21 Forma libre"/>
            <p:cNvSpPr>
              <a:spLocks/>
            </p:cNvSpPr>
            <p:nvPr/>
          </p:nvSpPr>
          <p:spPr bwMode="auto">
            <a:xfrm>
              <a:off x="90" y="273"/>
              <a:ext cx="62" cy="226"/>
            </a:xfrm>
            <a:custGeom>
              <a:avLst/>
              <a:gdLst/>
              <a:ahLst/>
              <a:cxnLst>
                <a:cxn ang="0">
                  <a:pos x="180" y="64"/>
                </a:cxn>
                <a:cxn ang="0">
                  <a:pos x="186" y="0"/>
                </a:cxn>
                <a:cxn ang="0">
                  <a:pos x="50" y="64"/>
                </a:cxn>
                <a:cxn ang="0">
                  <a:pos x="1" y="106"/>
                </a:cxn>
                <a:cxn ang="0">
                  <a:pos x="0" y="678"/>
                </a:cxn>
                <a:cxn ang="0">
                  <a:pos x="112" y="677"/>
                </a:cxn>
                <a:cxn ang="0">
                  <a:pos x="112" y="230"/>
                </a:cxn>
                <a:cxn ang="0">
                  <a:pos x="180" y="64"/>
                </a:cxn>
              </a:cxnLst>
              <a:rect l="0" t="0" r="r" b="b"/>
              <a:pathLst>
                <a:path w="186" h="678">
                  <a:moveTo>
                    <a:pt x="180" y="64"/>
                  </a:moveTo>
                  <a:lnTo>
                    <a:pt x="186" y="0"/>
                  </a:lnTo>
                  <a:lnTo>
                    <a:pt x="50" y="64"/>
                  </a:lnTo>
                  <a:lnTo>
                    <a:pt x="1" y="106"/>
                  </a:lnTo>
                  <a:lnTo>
                    <a:pt x="0" y="678"/>
                  </a:lnTo>
                  <a:lnTo>
                    <a:pt x="112" y="677"/>
                  </a:lnTo>
                  <a:lnTo>
                    <a:pt x="112" y="230"/>
                  </a:lnTo>
                  <a:lnTo>
                    <a:pt x="180" y="64"/>
                  </a:lnTo>
                  <a:close/>
                </a:path>
              </a:pathLst>
            </a:custGeom>
            <a:solidFill>
              <a:srgbClr val="00A3C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7" name="22 Forma libre"/>
            <p:cNvSpPr>
              <a:spLocks/>
            </p:cNvSpPr>
            <p:nvPr/>
          </p:nvSpPr>
          <p:spPr bwMode="auto">
            <a:xfrm>
              <a:off x="94" y="135"/>
              <a:ext cx="570" cy="257"/>
            </a:xfrm>
            <a:custGeom>
              <a:avLst/>
              <a:gdLst/>
              <a:ahLst/>
              <a:cxnLst>
                <a:cxn ang="0">
                  <a:pos x="1578" y="34"/>
                </a:cxn>
                <a:cxn ang="0">
                  <a:pos x="1709" y="764"/>
                </a:cxn>
                <a:cxn ang="0">
                  <a:pos x="1451" y="770"/>
                </a:cxn>
                <a:cxn ang="0">
                  <a:pos x="1311" y="617"/>
                </a:cxn>
                <a:cxn ang="0">
                  <a:pos x="1152" y="574"/>
                </a:cxn>
                <a:cxn ang="0">
                  <a:pos x="6" y="770"/>
                </a:cxn>
                <a:cxn ang="0">
                  <a:pos x="0" y="530"/>
                </a:cxn>
                <a:cxn ang="0">
                  <a:pos x="1566" y="0"/>
                </a:cxn>
                <a:cxn ang="0">
                  <a:pos x="1578" y="34"/>
                </a:cxn>
              </a:cxnLst>
              <a:rect l="0" t="0" r="r" b="b"/>
              <a:pathLst>
                <a:path w="1709" h="770">
                  <a:moveTo>
                    <a:pt x="1578" y="34"/>
                  </a:moveTo>
                  <a:lnTo>
                    <a:pt x="1709" y="764"/>
                  </a:lnTo>
                  <a:lnTo>
                    <a:pt x="1451" y="770"/>
                  </a:lnTo>
                  <a:lnTo>
                    <a:pt x="1311" y="617"/>
                  </a:lnTo>
                  <a:lnTo>
                    <a:pt x="1152" y="574"/>
                  </a:lnTo>
                  <a:lnTo>
                    <a:pt x="6" y="770"/>
                  </a:lnTo>
                  <a:lnTo>
                    <a:pt x="0" y="530"/>
                  </a:lnTo>
                  <a:lnTo>
                    <a:pt x="1566" y="0"/>
                  </a:lnTo>
                  <a:lnTo>
                    <a:pt x="1578" y="34"/>
                  </a:lnTo>
                  <a:close/>
                </a:path>
              </a:pathLst>
            </a:custGeom>
            <a:solidFill>
              <a:srgbClr val="004C5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8" name="23 Forma libre"/>
            <p:cNvSpPr>
              <a:spLocks/>
            </p:cNvSpPr>
            <p:nvPr/>
          </p:nvSpPr>
          <p:spPr bwMode="auto">
            <a:xfrm>
              <a:off x="613" y="110"/>
              <a:ext cx="243" cy="88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6" y="160"/>
                </a:cxn>
                <a:cxn ang="0">
                  <a:pos x="43" y="185"/>
                </a:cxn>
                <a:cxn ang="0">
                  <a:pos x="83" y="184"/>
                </a:cxn>
                <a:cxn ang="0">
                  <a:pos x="124" y="182"/>
                </a:cxn>
                <a:cxn ang="0">
                  <a:pos x="166" y="184"/>
                </a:cxn>
                <a:cxn ang="0">
                  <a:pos x="207" y="184"/>
                </a:cxn>
                <a:cxn ang="0">
                  <a:pos x="250" y="187"/>
                </a:cxn>
                <a:cxn ang="0">
                  <a:pos x="293" y="190"/>
                </a:cxn>
                <a:cxn ang="0">
                  <a:pos x="336" y="194"/>
                </a:cxn>
                <a:cxn ang="0">
                  <a:pos x="379" y="198"/>
                </a:cxn>
                <a:cxn ang="0">
                  <a:pos x="421" y="204"/>
                </a:cxn>
                <a:cxn ang="0">
                  <a:pos x="464" y="210"/>
                </a:cxn>
                <a:cxn ang="0">
                  <a:pos x="507" y="218"/>
                </a:cxn>
                <a:cxn ang="0">
                  <a:pos x="549" y="227"/>
                </a:cxn>
                <a:cxn ang="0">
                  <a:pos x="590" y="234"/>
                </a:cxn>
                <a:cxn ang="0">
                  <a:pos x="630" y="244"/>
                </a:cxn>
                <a:cxn ang="0">
                  <a:pos x="670" y="255"/>
                </a:cxn>
                <a:cxn ang="0">
                  <a:pos x="708" y="265"/>
                </a:cxn>
                <a:cxn ang="0">
                  <a:pos x="728" y="247"/>
                </a:cxn>
                <a:cxn ang="0">
                  <a:pos x="707" y="145"/>
                </a:cxn>
                <a:cxn ang="0">
                  <a:pos x="689" y="130"/>
                </a:cxn>
                <a:cxn ang="0">
                  <a:pos x="660" y="114"/>
                </a:cxn>
                <a:cxn ang="0">
                  <a:pos x="621" y="98"/>
                </a:cxn>
                <a:cxn ang="0">
                  <a:pos x="575" y="82"/>
                </a:cxn>
                <a:cxn ang="0">
                  <a:pos x="523" y="65"/>
                </a:cxn>
                <a:cxn ang="0">
                  <a:pos x="466" y="50"/>
                </a:cxn>
                <a:cxn ang="0">
                  <a:pos x="405" y="37"/>
                </a:cxn>
                <a:cxn ang="0">
                  <a:pos x="345" y="24"/>
                </a:cxn>
                <a:cxn ang="0">
                  <a:pos x="284" y="15"/>
                </a:cxn>
                <a:cxn ang="0">
                  <a:pos x="225" y="6"/>
                </a:cxn>
                <a:cxn ang="0">
                  <a:pos x="169" y="2"/>
                </a:cxn>
                <a:cxn ang="0">
                  <a:pos x="118" y="0"/>
                </a:cxn>
                <a:cxn ang="0">
                  <a:pos x="74" y="2"/>
                </a:cxn>
                <a:cxn ang="0">
                  <a:pos x="40" y="8"/>
                </a:cxn>
                <a:cxn ang="0">
                  <a:pos x="13" y="16"/>
                </a:cxn>
                <a:cxn ang="0">
                  <a:pos x="0" y="31"/>
                </a:cxn>
              </a:cxnLst>
              <a:rect l="0" t="0" r="r" b="b"/>
              <a:pathLst>
                <a:path w="728" h="265">
                  <a:moveTo>
                    <a:pt x="0" y="31"/>
                  </a:moveTo>
                  <a:lnTo>
                    <a:pt x="6" y="160"/>
                  </a:lnTo>
                  <a:lnTo>
                    <a:pt x="43" y="185"/>
                  </a:lnTo>
                  <a:lnTo>
                    <a:pt x="83" y="184"/>
                  </a:lnTo>
                  <a:lnTo>
                    <a:pt x="124" y="182"/>
                  </a:lnTo>
                  <a:lnTo>
                    <a:pt x="166" y="184"/>
                  </a:lnTo>
                  <a:lnTo>
                    <a:pt x="207" y="184"/>
                  </a:lnTo>
                  <a:lnTo>
                    <a:pt x="250" y="187"/>
                  </a:lnTo>
                  <a:lnTo>
                    <a:pt x="293" y="190"/>
                  </a:lnTo>
                  <a:lnTo>
                    <a:pt x="336" y="194"/>
                  </a:lnTo>
                  <a:lnTo>
                    <a:pt x="379" y="198"/>
                  </a:lnTo>
                  <a:lnTo>
                    <a:pt x="421" y="204"/>
                  </a:lnTo>
                  <a:lnTo>
                    <a:pt x="464" y="210"/>
                  </a:lnTo>
                  <a:lnTo>
                    <a:pt x="507" y="218"/>
                  </a:lnTo>
                  <a:lnTo>
                    <a:pt x="549" y="227"/>
                  </a:lnTo>
                  <a:lnTo>
                    <a:pt x="590" y="234"/>
                  </a:lnTo>
                  <a:lnTo>
                    <a:pt x="630" y="244"/>
                  </a:lnTo>
                  <a:lnTo>
                    <a:pt x="670" y="255"/>
                  </a:lnTo>
                  <a:lnTo>
                    <a:pt x="708" y="265"/>
                  </a:lnTo>
                  <a:lnTo>
                    <a:pt x="728" y="247"/>
                  </a:lnTo>
                  <a:lnTo>
                    <a:pt x="707" y="145"/>
                  </a:lnTo>
                  <a:lnTo>
                    <a:pt x="689" y="130"/>
                  </a:lnTo>
                  <a:lnTo>
                    <a:pt x="660" y="114"/>
                  </a:lnTo>
                  <a:lnTo>
                    <a:pt x="621" y="98"/>
                  </a:lnTo>
                  <a:lnTo>
                    <a:pt x="575" y="82"/>
                  </a:lnTo>
                  <a:lnTo>
                    <a:pt x="523" y="65"/>
                  </a:lnTo>
                  <a:lnTo>
                    <a:pt x="466" y="50"/>
                  </a:lnTo>
                  <a:lnTo>
                    <a:pt x="405" y="37"/>
                  </a:lnTo>
                  <a:lnTo>
                    <a:pt x="345" y="24"/>
                  </a:lnTo>
                  <a:lnTo>
                    <a:pt x="284" y="15"/>
                  </a:lnTo>
                  <a:lnTo>
                    <a:pt x="225" y="6"/>
                  </a:lnTo>
                  <a:lnTo>
                    <a:pt x="169" y="2"/>
                  </a:lnTo>
                  <a:lnTo>
                    <a:pt x="118" y="0"/>
                  </a:lnTo>
                  <a:lnTo>
                    <a:pt x="74" y="2"/>
                  </a:lnTo>
                  <a:lnTo>
                    <a:pt x="40" y="8"/>
                  </a:lnTo>
                  <a:lnTo>
                    <a:pt x="13" y="16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002D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9" name="24 Forma libre"/>
            <p:cNvSpPr>
              <a:spLocks/>
            </p:cNvSpPr>
            <p:nvPr/>
          </p:nvSpPr>
          <p:spPr bwMode="auto">
            <a:xfrm>
              <a:off x="623" y="172"/>
              <a:ext cx="274" cy="310"/>
            </a:xfrm>
            <a:custGeom>
              <a:avLst/>
              <a:gdLst/>
              <a:ahLst/>
              <a:cxnLst>
                <a:cxn ang="0">
                  <a:pos x="661" y="93"/>
                </a:cxn>
                <a:cxn ang="0">
                  <a:pos x="745" y="472"/>
                </a:cxn>
                <a:cxn ang="0">
                  <a:pos x="769" y="630"/>
                </a:cxn>
                <a:cxn ang="0">
                  <a:pos x="632" y="621"/>
                </a:cxn>
                <a:cxn ang="0">
                  <a:pos x="184" y="621"/>
                </a:cxn>
                <a:cxn ang="0">
                  <a:pos x="152" y="565"/>
                </a:cxn>
                <a:cxn ang="0">
                  <a:pos x="56" y="38"/>
                </a:cxn>
                <a:cxn ang="0">
                  <a:pos x="0" y="0"/>
                </a:cxn>
                <a:cxn ang="0">
                  <a:pos x="112" y="605"/>
                </a:cxn>
                <a:cxn ang="0">
                  <a:pos x="122" y="719"/>
                </a:cxn>
                <a:cxn ang="0">
                  <a:pos x="122" y="929"/>
                </a:cxn>
                <a:cxn ang="0">
                  <a:pos x="366" y="929"/>
                </a:cxn>
                <a:cxn ang="0">
                  <a:pos x="366" y="840"/>
                </a:cxn>
                <a:cxn ang="0">
                  <a:pos x="647" y="831"/>
                </a:cxn>
                <a:cxn ang="0">
                  <a:pos x="647" y="920"/>
                </a:cxn>
                <a:cxn ang="0">
                  <a:pos x="823" y="917"/>
                </a:cxn>
                <a:cxn ang="0">
                  <a:pos x="823" y="734"/>
                </a:cxn>
                <a:cxn ang="0">
                  <a:pos x="822" y="617"/>
                </a:cxn>
                <a:cxn ang="0">
                  <a:pos x="698" y="97"/>
                </a:cxn>
                <a:cxn ang="0">
                  <a:pos x="693" y="99"/>
                </a:cxn>
                <a:cxn ang="0">
                  <a:pos x="683" y="102"/>
                </a:cxn>
                <a:cxn ang="0">
                  <a:pos x="669" y="100"/>
                </a:cxn>
                <a:cxn ang="0">
                  <a:pos x="661" y="93"/>
                </a:cxn>
              </a:cxnLst>
              <a:rect l="0" t="0" r="r" b="b"/>
              <a:pathLst>
                <a:path w="823" h="929">
                  <a:moveTo>
                    <a:pt x="661" y="93"/>
                  </a:moveTo>
                  <a:lnTo>
                    <a:pt x="745" y="472"/>
                  </a:lnTo>
                  <a:lnTo>
                    <a:pt x="769" y="630"/>
                  </a:lnTo>
                  <a:lnTo>
                    <a:pt x="632" y="621"/>
                  </a:lnTo>
                  <a:lnTo>
                    <a:pt x="184" y="621"/>
                  </a:lnTo>
                  <a:lnTo>
                    <a:pt x="152" y="565"/>
                  </a:lnTo>
                  <a:lnTo>
                    <a:pt x="56" y="38"/>
                  </a:lnTo>
                  <a:lnTo>
                    <a:pt x="0" y="0"/>
                  </a:lnTo>
                  <a:lnTo>
                    <a:pt x="112" y="605"/>
                  </a:lnTo>
                  <a:lnTo>
                    <a:pt x="122" y="719"/>
                  </a:lnTo>
                  <a:lnTo>
                    <a:pt x="122" y="929"/>
                  </a:lnTo>
                  <a:lnTo>
                    <a:pt x="366" y="929"/>
                  </a:lnTo>
                  <a:lnTo>
                    <a:pt x="366" y="840"/>
                  </a:lnTo>
                  <a:lnTo>
                    <a:pt x="647" y="831"/>
                  </a:lnTo>
                  <a:lnTo>
                    <a:pt x="647" y="920"/>
                  </a:lnTo>
                  <a:lnTo>
                    <a:pt x="823" y="917"/>
                  </a:lnTo>
                  <a:lnTo>
                    <a:pt x="823" y="734"/>
                  </a:lnTo>
                  <a:lnTo>
                    <a:pt x="822" y="617"/>
                  </a:lnTo>
                  <a:lnTo>
                    <a:pt x="698" y="97"/>
                  </a:lnTo>
                  <a:lnTo>
                    <a:pt x="693" y="99"/>
                  </a:lnTo>
                  <a:lnTo>
                    <a:pt x="683" y="102"/>
                  </a:lnTo>
                  <a:lnTo>
                    <a:pt x="669" y="100"/>
                  </a:lnTo>
                  <a:lnTo>
                    <a:pt x="661" y="93"/>
                  </a:lnTo>
                  <a:close/>
                </a:path>
              </a:pathLst>
            </a:custGeom>
            <a:solidFill>
              <a:srgbClr val="002D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0" name="25 Forma libre"/>
            <p:cNvSpPr>
              <a:spLocks/>
            </p:cNvSpPr>
            <p:nvPr/>
          </p:nvSpPr>
          <p:spPr bwMode="auto">
            <a:xfrm>
              <a:off x="546" y="150"/>
              <a:ext cx="101" cy="378"/>
            </a:xfrm>
            <a:custGeom>
              <a:avLst/>
              <a:gdLst/>
              <a:ahLst/>
              <a:cxnLst>
                <a:cxn ang="0">
                  <a:pos x="0" y="65"/>
                </a:cxn>
                <a:cxn ang="0">
                  <a:pos x="6" y="576"/>
                </a:cxn>
                <a:cxn ang="0">
                  <a:pos x="3" y="1136"/>
                </a:cxn>
                <a:cxn ang="0">
                  <a:pos x="287" y="1132"/>
                </a:cxn>
                <a:cxn ang="0">
                  <a:pos x="298" y="1014"/>
                </a:cxn>
                <a:cxn ang="0">
                  <a:pos x="302" y="685"/>
                </a:cxn>
                <a:cxn ang="0">
                  <a:pos x="302" y="653"/>
                </a:cxn>
                <a:cxn ang="0">
                  <a:pos x="172" y="0"/>
                </a:cxn>
                <a:cxn ang="0">
                  <a:pos x="0" y="65"/>
                </a:cxn>
              </a:cxnLst>
              <a:rect l="0" t="0" r="r" b="b"/>
              <a:pathLst>
                <a:path w="302" h="1136">
                  <a:moveTo>
                    <a:pt x="0" y="65"/>
                  </a:moveTo>
                  <a:lnTo>
                    <a:pt x="6" y="576"/>
                  </a:lnTo>
                  <a:lnTo>
                    <a:pt x="3" y="1136"/>
                  </a:lnTo>
                  <a:lnTo>
                    <a:pt x="287" y="1132"/>
                  </a:lnTo>
                  <a:lnTo>
                    <a:pt x="298" y="1014"/>
                  </a:lnTo>
                  <a:lnTo>
                    <a:pt x="302" y="685"/>
                  </a:lnTo>
                  <a:lnTo>
                    <a:pt x="302" y="653"/>
                  </a:lnTo>
                  <a:lnTo>
                    <a:pt x="172" y="0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003D5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1" name="26 Forma libre"/>
            <p:cNvSpPr>
              <a:spLocks/>
            </p:cNvSpPr>
            <p:nvPr/>
          </p:nvSpPr>
          <p:spPr bwMode="auto">
            <a:xfrm>
              <a:off x="554" y="163"/>
              <a:ext cx="83" cy="323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6" y="554"/>
                </a:cxn>
                <a:cxn ang="0">
                  <a:pos x="10" y="970"/>
                </a:cxn>
                <a:cxn ang="0">
                  <a:pos x="217" y="969"/>
                </a:cxn>
                <a:cxn ang="0">
                  <a:pos x="243" y="966"/>
                </a:cxn>
                <a:cxn ang="0">
                  <a:pos x="247" y="677"/>
                </a:cxn>
                <a:cxn ang="0">
                  <a:pos x="247" y="630"/>
                </a:cxn>
                <a:cxn ang="0">
                  <a:pos x="132" y="0"/>
                </a:cxn>
                <a:cxn ang="0">
                  <a:pos x="0" y="47"/>
                </a:cxn>
              </a:cxnLst>
              <a:rect l="0" t="0" r="r" b="b"/>
              <a:pathLst>
                <a:path w="247" h="970">
                  <a:moveTo>
                    <a:pt x="0" y="47"/>
                  </a:moveTo>
                  <a:lnTo>
                    <a:pt x="6" y="554"/>
                  </a:lnTo>
                  <a:lnTo>
                    <a:pt x="10" y="970"/>
                  </a:lnTo>
                  <a:lnTo>
                    <a:pt x="217" y="969"/>
                  </a:lnTo>
                  <a:lnTo>
                    <a:pt x="243" y="966"/>
                  </a:lnTo>
                  <a:lnTo>
                    <a:pt x="247" y="677"/>
                  </a:lnTo>
                  <a:lnTo>
                    <a:pt x="247" y="630"/>
                  </a:lnTo>
                  <a:lnTo>
                    <a:pt x="132" y="0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2" name="27 Forma libre"/>
            <p:cNvSpPr>
              <a:spLocks/>
            </p:cNvSpPr>
            <p:nvPr/>
          </p:nvSpPr>
          <p:spPr bwMode="auto">
            <a:xfrm>
              <a:off x="382" y="445"/>
              <a:ext cx="89" cy="118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0" y="46"/>
                </a:cxn>
                <a:cxn ang="0">
                  <a:pos x="0" y="160"/>
                </a:cxn>
                <a:cxn ang="0">
                  <a:pos x="21" y="257"/>
                </a:cxn>
                <a:cxn ang="0">
                  <a:pos x="25" y="275"/>
                </a:cxn>
                <a:cxn ang="0">
                  <a:pos x="29" y="293"/>
                </a:cxn>
                <a:cxn ang="0">
                  <a:pos x="35" y="309"/>
                </a:cxn>
                <a:cxn ang="0">
                  <a:pos x="43" y="322"/>
                </a:cxn>
                <a:cxn ang="0">
                  <a:pos x="53" y="336"/>
                </a:cxn>
                <a:cxn ang="0">
                  <a:pos x="65" y="345"/>
                </a:cxn>
                <a:cxn ang="0">
                  <a:pos x="80" y="352"/>
                </a:cxn>
                <a:cxn ang="0">
                  <a:pos x="98" y="354"/>
                </a:cxn>
                <a:cxn ang="0">
                  <a:pos x="136" y="354"/>
                </a:cxn>
                <a:cxn ang="0">
                  <a:pos x="167" y="354"/>
                </a:cxn>
                <a:cxn ang="0">
                  <a:pos x="191" y="351"/>
                </a:cxn>
                <a:cxn ang="0">
                  <a:pos x="211" y="346"/>
                </a:cxn>
                <a:cxn ang="0">
                  <a:pos x="226" y="337"/>
                </a:cxn>
                <a:cxn ang="0">
                  <a:pos x="241" y="325"/>
                </a:cxn>
                <a:cxn ang="0">
                  <a:pos x="253" y="306"/>
                </a:cxn>
                <a:cxn ang="0">
                  <a:pos x="266" y="281"/>
                </a:cxn>
                <a:cxn ang="0">
                  <a:pos x="238" y="256"/>
                </a:cxn>
                <a:cxn ang="0">
                  <a:pos x="222" y="223"/>
                </a:cxn>
                <a:cxn ang="0">
                  <a:pos x="222" y="102"/>
                </a:cxn>
                <a:cxn ang="0">
                  <a:pos x="217" y="0"/>
                </a:cxn>
                <a:cxn ang="0">
                  <a:pos x="130" y="6"/>
                </a:cxn>
                <a:cxn ang="0">
                  <a:pos x="25" y="6"/>
                </a:cxn>
              </a:cxnLst>
              <a:rect l="0" t="0" r="r" b="b"/>
              <a:pathLst>
                <a:path w="266" h="354">
                  <a:moveTo>
                    <a:pt x="25" y="6"/>
                  </a:moveTo>
                  <a:lnTo>
                    <a:pt x="0" y="46"/>
                  </a:lnTo>
                  <a:lnTo>
                    <a:pt x="0" y="160"/>
                  </a:lnTo>
                  <a:lnTo>
                    <a:pt x="21" y="257"/>
                  </a:lnTo>
                  <a:lnTo>
                    <a:pt x="25" y="275"/>
                  </a:lnTo>
                  <a:lnTo>
                    <a:pt x="29" y="293"/>
                  </a:lnTo>
                  <a:lnTo>
                    <a:pt x="35" y="309"/>
                  </a:lnTo>
                  <a:lnTo>
                    <a:pt x="43" y="322"/>
                  </a:lnTo>
                  <a:lnTo>
                    <a:pt x="53" y="336"/>
                  </a:lnTo>
                  <a:lnTo>
                    <a:pt x="65" y="345"/>
                  </a:lnTo>
                  <a:lnTo>
                    <a:pt x="80" y="352"/>
                  </a:lnTo>
                  <a:lnTo>
                    <a:pt x="98" y="354"/>
                  </a:lnTo>
                  <a:lnTo>
                    <a:pt x="136" y="354"/>
                  </a:lnTo>
                  <a:lnTo>
                    <a:pt x="167" y="354"/>
                  </a:lnTo>
                  <a:lnTo>
                    <a:pt x="191" y="351"/>
                  </a:lnTo>
                  <a:lnTo>
                    <a:pt x="211" y="346"/>
                  </a:lnTo>
                  <a:lnTo>
                    <a:pt x="226" y="337"/>
                  </a:lnTo>
                  <a:lnTo>
                    <a:pt x="241" y="325"/>
                  </a:lnTo>
                  <a:lnTo>
                    <a:pt x="253" y="306"/>
                  </a:lnTo>
                  <a:lnTo>
                    <a:pt x="266" y="281"/>
                  </a:lnTo>
                  <a:lnTo>
                    <a:pt x="238" y="256"/>
                  </a:lnTo>
                  <a:lnTo>
                    <a:pt x="222" y="223"/>
                  </a:lnTo>
                  <a:lnTo>
                    <a:pt x="222" y="102"/>
                  </a:lnTo>
                  <a:lnTo>
                    <a:pt x="217" y="0"/>
                  </a:lnTo>
                  <a:lnTo>
                    <a:pt x="130" y="6"/>
                  </a:lnTo>
                  <a:lnTo>
                    <a:pt x="25" y="6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3" name="28 Forma libre"/>
            <p:cNvSpPr>
              <a:spLocks/>
            </p:cNvSpPr>
            <p:nvPr/>
          </p:nvSpPr>
          <p:spPr bwMode="auto">
            <a:xfrm>
              <a:off x="155" y="452"/>
              <a:ext cx="62" cy="8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04" y="0"/>
                </a:cxn>
                <a:cxn ang="0">
                  <a:pos x="102" y="89"/>
                </a:cxn>
                <a:cxn ang="0">
                  <a:pos x="101" y="173"/>
                </a:cxn>
                <a:cxn ang="0">
                  <a:pos x="187" y="187"/>
                </a:cxn>
                <a:cxn ang="0">
                  <a:pos x="185" y="195"/>
                </a:cxn>
                <a:cxn ang="0">
                  <a:pos x="181" y="204"/>
                </a:cxn>
                <a:cxn ang="0">
                  <a:pos x="175" y="213"/>
                </a:cxn>
                <a:cxn ang="0">
                  <a:pos x="164" y="221"/>
                </a:cxn>
                <a:cxn ang="0">
                  <a:pos x="153" y="228"/>
                </a:cxn>
                <a:cxn ang="0">
                  <a:pos x="138" y="234"/>
                </a:cxn>
                <a:cxn ang="0">
                  <a:pos x="118" y="238"/>
                </a:cxn>
                <a:cxn ang="0">
                  <a:pos x="98" y="240"/>
                </a:cxn>
                <a:cxn ang="0">
                  <a:pos x="77" y="238"/>
                </a:cxn>
                <a:cxn ang="0">
                  <a:pos x="59" y="235"/>
                </a:cxn>
                <a:cxn ang="0">
                  <a:pos x="45" y="229"/>
                </a:cxn>
                <a:cxn ang="0">
                  <a:pos x="31" y="221"/>
                </a:cxn>
                <a:cxn ang="0">
                  <a:pos x="19" y="207"/>
                </a:cxn>
                <a:cxn ang="0">
                  <a:pos x="11" y="190"/>
                </a:cxn>
                <a:cxn ang="0">
                  <a:pos x="5" y="167"/>
                </a:cxn>
                <a:cxn ang="0">
                  <a:pos x="0" y="138"/>
                </a:cxn>
                <a:cxn ang="0">
                  <a:pos x="2" y="0"/>
                </a:cxn>
              </a:cxnLst>
              <a:rect l="0" t="0" r="r" b="b"/>
              <a:pathLst>
                <a:path w="187" h="240">
                  <a:moveTo>
                    <a:pt x="2" y="0"/>
                  </a:moveTo>
                  <a:lnTo>
                    <a:pt x="104" y="0"/>
                  </a:lnTo>
                  <a:lnTo>
                    <a:pt x="102" y="89"/>
                  </a:lnTo>
                  <a:lnTo>
                    <a:pt x="101" y="173"/>
                  </a:lnTo>
                  <a:lnTo>
                    <a:pt x="187" y="187"/>
                  </a:lnTo>
                  <a:lnTo>
                    <a:pt x="185" y="195"/>
                  </a:lnTo>
                  <a:lnTo>
                    <a:pt x="181" y="204"/>
                  </a:lnTo>
                  <a:lnTo>
                    <a:pt x="175" y="213"/>
                  </a:lnTo>
                  <a:lnTo>
                    <a:pt x="164" y="221"/>
                  </a:lnTo>
                  <a:lnTo>
                    <a:pt x="153" y="228"/>
                  </a:lnTo>
                  <a:lnTo>
                    <a:pt x="138" y="234"/>
                  </a:lnTo>
                  <a:lnTo>
                    <a:pt x="118" y="238"/>
                  </a:lnTo>
                  <a:lnTo>
                    <a:pt x="98" y="240"/>
                  </a:lnTo>
                  <a:lnTo>
                    <a:pt x="77" y="238"/>
                  </a:lnTo>
                  <a:lnTo>
                    <a:pt x="59" y="235"/>
                  </a:lnTo>
                  <a:lnTo>
                    <a:pt x="45" y="229"/>
                  </a:lnTo>
                  <a:lnTo>
                    <a:pt x="31" y="221"/>
                  </a:lnTo>
                  <a:lnTo>
                    <a:pt x="19" y="207"/>
                  </a:lnTo>
                  <a:lnTo>
                    <a:pt x="11" y="190"/>
                  </a:lnTo>
                  <a:lnTo>
                    <a:pt x="5" y="167"/>
                  </a:lnTo>
                  <a:lnTo>
                    <a:pt x="0" y="138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4" name="29 Forma libre"/>
            <p:cNvSpPr>
              <a:spLocks/>
            </p:cNvSpPr>
            <p:nvPr/>
          </p:nvSpPr>
          <p:spPr bwMode="auto">
            <a:xfrm>
              <a:off x="442" y="175"/>
              <a:ext cx="93" cy="158"/>
            </a:xfrm>
            <a:custGeom>
              <a:avLst/>
              <a:gdLst/>
              <a:ahLst/>
              <a:cxnLst>
                <a:cxn ang="0">
                  <a:pos x="275" y="0"/>
                </a:cxn>
                <a:cxn ang="0">
                  <a:pos x="278" y="472"/>
                </a:cxn>
                <a:cxn ang="0">
                  <a:pos x="102" y="426"/>
                </a:cxn>
                <a:cxn ang="0">
                  <a:pos x="0" y="444"/>
                </a:cxn>
                <a:cxn ang="0">
                  <a:pos x="0" y="78"/>
                </a:cxn>
                <a:cxn ang="0">
                  <a:pos x="275" y="0"/>
                </a:cxn>
              </a:cxnLst>
              <a:rect l="0" t="0" r="r" b="b"/>
              <a:pathLst>
                <a:path w="278" h="472">
                  <a:moveTo>
                    <a:pt x="275" y="0"/>
                  </a:moveTo>
                  <a:lnTo>
                    <a:pt x="278" y="472"/>
                  </a:lnTo>
                  <a:lnTo>
                    <a:pt x="102" y="426"/>
                  </a:lnTo>
                  <a:lnTo>
                    <a:pt x="0" y="444"/>
                  </a:lnTo>
                  <a:lnTo>
                    <a:pt x="0" y="78"/>
                  </a:lnTo>
                  <a:lnTo>
                    <a:pt x="275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5" name="30 Forma libre"/>
            <p:cNvSpPr>
              <a:spLocks/>
            </p:cNvSpPr>
            <p:nvPr/>
          </p:nvSpPr>
          <p:spPr bwMode="auto">
            <a:xfrm>
              <a:off x="359" y="207"/>
              <a:ext cx="72" cy="131"/>
            </a:xfrm>
            <a:custGeom>
              <a:avLst/>
              <a:gdLst/>
              <a:ahLst/>
              <a:cxnLst>
                <a:cxn ang="0">
                  <a:pos x="216" y="0"/>
                </a:cxn>
                <a:cxn ang="0">
                  <a:pos x="216" y="356"/>
                </a:cxn>
                <a:cxn ang="0">
                  <a:pos x="0" y="393"/>
                </a:cxn>
                <a:cxn ang="0">
                  <a:pos x="0" y="66"/>
                </a:cxn>
                <a:cxn ang="0">
                  <a:pos x="216" y="0"/>
                </a:cxn>
              </a:cxnLst>
              <a:rect l="0" t="0" r="r" b="b"/>
              <a:pathLst>
                <a:path w="216" h="393">
                  <a:moveTo>
                    <a:pt x="216" y="0"/>
                  </a:moveTo>
                  <a:lnTo>
                    <a:pt x="216" y="356"/>
                  </a:lnTo>
                  <a:lnTo>
                    <a:pt x="0" y="393"/>
                  </a:lnTo>
                  <a:lnTo>
                    <a:pt x="0" y="66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6" name="31 Forma libre"/>
            <p:cNvSpPr>
              <a:spLocks/>
            </p:cNvSpPr>
            <p:nvPr/>
          </p:nvSpPr>
          <p:spPr bwMode="auto">
            <a:xfrm>
              <a:off x="295" y="233"/>
              <a:ext cx="53" cy="116"/>
            </a:xfrm>
            <a:custGeom>
              <a:avLst/>
              <a:gdLst/>
              <a:ahLst/>
              <a:cxnLst>
                <a:cxn ang="0">
                  <a:pos x="159" y="0"/>
                </a:cxn>
                <a:cxn ang="0">
                  <a:pos x="159" y="324"/>
                </a:cxn>
                <a:cxn ang="0">
                  <a:pos x="0" y="350"/>
                </a:cxn>
                <a:cxn ang="0">
                  <a:pos x="0" y="54"/>
                </a:cxn>
                <a:cxn ang="0">
                  <a:pos x="159" y="0"/>
                </a:cxn>
              </a:cxnLst>
              <a:rect l="0" t="0" r="r" b="b"/>
              <a:pathLst>
                <a:path w="159" h="350">
                  <a:moveTo>
                    <a:pt x="159" y="0"/>
                  </a:moveTo>
                  <a:lnTo>
                    <a:pt x="159" y="324"/>
                  </a:lnTo>
                  <a:lnTo>
                    <a:pt x="0" y="350"/>
                  </a:lnTo>
                  <a:lnTo>
                    <a:pt x="0" y="54"/>
                  </a:lnTo>
                  <a:lnTo>
                    <a:pt x="159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7" name="32 Forma libre"/>
            <p:cNvSpPr>
              <a:spLocks/>
            </p:cNvSpPr>
            <p:nvPr/>
          </p:nvSpPr>
          <p:spPr bwMode="auto">
            <a:xfrm>
              <a:off x="231" y="256"/>
              <a:ext cx="51" cy="105"/>
            </a:xfrm>
            <a:custGeom>
              <a:avLst/>
              <a:gdLst/>
              <a:ahLst/>
              <a:cxnLst>
                <a:cxn ang="0">
                  <a:pos x="153" y="0"/>
                </a:cxn>
                <a:cxn ang="0">
                  <a:pos x="153" y="290"/>
                </a:cxn>
                <a:cxn ang="0">
                  <a:pos x="0" y="317"/>
                </a:cxn>
                <a:cxn ang="0">
                  <a:pos x="0" y="50"/>
                </a:cxn>
                <a:cxn ang="0">
                  <a:pos x="153" y="0"/>
                </a:cxn>
              </a:cxnLst>
              <a:rect l="0" t="0" r="r" b="b"/>
              <a:pathLst>
                <a:path w="153" h="317">
                  <a:moveTo>
                    <a:pt x="153" y="0"/>
                  </a:moveTo>
                  <a:lnTo>
                    <a:pt x="153" y="290"/>
                  </a:lnTo>
                  <a:lnTo>
                    <a:pt x="0" y="317"/>
                  </a:lnTo>
                  <a:lnTo>
                    <a:pt x="0" y="50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8" name="33 Forma libre"/>
            <p:cNvSpPr>
              <a:spLocks/>
            </p:cNvSpPr>
            <p:nvPr/>
          </p:nvSpPr>
          <p:spPr bwMode="auto">
            <a:xfrm>
              <a:off x="175" y="277"/>
              <a:ext cx="45" cy="94"/>
            </a:xfrm>
            <a:custGeom>
              <a:avLst/>
              <a:gdLst/>
              <a:ahLst/>
              <a:cxnLst>
                <a:cxn ang="0">
                  <a:pos x="133" y="0"/>
                </a:cxn>
                <a:cxn ang="0">
                  <a:pos x="133" y="257"/>
                </a:cxn>
                <a:cxn ang="0">
                  <a:pos x="0" y="281"/>
                </a:cxn>
                <a:cxn ang="0">
                  <a:pos x="0" y="41"/>
                </a:cxn>
                <a:cxn ang="0">
                  <a:pos x="133" y="0"/>
                </a:cxn>
              </a:cxnLst>
              <a:rect l="0" t="0" r="r" b="b"/>
              <a:pathLst>
                <a:path w="133" h="281">
                  <a:moveTo>
                    <a:pt x="133" y="0"/>
                  </a:moveTo>
                  <a:lnTo>
                    <a:pt x="133" y="257"/>
                  </a:lnTo>
                  <a:lnTo>
                    <a:pt x="0" y="281"/>
                  </a:lnTo>
                  <a:lnTo>
                    <a:pt x="0" y="41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9" name="34 Forma libre"/>
            <p:cNvSpPr>
              <a:spLocks/>
            </p:cNvSpPr>
            <p:nvPr/>
          </p:nvSpPr>
          <p:spPr bwMode="auto">
            <a:xfrm>
              <a:off x="131" y="294"/>
              <a:ext cx="36" cy="84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109" y="235"/>
                </a:cxn>
                <a:cxn ang="0">
                  <a:pos x="0" y="251"/>
                </a:cxn>
                <a:cxn ang="0">
                  <a:pos x="0" y="35"/>
                </a:cxn>
                <a:cxn ang="0">
                  <a:pos x="108" y="0"/>
                </a:cxn>
              </a:cxnLst>
              <a:rect l="0" t="0" r="r" b="b"/>
              <a:pathLst>
                <a:path w="109" h="251">
                  <a:moveTo>
                    <a:pt x="108" y="0"/>
                  </a:moveTo>
                  <a:lnTo>
                    <a:pt x="109" y="235"/>
                  </a:lnTo>
                  <a:lnTo>
                    <a:pt x="0" y="251"/>
                  </a:lnTo>
                  <a:lnTo>
                    <a:pt x="0" y="35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0" name="35 Forma libre"/>
            <p:cNvSpPr>
              <a:spLocks/>
            </p:cNvSpPr>
            <p:nvPr/>
          </p:nvSpPr>
          <p:spPr bwMode="auto">
            <a:xfrm>
              <a:off x="94" y="307"/>
              <a:ext cx="31" cy="78"/>
            </a:xfrm>
            <a:custGeom>
              <a:avLst/>
              <a:gdLst/>
              <a:ahLst/>
              <a:cxnLst>
                <a:cxn ang="0">
                  <a:pos x="0" y="38"/>
                </a:cxn>
                <a:cxn ang="0">
                  <a:pos x="92" y="0"/>
                </a:cxn>
                <a:cxn ang="0">
                  <a:pos x="92" y="217"/>
                </a:cxn>
                <a:cxn ang="0">
                  <a:pos x="0" y="236"/>
                </a:cxn>
                <a:cxn ang="0">
                  <a:pos x="0" y="38"/>
                </a:cxn>
              </a:cxnLst>
              <a:rect l="0" t="0" r="r" b="b"/>
              <a:pathLst>
                <a:path w="92" h="236">
                  <a:moveTo>
                    <a:pt x="0" y="38"/>
                  </a:moveTo>
                  <a:lnTo>
                    <a:pt x="92" y="0"/>
                  </a:lnTo>
                  <a:lnTo>
                    <a:pt x="92" y="217"/>
                  </a:lnTo>
                  <a:lnTo>
                    <a:pt x="0" y="236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1" name="36 Forma libre"/>
            <p:cNvSpPr>
              <a:spLocks/>
            </p:cNvSpPr>
            <p:nvPr/>
          </p:nvSpPr>
          <p:spPr bwMode="auto">
            <a:xfrm>
              <a:off x="706" y="131"/>
              <a:ext cx="91" cy="3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6" y="58"/>
                </a:cxn>
                <a:cxn ang="0">
                  <a:pos x="274" y="90"/>
                </a:cxn>
                <a:cxn ang="0">
                  <a:pos x="265" y="49"/>
                </a:cxn>
                <a:cxn ang="0">
                  <a:pos x="262" y="49"/>
                </a:cxn>
                <a:cxn ang="0">
                  <a:pos x="253" y="46"/>
                </a:cxn>
                <a:cxn ang="0">
                  <a:pos x="240" y="44"/>
                </a:cxn>
                <a:cxn ang="0">
                  <a:pos x="222" y="40"/>
                </a:cxn>
                <a:cxn ang="0">
                  <a:pos x="201" y="35"/>
                </a:cxn>
                <a:cxn ang="0">
                  <a:pos x="179" y="31"/>
                </a:cxn>
                <a:cxn ang="0">
                  <a:pos x="155" y="26"/>
                </a:cxn>
                <a:cxn ang="0">
                  <a:pos x="130" y="22"/>
                </a:cxn>
                <a:cxn ang="0">
                  <a:pos x="105" y="18"/>
                </a:cxn>
                <a:cxn ang="0">
                  <a:pos x="80" y="12"/>
                </a:cxn>
                <a:cxn ang="0">
                  <a:pos x="58" y="9"/>
                </a:cxn>
                <a:cxn ang="0">
                  <a:pos x="38" y="4"/>
                </a:cxn>
                <a:cxn ang="0">
                  <a:pos x="22" y="3"/>
                </a:cxn>
                <a:cxn ang="0">
                  <a:pos x="9" y="1"/>
                </a:cxn>
                <a:cxn ang="0">
                  <a:pos x="1" y="0"/>
                </a:cxn>
                <a:cxn ang="0">
                  <a:pos x="0" y="1"/>
                </a:cxn>
              </a:cxnLst>
              <a:rect l="0" t="0" r="r" b="b"/>
              <a:pathLst>
                <a:path w="274" h="90">
                  <a:moveTo>
                    <a:pt x="0" y="1"/>
                  </a:moveTo>
                  <a:lnTo>
                    <a:pt x="16" y="58"/>
                  </a:lnTo>
                  <a:lnTo>
                    <a:pt x="274" y="90"/>
                  </a:lnTo>
                  <a:lnTo>
                    <a:pt x="265" y="49"/>
                  </a:lnTo>
                  <a:lnTo>
                    <a:pt x="262" y="49"/>
                  </a:lnTo>
                  <a:lnTo>
                    <a:pt x="253" y="46"/>
                  </a:lnTo>
                  <a:lnTo>
                    <a:pt x="240" y="44"/>
                  </a:lnTo>
                  <a:lnTo>
                    <a:pt x="222" y="40"/>
                  </a:lnTo>
                  <a:lnTo>
                    <a:pt x="201" y="35"/>
                  </a:lnTo>
                  <a:lnTo>
                    <a:pt x="179" y="31"/>
                  </a:lnTo>
                  <a:lnTo>
                    <a:pt x="155" y="26"/>
                  </a:lnTo>
                  <a:lnTo>
                    <a:pt x="130" y="22"/>
                  </a:lnTo>
                  <a:lnTo>
                    <a:pt x="105" y="18"/>
                  </a:lnTo>
                  <a:lnTo>
                    <a:pt x="80" y="12"/>
                  </a:lnTo>
                  <a:lnTo>
                    <a:pt x="58" y="9"/>
                  </a:lnTo>
                  <a:lnTo>
                    <a:pt x="38" y="4"/>
                  </a:lnTo>
                  <a:lnTo>
                    <a:pt x="22" y="3"/>
                  </a:lnTo>
                  <a:lnTo>
                    <a:pt x="9" y="1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8928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2" name="37 Forma libre"/>
            <p:cNvSpPr>
              <a:spLocks/>
            </p:cNvSpPr>
            <p:nvPr/>
          </p:nvSpPr>
          <p:spPr bwMode="auto">
            <a:xfrm>
              <a:off x="684" y="433"/>
              <a:ext cx="31" cy="38"/>
            </a:xfrm>
            <a:custGeom>
              <a:avLst/>
              <a:gdLst/>
              <a:ahLst/>
              <a:cxnLst>
                <a:cxn ang="0">
                  <a:pos x="45" y="0"/>
                </a:cxn>
                <a:cxn ang="0">
                  <a:pos x="54" y="2"/>
                </a:cxn>
                <a:cxn ang="0">
                  <a:pos x="63" y="5"/>
                </a:cxn>
                <a:cxn ang="0">
                  <a:pos x="70" y="11"/>
                </a:cxn>
                <a:cxn ang="0">
                  <a:pos x="77" y="18"/>
                </a:cxn>
                <a:cxn ang="0">
                  <a:pos x="82" y="26"/>
                </a:cxn>
                <a:cxn ang="0">
                  <a:pos x="86" y="36"/>
                </a:cxn>
                <a:cxn ang="0">
                  <a:pos x="89" y="46"/>
                </a:cxn>
                <a:cxn ang="0">
                  <a:pos x="91" y="58"/>
                </a:cxn>
                <a:cxn ang="0">
                  <a:pos x="89" y="70"/>
                </a:cxn>
                <a:cxn ang="0">
                  <a:pos x="86" y="80"/>
                </a:cxn>
                <a:cxn ang="0">
                  <a:pos x="82" y="89"/>
                </a:cxn>
                <a:cxn ang="0">
                  <a:pos x="77" y="98"/>
                </a:cxn>
                <a:cxn ang="0">
                  <a:pos x="70" y="105"/>
                </a:cxn>
                <a:cxn ang="0">
                  <a:pos x="63" y="110"/>
                </a:cxn>
                <a:cxn ang="0">
                  <a:pos x="54" y="113"/>
                </a:cxn>
                <a:cxn ang="0">
                  <a:pos x="45" y="114"/>
                </a:cxn>
                <a:cxn ang="0">
                  <a:pos x="36" y="113"/>
                </a:cxn>
                <a:cxn ang="0">
                  <a:pos x="27" y="110"/>
                </a:cxn>
                <a:cxn ang="0">
                  <a:pos x="20" y="105"/>
                </a:cxn>
                <a:cxn ang="0">
                  <a:pos x="14" y="98"/>
                </a:cxn>
                <a:cxn ang="0">
                  <a:pos x="8" y="89"/>
                </a:cxn>
                <a:cxn ang="0">
                  <a:pos x="3" y="80"/>
                </a:cxn>
                <a:cxn ang="0">
                  <a:pos x="2" y="70"/>
                </a:cxn>
                <a:cxn ang="0">
                  <a:pos x="0" y="58"/>
                </a:cxn>
                <a:cxn ang="0">
                  <a:pos x="2" y="46"/>
                </a:cxn>
                <a:cxn ang="0">
                  <a:pos x="3" y="36"/>
                </a:cxn>
                <a:cxn ang="0">
                  <a:pos x="8" y="26"/>
                </a:cxn>
                <a:cxn ang="0">
                  <a:pos x="14" y="18"/>
                </a:cxn>
                <a:cxn ang="0">
                  <a:pos x="20" y="11"/>
                </a:cxn>
                <a:cxn ang="0">
                  <a:pos x="27" y="5"/>
                </a:cxn>
                <a:cxn ang="0">
                  <a:pos x="36" y="2"/>
                </a:cxn>
                <a:cxn ang="0">
                  <a:pos x="45" y="0"/>
                </a:cxn>
              </a:cxnLst>
              <a:rect l="0" t="0" r="r" b="b"/>
              <a:pathLst>
                <a:path w="91" h="114">
                  <a:moveTo>
                    <a:pt x="45" y="0"/>
                  </a:moveTo>
                  <a:lnTo>
                    <a:pt x="54" y="2"/>
                  </a:lnTo>
                  <a:lnTo>
                    <a:pt x="63" y="5"/>
                  </a:lnTo>
                  <a:lnTo>
                    <a:pt x="70" y="11"/>
                  </a:lnTo>
                  <a:lnTo>
                    <a:pt x="77" y="18"/>
                  </a:lnTo>
                  <a:lnTo>
                    <a:pt x="82" y="26"/>
                  </a:lnTo>
                  <a:lnTo>
                    <a:pt x="86" y="36"/>
                  </a:lnTo>
                  <a:lnTo>
                    <a:pt x="89" y="46"/>
                  </a:lnTo>
                  <a:lnTo>
                    <a:pt x="91" y="58"/>
                  </a:lnTo>
                  <a:lnTo>
                    <a:pt x="89" y="70"/>
                  </a:lnTo>
                  <a:lnTo>
                    <a:pt x="86" y="80"/>
                  </a:lnTo>
                  <a:lnTo>
                    <a:pt x="82" y="89"/>
                  </a:lnTo>
                  <a:lnTo>
                    <a:pt x="77" y="98"/>
                  </a:lnTo>
                  <a:lnTo>
                    <a:pt x="70" y="105"/>
                  </a:lnTo>
                  <a:lnTo>
                    <a:pt x="63" y="110"/>
                  </a:lnTo>
                  <a:lnTo>
                    <a:pt x="54" y="113"/>
                  </a:lnTo>
                  <a:lnTo>
                    <a:pt x="45" y="114"/>
                  </a:lnTo>
                  <a:lnTo>
                    <a:pt x="36" y="113"/>
                  </a:lnTo>
                  <a:lnTo>
                    <a:pt x="27" y="110"/>
                  </a:lnTo>
                  <a:lnTo>
                    <a:pt x="20" y="105"/>
                  </a:lnTo>
                  <a:lnTo>
                    <a:pt x="14" y="98"/>
                  </a:lnTo>
                  <a:lnTo>
                    <a:pt x="8" y="89"/>
                  </a:lnTo>
                  <a:lnTo>
                    <a:pt x="3" y="80"/>
                  </a:lnTo>
                  <a:lnTo>
                    <a:pt x="2" y="70"/>
                  </a:lnTo>
                  <a:lnTo>
                    <a:pt x="0" y="58"/>
                  </a:lnTo>
                  <a:lnTo>
                    <a:pt x="2" y="46"/>
                  </a:lnTo>
                  <a:lnTo>
                    <a:pt x="3" y="36"/>
                  </a:lnTo>
                  <a:lnTo>
                    <a:pt x="8" y="26"/>
                  </a:lnTo>
                  <a:lnTo>
                    <a:pt x="14" y="18"/>
                  </a:lnTo>
                  <a:lnTo>
                    <a:pt x="20" y="11"/>
                  </a:lnTo>
                  <a:lnTo>
                    <a:pt x="27" y="5"/>
                  </a:lnTo>
                  <a:lnTo>
                    <a:pt x="36" y="2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60441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3" name="38 Forma libre"/>
            <p:cNvSpPr>
              <a:spLocks/>
            </p:cNvSpPr>
            <p:nvPr/>
          </p:nvSpPr>
          <p:spPr bwMode="auto">
            <a:xfrm>
              <a:off x="850" y="430"/>
              <a:ext cx="21" cy="32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44" y="4"/>
                </a:cxn>
                <a:cxn ang="0">
                  <a:pos x="54" y="15"/>
                </a:cxn>
                <a:cxn ang="0">
                  <a:pos x="60" y="30"/>
                </a:cxn>
                <a:cxn ang="0">
                  <a:pos x="63" y="49"/>
                </a:cxn>
                <a:cxn ang="0">
                  <a:pos x="60" y="68"/>
                </a:cxn>
                <a:cxn ang="0">
                  <a:pos x="54" y="83"/>
                </a:cxn>
                <a:cxn ang="0">
                  <a:pos x="44" y="93"/>
                </a:cxn>
                <a:cxn ang="0">
                  <a:pos x="31" y="96"/>
                </a:cxn>
                <a:cxn ang="0">
                  <a:pos x="19" y="93"/>
                </a:cxn>
                <a:cxn ang="0">
                  <a:pos x="9" y="83"/>
                </a:cxn>
                <a:cxn ang="0">
                  <a:pos x="3" y="68"/>
                </a:cxn>
                <a:cxn ang="0">
                  <a:pos x="0" y="49"/>
                </a:cxn>
                <a:cxn ang="0">
                  <a:pos x="3" y="30"/>
                </a:cxn>
                <a:cxn ang="0">
                  <a:pos x="9" y="15"/>
                </a:cxn>
                <a:cxn ang="0">
                  <a:pos x="19" y="4"/>
                </a:cxn>
                <a:cxn ang="0">
                  <a:pos x="31" y="0"/>
                </a:cxn>
              </a:cxnLst>
              <a:rect l="0" t="0" r="r" b="b"/>
              <a:pathLst>
                <a:path w="63" h="96">
                  <a:moveTo>
                    <a:pt x="31" y="0"/>
                  </a:moveTo>
                  <a:lnTo>
                    <a:pt x="44" y="4"/>
                  </a:lnTo>
                  <a:lnTo>
                    <a:pt x="54" y="15"/>
                  </a:lnTo>
                  <a:lnTo>
                    <a:pt x="60" y="30"/>
                  </a:lnTo>
                  <a:lnTo>
                    <a:pt x="63" y="49"/>
                  </a:lnTo>
                  <a:lnTo>
                    <a:pt x="60" y="68"/>
                  </a:lnTo>
                  <a:lnTo>
                    <a:pt x="54" y="83"/>
                  </a:lnTo>
                  <a:lnTo>
                    <a:pt x="44" y="93"/>
                  </a:lnTo>
                  <a:lnTo>
                    <a:pt x="31" y="96"/>
                  </a:lnTo>
                  <a:lnTo>
                    <a:pt x="19" y="93"/>
                  </a:lnTo>
                  <a:lnTo>
                    <a:pt x="9" y="83"/>
                  </a:lnTo>
                  <a:lnTo>
                    <a:pt x="3" y="68"/>
                  </a:lnTo>
                  <a:lnTo>
                    <a:pt x="0" y="49"/>
                  </a:lnTo>
                  <a:lnTo>
                    <a:pt x="3" y="30"/>
                  </a:lnTo>
                  <a:lnTo>
                    <a:pt x="9" y="15"/>
                  </a:lnTo>
                  <a:lnTo>
                    <a:pt x="19" y="4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60441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4" name="39 Forma libre"/>
            <p:cNvSpPr>
              <a:spLocks/>
            </p:cNvSpPr>
            <p:nvPr/>
          </p:nvSpPr>
          <p:spPr bwMode="auto">
            <a:xfrm>
              <a:off x="644" y="493"/>
              <a:ext cx="264" cy="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14"/>
                </a:cxn>
                <a:cxn ang="0">
                  <a:pos x="44" y="150"/>
                </a:cxn>
                <a:cxn ang="0">
                  <a:pos x="769" y="132"/>
                </a:cxn>
                <a:cxn ang="0">
                  <a:pos x="791" y="97"/>
                </a:cxn>
                <a:cxn ang="0">
                  <a:pos x="792" y="2"/>
                </a:cxn>
                <a:cxn ang="0">
                  <a:pos x="0" y="0"/>
                </a:cxn>
              </a:cxnLst>
              <a:rect l="0" t="0" r="r" b="b"/>
              <a:pathLst>
                <a:path w="792" h="150">
                  <a:moveTo>
                    <a:pt x="0" y="0"/>
                  </a:moveTo>
                  <a:lnTo>
                    <a:pt x="0" y="114"/>
                  </a:lnTo>
                  <a:lnTo>
                    <a:pt x="44" y="150"/>
                  </a:lnTo>
                  <a:lnTo>
                    <a:pt x="769" y="132"/>
                  </a:lnTo>
                  <a:lnTo>
                    <a:pt x="791" y="97"/>
                  </a:lnTo>
                  <a:lnTo>
                    <a:pt x="79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D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5" name="40 Forma libre"/>
            <p:cNvSpPr>
              <a:spLocks/>
            </p:cNvSpPr>
            <p:nvPr/>
          </p:nvSpPr>
          <p:spPr bwMode="auto">
            <a:xfrm>
              <a:off x="164" y="464"/>
              <a:ext cx="17" cy="45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34" y="6"/>
                </a:cxn>
                <a:cxn ang="0">
                  <a:pos x="43" y="19"/>
                </a:cxn>
                <a:cxn ang="0">
                  <a:pos x="49" y="40"/>
                </a:cxn>
                <a:cxn ang="0">
                  <a:pos x="50" y="66"/>
                </a:cxn>
                <a:cxn ang="0">
                  <a:pos x="49" y="93"/>
                </a:cxn>
                <a:cxn ang="0">
                  <a:pos x="43" y="115"/>
                </a:cxn>
                <a:cxn ang="0">
                  <a:pos x="34" y="130"/>
                </a:cxn>
                <a:cxn ang="0">
                  <a:pos x="25" y="136"/>
                </a:cxn>
                <a:cxn ang="0">
                  <a:pos x="16" y="130"/>
                </a:cxn>
                <a:cxn ang="0">
                  <a:pos x="7" y="115"/>
                </a:cxn>
                <a:cxn ang="0">
                  <a:pos x="1" y="93"/>
                </a:cxn>
                <a:cxn ang="0">
                  <a:pos x="0" y="66"/>
                </a:cxn>
                <a:cxn ang="0">
                  <a:pos x="1" y="40"/>
                </a:cxn>
                <a:cxn ang="0">
                  <a:pos x="7" y="19"/>
                </a:cxn>
                <a:cxn ang="0">
                  <a:pos x="16" y="6"/>
                </a:cxn>
                <a:cxn ang="0">
                  <a:pos x="25" y="0"/>
                </a:cxn>
              </a:cxnLst>
              <a:rect l="0" t="0" r="r" b="b"/>
              <a:pathLst>
                <a:path w="50" h="136">
                  <a:moveTo>
                    <a:pt x="25" y="0"/>
                  </a:moveTo>
                  <a:lnTo>
                    <a:pt x="34" y="6"/>
                  </a:lnTo>
                  <a:lnTo>
                    <a:pt x="43" y="19"/>
                  </a:lnTo>
                  <a:lnTo>
                    <a:pt x="49" y="40"/>
                  </a:lnTo>
                  <a:lnTo>
                    <a:pt x="50" y="66"/>
                  </a:lnTo>
                  <a:lnTo>
                    <a:pt x="49" y="93"/>
                  </a:lnTo>
                  <a:lnTo>
                    <a:pt x="43" y="115"/>
                  </a:lnTo>
                  <a:lnTo>
                    <a:pt x="34" y="130"/>
                  </a:lnTo>
                  <a:lnTo>
                    <a:pt x="25" y="136"/>
                  </a:lnTo>
                  <a:lnTo>
                    <a:pt x="16" y="130"/>
                  </a:lnTo>
                  <a:lnTo>
                    <a:pt x="7" y="115"/>
                  </a:lnTo>
                  <a:lnTo>
                    <a:pt x="1" y="93"/>
                  </a:lnTo>
                  <a:lnTo>
                    <a:pt x="0" y="66"/>
                  </a:lnTo>
                  <a:lnTo>
                    <a:pt x="1" y="40"/>
                  </a:lnTo>
                  <a:lnTo>
                    <a:pt x="7" y="19"/>
                  </a:lnTo>
                  <a:lnTo>
                    <a:pt x="16" y="6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B5BAC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6" name="41 Forma libre"/>
            <p:cNvSpPr>
              <a:spLocks/>
            </p:cNvSpPr>
            <p:nvPr/>
          </p:nvSpPr>
          <p:spPr bwMode="auto">
            <a:xfrm>
              <a:off x="680" y="391"/>
              <a:ext cx="14" cy="19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31" y="3"/>
                </a:cxn>
                <a:cxn ang="0">
                  <a:pos x="38" y="9"/>
                </a:cxn>
                <a:cxn ang="0">
                  <a:pos x="42" y="18"/>
                </a:cxn>
                <a:cxn ang="0">
                  <a:pos x="44" y="28"/>
                </a:cxn>
                <a:cxn ang="0">
                  <a:pos x="42" y="39"/>
                </a:cxn>
                <a:cxn ang="0">
                  <a:pos x="38" y="47"/>
                </a:cxn>
                <a:cxn ang="0">
                  <a:pos x="31" y="53"/>
                </a:cxn>
                <a:cxn ang="0">
                  <a:pos x="22" y="55"/>
                </a:cxn>
                <a:cxn ang="0">
                  <a:pos x="13" y="53"/>
                </a:cxn>
                <a:cxn ang="0">
                  <a:pos x="7" y="47"/>
                </a:cxn>
                <a:cxn ang="0">
                  <a:pos x="1" y="39"/>
                </a:cxn>
                <a:cxn ang="0">
                  <a:pos x="0" y="28"/>
                </a:cxn>
                <a:cxn ang="0">
                  <a:pos x="1" y="18"/>
                </a:cxn>
                <a:cxn ang="0">
                  <a:pos x="7" y="9"/>
                </a:cxn>
                <a:cxn ang="0">
                  <a:pos x="13" y="3"/>
                </a:cxn>
                <a:cxn ang="0">
                  <a:pos x="22" y="0"/>
                </a:cxn>
              </a:cxnLst>
              <a:rect l="0" t="0" r="r" b="b"/>
              <a:pathLst>
                <a:path w="44" h="55">
                  <a:moveTo>
                    <a:pt x="22" y="0"/>
                  </a:moveTo>
                  <a:lnTo>
                    <a:pt x="31" y="3"/>
                  </a:lnTo>
                  <a:lnTo>
                    <a:pt x="38" y="9"/>
                  </a:lnTo>
                  <a:lnTo>
                    <a:pt x="42" y="18"/>
                  </a:lnTo>
                  <a:lnTo>
                    <a:pt x="44" y="28"/>
                  </a:lnTo>
                  <a:lnTo>
                    <a:pt x="42" y="39"/>
                  </a:lnTo>
                  <a:lnTo>
                    <a:pt x="38" y="47"/>
                  </a:lnTo>
                  <a:lnTo>
                    <a:pt x="31" y="53"/>
                  </a:lnTo>
                  <a:lnTo>
                    <a:pt x="22" y="55"/>
                  </a:lnTo>
                  <a:lnTo>
                    <a:pt x="13" y="53"/>
                  </a:lnTo>
                  <a:lnTo>
                    <a:pt x="7" y="47"/>
                  </a:lnTo>
                  <a:lnTo>
                    <a:pt x="1" y="39"/>
                  </a:lnTo>
                  <a:lnTo>
                    <a:pt x="0" y="28"/>
                  </a:lnTo>
                  <a:lnTo>
                    <a:pt x="1" y="18"/>
                  </a:lnTo>
                  <a:lnTo>
                    <a:pt x="7" y="9"/>
                  </a:lnTo>
                  <a:lnTo>
                    <a:pt x="13" y="3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8C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7" name="42 Forma libre"/>
            <p:cNvSpPr>
              <a:spLocks/>
            </p:cNvSpPr>
            <p:nvPr/>
          </p:nvSpPr>
          <p:spPr bwMode="auto">
            <a:xfrm>
              <a:off x="869" y="393"/>
              <a:ext cx="15" cy="18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30" y="1"/>
                </a:cxn>
                <a:cxn ang="0">
                  <a:pos x="37" y="7"/>
                </a:cxn>
                <a:cxn ang="0">
                  <a:pos x="41" y="16"/>
                </a:cxn>
                <a:cxn ang="0">
                  <a:pos x="43" y="28"/>
                </a:cxn>
                <a:cxn ang="0">
                  <a:pos x="41" y="38"/>
                </a:cxn>
                <a:cxn ang="0">
                  <a:pos x="37" y="47"/>
                </a:cxn>
                <a:cxn ang="0">
                  <a:pos x="30" y="53"/>
                </a:cxn>
                <a:cxn ang="0">
                  <a:pos x="21" y="54"/>
                </a:cxn>
                <a:cxn ang="0">
                  <a:pos x="12" y="53"/>
                </a:cxn>
                <a:cxn ang="0">
                  <a:pos x="6" y="47"/>
                </a:cxn>
                <a:cxn ang="0">
                  <a:pos x="1" y="38"/>
                </a:cxn>
                <a:cxn ang="0">
                  <a:pos x="0" y="28"/>
                </a:cxn>
                <a:cxn ang="0">
                  <a:pos x="1" y="16"/>
                </a:cxn>
                <a:cxn ang="0">
                  <a:pos x="6" y="7"/>
                </a:cxn>
                <a:cxn ang="0">
                  <a:pos x="12" y="1"/>
                </a:cxn>
                <a:cxn ang="0">
                  <a:pos x="21" y="0"/>
                </a:cxn>
              </a:cxnLst>
              <a:rect l="0" t="0" r="r" b="b"/>
              <a:pathLst>
                <a:path w="43" h="54">
                  <a:moveTo>
                    <a:pt x="21" y="0"/>
                  </a:moveTo>
                  <a:lnTo>
                    <a:pt x="30" y="1"/>
                  </a:lnTo>
                  <a:lnTo>
                    <a:pt x="37" y="7"/>
                  </a:lnTo>
                  <a:lnTo>
                    <a:pt x="41" y="16"/>
                  </a:lnTo>
                  <a:lnTo>
                    <a:pt x="43" y="28"/>
                  </a:lnTo>
                  <a:lnTo>
                    <a:pt x="41" y="38"/>
                  </a:lnTo>
                  <a:lnTo>
                    <a:pt x="37" y="47"/>
                  </a:lnTo>
                  <a:lnTo>
                    <a:pt x="30" y="53"/>
                  </a:lnTo>
                  <a:lnTo>
                    <a:pt x="21" y="54"/>
                  </a:lnTo>
                  <a:lnTo>
                    <a:pt x="12" y="53"/>
                  </a:lnTo>
                  <a:lnTo>
                    <a:pt x="6" y="47"/>
                  </a:lnTo>
                  <a:lnTo>
                    <a:pt x="1" y="38"/>
                  </a:lnTo>
                  <a:lnTo>
                    <a:pt x="0" y="28"/>
                  </a:lnTo>
                  <a:lnTo>
                    <a:pt x="1" y="16"/>
                  </a:lnTo>
                  <a:lnTo>
                    <a:pt x="6" y="7"/>
                  </a:lnTo>
                  <a:lnTo>
                    <a:pt x="12" y="1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8C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8" name="43 Forma libre"/>
            <p:cNvSpPr>
              <a:spLocks/>
            </p:cNvSpPr>
            <p:nvPr/>
          </p:nvSpPr>
          <p:spPr bwMode="auto">
            <a:xfrm>
              <a:off x="646" y="485"/>
              <a:ext cx="256" cy="10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0" y="4"/>
                </a:cxn>
                <a:cxn ang="0">
                  <a:pos x="769" y="0"/>
                </a:cxn>
                <a:cxn ang="0">
                  <a:pos x="769" y="18"/>
                </a:cxn>
                <a:cxn ang="0">
                  <a:pos x="0" y="32"/>
                </a:cxn>
              </a:cxnLst>
              <a:rect l="0" t="0" r="r" b="b"/>
              <a:pathLst>
                <a:path w="769" h="32">
                  <a:moveTo>
                    <a:pt x="0" y="32"/>
                  </a:moveTo>
                  <a:lnTo>
                    <a:pt x="0" y="4"/>
                  </a:lnTo>
                  <a:lnTo>
                    <a:pt x="769" y="0"/>
                  </a:lnTo>
                  <a:lnTo>
                    <a:pt x="769" y="18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75727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9" name="44 Forma libre"/>
            <p:cNvSpPr>
              <a:spLocks/>
            </p:cNvSpPr>
            <p:nvPr/>
          </p:nvSpPr>
          <p:spPr bwMode="auto">
            <a:xfrm>
              <a:off x="746" y="427"/>
              <a:ext cx="91" cy="10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272" y="0"/>
                </a:cxn>
                <a:cxn ang="0">
                  <a:pos x="272" y="24"/>
                </a:cxn>
                <a:cxn ang="0">
                  <a:pos x="0" y="30"/>
                </a:cxn>
                <a:cxn ang="0">
                  <a:pos x="3" y="0"/>
                </a:cxn>
              </a:cxnLst>
              <a:rect l="0" t="0" r="r" b="b"/>
              <a:pathLst>
                <a:path w="272" h="30">
                  <a:moveTo>
                    <a:pt x="3" y="0"/>
                  </a:moveTo>
                  <a:lnTo>
                    <a:pt x="272" y="0"/>
                  </a:lnTo>
                  <a:lnTo>
                    <a:pt x="272" y="24"/>
                  </a:lnTo>
                  <a:lnTo>
                    <a:pt x="0" y="3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2020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0" name="45 Forma libre"/>
            <p:cNvSpPr>
              <a:spLocks/>
            </p:cNvSpPr>
            <p:nvPr/>
          </p:nvSpPr>
          <p:spPr bwMode="auto">
            <a:xfrm>
              <a:off x="661" y="265"/>
              <a:ext cx="217" cy="113"/>
            </a:xfrm>
            <a:custGeom>
              <a:avLst/>
              <a:gdLst/>
              <a:ahLst/>
              <a:cxnLst>
                <a:cxn ang="0">
                  <a:pos x="623" y="231"/>
                </a:cxn>
                <a:cxn ang="0">
                  <a:pos x="499" y="231"/>
                </a:cxn>
                <a:cxn ang="0">
                  <a:pos x="499" y="164"/>
                </a:cxn>
                <a:cxn ang="0">
                  <a:pos x="471" y="105"/>
                </a:cxn>
                <a:cxn ang="0">
                  <a:pos x="383" y="105"/>
                </a:cxn>
                <a:cxn ang="0">
                  <a:pos x="336" y="183"/>
                </a:cxn>
                <a:cxn ang="0">
                  <a:pos x="326" y="29"/>
                </a:cxn>
                <a:cxn ang="0">
                  <a:pos x="202" y="0"/>
                </a:cxn>
                <a:cxn ang="0">
                  <a:pos x="144" y="58"/>
                </a:cxn>
                <a:cxn ang="0">
                  <a:pos x="95" y="10"/>
                </a:cxn>
                <a:cxn ang="0">
                  <a:pos x="0" y="10"/>
                </a:cxn>
                <a:cxn ang="0">
                  <a:pos x="67" y="328"/>
                </a:cxn>
                <a:cxn ang="0">
                  <a:pos x="259" y="319"/>
                </a:cxn>
                <a:cxn ang="0">
                  <a:pos x="653" y="339"/>
                </a:cxn>
                <a:cxn ang="0">
                  <a:pos x="623" y="231"/>
                </a:cxn>
              </a:cxnLst>
              <a:rect l="0" t="0" r="r" b="b"/>
              <a:pathLst>
                <a:path w="653" h="339">
                  <a:moveTo>
                    <a:pt x="623" y="231"/>
                  </a:moveTo>
                  <a:lnTo>
                    <a:pt x="499" y="231"/>
                  </a:lnTo>
                  <a:lnTo>
                    <a:pt x="499" y="164"/>
                  </a:lnTo>
                  <a:lnTo>
                    <a:pt x="471" y="105"/>
                  </a:lnTo>
                  <a:lnTo>
                    <a:pt x="383" y="105"/>
                  </a:lnTo>
                  <a:lnTo>
                    <a:pt x="336" y="183"/>
                  </a:lnTo>
                  <a:lnTo>
                    <a:pt x="326" y="29"/>
                  </a:lnTo>
                  <a:lnTo>
                    <a:pt x="202" y="0"/>
                  </a:lnTo>
                  <a:lnTo>
                    <a:pt x="144" y="58"/>
                  </a:lnTo>
                  <a:lnTo>
                    <a:pt x="95" y="10"/>
                  </a:lnTo>
                  <a:lnTo>
                    <a:pt x="0" y="10"/>
                  </a:lnTo>
                  <a:lnTo>
                    <a:pt x="67" y="328"/>
                  </a:lnTo>
                  <a:lnTo>
                    <a:pt x="259" y="319"/>
                  </a:lnTo>
                  <a:lnTo>
                    <a:pt x="653" y="339"/>
                  </a:lnTo>
                  <a:lnTo>
                    <a:pt x="623" y="231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1" name="46 Forma libre"/>
            <p:cNvSpPr>
              <a:spLocks/>
            </p:cNvSpPr>
            <p:nvPr/>
          </p:nvSpPr>
          <p:spPr bwMode="auto">
            <a:xfrm>
              <a:off x="741" y="220"/>
              <a:ext cx="86" cy="64"/>
            </a:xfrm>
            <a:custGeom>
              <a:avLst/>
              <a:gdLst/>
              <a:ahLst/>
              <a:cxnLst>
                <a:cxn ang="0">
                  <a:pos x="182" y="0"/>
                </a:cxn>
                <a:cxn ang="0">
                  <a:pos x="0" y="154"/>
                </a:cxn>
                <a:cxn ang="0">
                  <a:pos x="78" y="145"/>
                </a:cxn>
                <a:cxn ang="0">
                  <a:pos x="38" y="193"/>
                </a:cxn>
                <a:cxn ang="0">
                  <a:pos x="259" y="0"/>
                </a:cxn>
                <a:cxn ang="0">
                  <a:pos x="182" y="0"/>
                </a:cxn>
              </a:cxnLst>
              <a:rect l="0" t="0" r="r" b="b"/>
              <a:pathLst>
                <a:path w="259" h="193">
                  <a:moveTo>
                    <a:pt x="182" y="0"/>
                  </a:moveTo>
                  <a:lnTo>
                    <a:pt x="0" y="154"/>
                  </a:lnTo>
                  <a:lnTo>
                    <a:pt x="78" y="145"/>
                  </a:lnTo>
                  <a:lnTo>
                    <a:pt x="38" y="193"/>
                  </a:lnTo>
                  <a:lnTo>
                    <a:pt x="259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007AD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" name="47 Forma libre"/>
            <p:cNvSpPr>
              <a:spLocks/>
            </p:cNvSpPr>
            <p:nvPr/>
          </p:nvSpPr>
          <p:spPr bwMode="auto">
            <a:xfrm>
              <a:off x="750" y="284"/>
              <a:ext cx="90" cy="58"/>
            </a:xfrm>
            <a:custGeom>
              <a:avLst/>
              <a:gdLst/>
              <a:ahLst/>
              <a:cxnLst>
                <a:cxn ang="0">
                  <a:pos x="231" y="10"/>
                </a:cxn>
                <a:cxn ang="0">
                  <a:pos x="0" y="173"/>
                </a:cxn>
                <a:cxn ang="0">
                  <a:pos x="107" y="125"/>
                </a:cxn>
                <a:cxn ang="0">
                  <a:pos x="269" y="0"/>
                </a:cxn>
                <a:cxn ang="0">
                  <a:pos x="231" y="10"/>
                </a:cxn>
              </a:cxnLst>
              <a:rect l="0" t="0" r="r" b="b"/>
              <a:pathLst>
                <a:path w="269" h="173">
                  <a:moveTo>
                    <a:pt x="231" y="10"/>
                  </a:moveTo>
                  <a:lnTo>
                    <a:pt x="0" y="173"/>
                  </a:lnTo>
                  <a:lnTo>
                    <a:pt x="107" y="125"/>
                  </a:lnTo>
                  <a:lnTo>
                    <a:pt x="269" y="0"/>
                  </a:lnTo>
                  <a:lnTo>
                    <a:pt x="231" y="10"/>
                  </a:lnTo>
                  <a:close/>
                </a:path>
              </a:pathLst>
            </a:custGeom>
            <a:solidFill>
              <a:srgbClr val="007AD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3" name="48 Forma libre"/>
            <p:cNvSpPr>
              <a:spLocks/>
            </p:cNvSpPr>
            <p:nvPr/>
          </p:nvSpPr>
          <p:spPr bwMode="auto">
            <a:xfrm>
              <a:off x="446" y="187"/>
              <a:ext cx="53" cy="80"/>
            </a:xfrm>
            <a:custGeom>
              <a:avLst/>
              <a:gdLst/>
              <a:ahLst/>
              <a:cxnLst>
                <a:cxn ang="0">
                  <a:pos x="4" y="50"/>
                </a:cxn>
                <a:cxn ang="0">
                  <a:pos x="159" y="0"/>
                </a:cxn>
                <a:cxn ang="0">
                  <a:pos x="159" y="239"/>
                </a:cxn>
                <a:cxn ang="0">
                  <a:pos x="134" y="193"/>
                </a:cxn>
                <a:cxn ang="0">
                  <a:pos x="134" y="121"/>
                </a:cxn>
                <a:cxn ang="0">
                  <a:pos x="125" y="75"/>
                </a:cxn>
                <a:cxn ang="0">
                  <a:pos x="93" y="91"/>
                </a:cxn>
                <a:cxn ang="0">
                  <a:pos x="88" y="176"/>
                </a:cxn>
                <a:cxn ang="0">
                  <a:pos x="26" y="226"/>
                </a:cxn>
                <a:cxn ang="0">
                  <a:pos x="26" y="171"/>
                </a:cxn>
                <a:cxn ang="0">
                  <a:pos x="32" y="88"/>
                </a:cxn>
                <a:cxn ang="0">
                  <a:pos x="0" y="113"/>
                </a:cxn>
                <a:cxn ang="0">
                  <a:pos x="0" y="105"/>
                </a:cxn>
                <a:cxn ang="0">
                  <a:pos x="0" y="85"/>
                </a:cxn>
                <a:cxn ang="0">
                  <a:pos x="1" y="63"/>
                </a:cxn>
                <a:cxn ang="0">
                  <a:pos x="4" y="50"/>
                </a:cxn>
              </a:cxnLst>
              <a:rect l="0" t="0" r="r" b="b"/>
              <a:pathLst>
                <a:path w="159" h="239">
                  <a:moveTo>
                    <a:pt x="4" y="50"/>
                  </a:moveTo>
                  <a:lnTo>
                    <a:pt x="159" y="0"/>
                  </a:lnTo>
                  <a:lnTo>
                    <a:pt x="159" y="239"/>
                  </a:lnTo>
                  <a:lnTo>
                    <a:pt x="134" y="193"/>
                  </a:lnTo>
                  <a:lnTo>
                    <a:pt x="134" y="121"/>
                  </a:lnTo>
                  <a:lnTo>
                    <a:pt x="125" y="75"/>
                  </a:lnTo>
                  <a:lnTo>
                    <a:pt x="93" y="91"/>
                  </a:lnTo>
                  <a:lnTo>
                    <a:pt x="88" y="176"/>
                  </a:lnTo>
                  <a:lnTo>
                    <a:pt x="26" y="226"/>
                  </a:lnTo>
                  <a:lnTo>
                    <a:pt x="26" y="171"/>
                  </a:lnTo>
                  <a:lnTo>
                    <a:pt x="32" y="88"/>
                  </a:lnTo>
                  <a:lnTo>
                    <a:pt x="0" y="113"/>
                  </a:lnTo>
                  <a:lnTo>
                    <a:pt x="0" y="105"/>
                  </a:lnTo>
                  <a:lnTo>
                    <a:pt x="0" y="85"/>
                  </a:lnTo>
                  <a:lnTo>
                    <a:pt x="1" y="63"/>
                  </a:lnTo>
                  <a:lnTo>
                    <a:pt x="4" y="5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4" name="49 Forma libre"/>
            <p:cNvSpPr>
              <a:spLocks/>
            </p:cNvSpPr>
            <p:nvPr/>
          </p:nvSpPr>
          <p:spPr bwMode="auto">
            <a:xfrm>
              <a:off x="450" y="268"/>
              <a:ext cx="31" cy="42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127"/>
                </a:cxn>
                <a:cxn ang="0">
                  <a:pos x="50" y="114"/>
                </a:cxn>
                <a:cxn ang="0">
                  <a:pos x="92" y="0"/>
                </a:cxn>
                <a:cxn ang="0">
                  <a:pos x="50" y="9"/>
                </a:cxn>
                <a:cxn ang="0">
                  <a:pos x="25" y="72"/>
                </a:cxn>
                <a:cxn ang="0">
                  <a:pos x="0" y="4"/>
                </a:cxn>
              </a:cxnLst>
              <a:rect l="0" t="0" r="r" b="b"/>
              <a:pathLst>
                <a:path w="92" h="127">
                  <a:moveTo>
                    <a:pt x="0" y="4"/>
                  </a:moveTo>
                  <a:lnTo>
                    <a:pt x="0" y="127"/>
                  </a:lnTo>
                  <a:lnTo>
                    <a:pt x="50" y="114"/>
                  </a:lnTo>
                  <a:lnTo>
                    <a:pt x="92" y="0"/>
                  </a:lnTo>
                  <a:lnTo>
                    <a:pt x="50" y="9"/>
                  </a:lnTo>
                  <a:lnTo>
                    <a:pt x="25" y="7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5" name="50 Forma libre"/>
            <p:cNvSpPr>
              <a:spLocks/>
            </p:cNvSpPr>
            <p:nvPr/>
          </p:nvSpPr>
          <p:spPr bwMode="auto">
            <a:xfrm>
              <a:off x="470" y="227"/>
              <a:ext cx="9" cy="24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71"/>
                </a:cxn>
                <a:cxn ang="0">
                  <a:pos x="20" y="33"/>
                </a:cxn>
                <a:cxn ang="0">
                  <a:pos x="29" y="0"/>
                </a:cxn>
                <a:cxn ang="0">
                  <a:pos x="0" y="8"/>
                </a:cxn>
              </a:cxnLst>
              <a:rect l="0" t="0" r="r" b="b"/>
              <a:pathLst>
                <a:path w="29" h="71">
                  <a:moveTo>
                    <a:pt x="0" y="8"/>
                  </a:moveTo>
                  <a:lnTo>
                    <a:pt x="0" y="71"/>
                  </a:lnTo>
                  <a:lnTo>
                    <a:pt x="20" y="33"/>
                  </a:lnTo>
                  <a:lnTo>
                    <a:pt x="29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7AD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6" name="51 Forma libre"/>
            <p:cNvSpPr>
              <a:spLocks/>
            </p:cNvSpPr>
            <p:nvPr/>
          </p:nvSpPr>
          <p:spPr bwMode="auto">
            <a:xfrm>
              <a:off x="365" y="248"/>
              <a:ext cx="36" cy="89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265"/>
                </a:cxn>
                <a:cxn ang="0">
                  <a:pos x="54" y="247"/>
                </a:cxn>
                <a:cxn ang="0">
                  <a:pos x="87" y="148"/>
                </a:cxn>
                <a:cxn ang="0">
                  <a:pos x="109" y="44"/>
                </a:cxn>
                <a:cxn ang="0">
                  <a:pos x="77" y="44"/>
                </a:cxn>
                <a:cxn ang="0">
                  <a:pos x="16" y="144"/>
                </a:cxn>
                <a:cxn ang="0">
                  <a:pos x="38" y="12"/>
                </a:cxn>
                <a:cxn ang="0">
                  <a:pos x="6" y="0"/>
                </a:cxn>
              </a:cxnLst>
              <a:rect l="0" t="0" r="r" b="b"/>
              <a:pathLst>
                <a:path w="109" h="265">
                  <a:moveTo>
                    <a:pt x="6" y="0"/>
                  </a:moveTo>
                  <a:lnTo>
                    <a:pt x="0" y="265"/>
                  </a:lnTo>
                  <a:lnTo>
                    <a:pt x="54" y="247"/>
                  </a:lnTo>
                  <a:lnTo>
                    <a:pt x="87" y="148"/>
                  </a:lnTo>
                  <a:lnTo>
                    <a:pt x="109" y="44"/>
                  </a:lnTo>
                  <a:lnTo>
                    <a:pt x="77" y="44"/>
                  </a:lnTo>
                  <a:lnTo>
                    <a:pt x="16" y="144"/>
                  </a:lnTo>
                  <a:lnTo>
                    <a:pt x="38" y="12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7" name="52 Forma libre"/>
            <p:cNvSpPr>
              <a:spLocks/>
            </p:cNvSpPr>
            <p:nvPr/>
          </p:nvSpPr>
          <p:spPr bwMode="auto">
            <a:xfrm>
              <a:off x="369" y="287"/>
              <a:ext cx="14" cy="34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0" y="55"/>
                </a:cxn>
                <a:cxn ang="0">
                  <a:pos x="0" y="104"/>
                </a:cxn>
                <a:cxn ang="0">
                  <a:pos x="38" y="51"/>
                </a:cxn>
                <a:cxn ang="0">
                  <a:pos x="42" y="0"/>
                </a:cxn>
              </a:cxnLst>
              <a:rect l="0" t="0" r="r" b="b"/>
              <a:pathLst>
                <a:path w="42" h="104">
                  <a:moveTo>
                    <a:pt x="42" y="0"/>
                  </a:moveTo>
                  <a:lnTo>
                    <a:pt x="0" y="55"/>
                  </a:lnTo>
                  <a:lnTo>
                    <a:pt x="0" y="104"/>
                  </a:lnTo>
                  <a:lnTo>
                    <a:pt x="38" y="5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007AD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8" name="53 Forma libre"/>
            <p:cNvSpPr>
              <a:spLocks/>
            </p:cNvSpPr>
            <p:nvPr/>
          </p:nvSpPr>
          <p:spPr bwMode="auto">
            <a:xfrm>
              <a:off x="303" y="263"/>
              <a:ext cx="36" cy="53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109" y="0"/>
                </a:cxn>
                <a:cxn ang="0">
                  <a:pos x="109" y="48"/>
                </a:cxn>
                <a:cxn ang="0">
                  <a:pos x="109" y="110"/>
                </a:cxn>
                <a:cxn ang="0">
                  <a:pos x="55" y="48"/>
                </a:cxn>
                <a:cxn ang="0">
                  <a:pos x="32" y="77"/>
                </a:cxn>
                <a:cxn ang="0">
                  <a:pos x="38" y="142"/>
                </a:cxn>
                <a:cxn ang="0">
                  <a:pos x="10" y="160"/>
                </a:cxn>
                <a:cxn ang="0">
                  <a:pos x="0" y="23"/>
                </a:cxn>
              </a:cxnLst>
              <a:rect l="0" t="0" r="r" b="b"/>
              <a:pathLst>
                <a:path w="109" h="160">
                  <a:moveTo>
                    <a:pt x="0" y="23"/>
                  </a:moveTo>
                  <a:lnTo>
                    <a:pt x="109" y="0"/>
                  </a:lnTo>
                  <a:lnTo>
                    <a:pt x="109" y="48"/>
                  </a:lnTo>
                  <a:lnTo>
                    <a:pt x="109" y="110"/>
                  </a:lnTo>
                  <a:lnTo>
                    <a:pt x="55" y="48"/>
                  </a:lnTo>
                  <a:lnTo>
                    <a:pt x="32" y="77"/>
                  </a:lnTo>
                  <a:lnTo>
                    <a:pt x="38" y="142"/>
                  </a:lnTo>
                  <a:lnTo>
                    <a:pt x="10" y="16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9" name="54 Forma libre"/>
            <p:cNvSpPr>
              <a:spLocks/>
            </p:cNvSpPr>
            <p:nvPr/>
          </p:nvSpPr>
          <p:spPr bwMode="auto">
            <a:xfrm>
              <a:off x="241" y="273"/>
              <a:ext cx="11" cy="47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140"/>
                </a:cxn>
                <a:cxn ang="0">
                  <a:pos x="25" y="97"/>
                </a:cxn>
                <a:cxn ang="0">
                  <a:pos x="31" y="0"/>
                </a:cxn>
                <a:cxn ang="0">
                  <a:pos x="0" y="30"/>
                </a:cxn>
              </a:cxnLst>
              <a:rect l="0" t="0" r="r" b="b"/>
              <a:pathLst>
                <a:path w="31" h="140">
                  <a:moveTo>
                    <a:pt x="0" y="30"/>
                  </a:moveTo>
                  <a:lnTo>
                    <a:pt x="0" y="140"/>
                  </a:lnTo>
                  <a:lnTo>
                    <a:pt x="25" y="97"/>
                  </a:lnTo>
                  <a:lnTo>
                    <a:pt x="31" y="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0" name="55 Forma libre"/>
            <p:cNvSpPr>
              <a:spLocks/>
            </p:cNvSpPr>
            <p:nvPr/>
          </p:nvSpPr>
          <p:spPr bwMode="auto">
            <a:xfrm>
              <a:off x="586" y="178"/>
              <a:ext cx="24" cy="1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493"/>
                </a:cxn>
                <a:cxn ang="0">
                  <a:pos x="71" y="523"/>
                </a:cxn>
                <a:cxn ang="0">
                  <a:pos x="71" y="469"/>
                </a:cxn>
                <a:cxn ang="0">
                  <a:pos x="71" y="370"/>
                </a:cxn>
                <a:cxn ang="0">
                  <a:pos x="61" y="191"/>
                </a:cxn>
                <a:cxn ang="0">
                  <a:pos x="0" y="0"/>
                </a:cxn>
              </a:cxnLst>
              <a:rect l="0" t="0" r="r" b="b"/>
              <a:pathLst>
                <a:path w="71" h="523">
                  <a:moveTo>
                    <a:pt x="0" y="0"/>
                  </a:moveTo>
                  <a:lnTo>
                    <a:pt x="10" y="493"/>
                  </a:lnTo>
                  <a:lnTo>
                    <a:pt x="71" y="523"/>
                  </a:lnTo>
                  <a:lnTo>
                    <a:pt x="71" y="469"/>
                  </a:lnTo>
                  <a:lnTo>
                    <a:pt x="71" y="370"/>
                  </a:lnTo>
                  <a:lnTo>
                    <a:pt x="61" y="1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1" name="56 Forma libre"/>
            <p:cNvSpPr>
              <a:spLocks/>
            </p:cNvSpPr>
            <p:nvPr/>
          </p:nvSpPr>
          <p:spPr bwMode="auto">
            <a:xfrm>
              <a:off x="745" y="451"/>
              <a:ext cx="93" cy="30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278" y="0"/>
                </a:cxn>
                <a:cxn ang="0">
                  <a:pos x="278" y="89"/>
                </a:cxn>
                <a:cxn ang="0">
                  <a:pos x="0" y="89"/>
                </a:cxn>
                <a:cxn ang="0">
                  <a:pos x="0" y="3"/>
                </a:cxn>
              </a:cxnLst>
              <a:rect l="0" t="0" r="r" b="b"/>
              <a:pathLst>
                <a:path w="278" h="89">
                  <a:moveTo>
                    <a:pt x="0" y="3"/>
                  </a:moveTo>
                  <a:lnTo>
                    <a:pt x="278" y="0"/>
                  </a:lnTo>
                  <a:lnTo>
                    <a:pt x="278" y="89"/>
                  </a:lnTo>
                  <a:lnTo>
                    <a:pt x="0" y="89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2020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2" name="57 Forma libre"/>
            <p:cNvSpPr>
              <a:spLocks/>
            </p:cNvSpPr>
            <p:nvPr/>
          </p:nvSpPr>
          <p:spPr bwMode="auto">
            <a:xfrm>
              <a:off x="99" y="317"/>
              <a:ext cx="9" cy="6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2"/>
                </a:cxn>
                <a:cxn ang="0">
                  <a:pos x="21" y="188"/>
                </a:cxn>
                <a:cxn ang="0">
                  <a:pos x="25" y="149"/>
                </a:cxn>
                <a:cxn ang="0">
                  <a:pos x="25" y="3"/>
                </a:cxn>
                <a:cxn ang="0">
                  <a:pos x="0" y="0"/>
                </a:cxn>
              </a:cxnLst>
              <a:rect l="0" t="0" r="r" b="b"/>
              <a:pathLst>
                <a:path w="25" h="192">
                  <a:moveTo>
                    <a:pt x="0" y="0"/>
                  </a:moveTo>
                  <a:lnTo>
                    <a:pt x="0" y="192"/>
                  </a:lnTo>
                  <a:lnTo>
                    <a:pt x="21" y="188"/>
                  </a:lnTo>
                  <a:lnTo>
                    <a:pt x="25" y="149"/>
                  </a:lnTo>
                  <a:lnTo>
                    <a:pt x="2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3" name="58 Forma libre"/>
            <p:cNvSpPr>
              <a:spLocks/>
            </p:cNvSpPr>
            <p:nvPr/>
          </p:nvSpPr>
          <p:spPr bwMode="auto">
            <a:xfrm>
              <a:off x="151" y="311"/>
              <a:ext cx="9" cy="49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0" y="148"/>
                </a:cxn>
                <a:cxn ang="0">
                  <a:pos x="16" y="132"/>
                </a:cxn>
                <a:cxn ang="0">
                  <a:pos x="9" y="68"/>
                </a:cxn>
                <a:cxn ang="0">
                  <a:pos x="27" y="103"/>
                </a:cxn>
                <a:cxn ang="0">
                  <a:pos x="24" y="0"/>
                </a:cxn>
                <a:cxn ang="0">
                  <a:pos x="19" y="1"/>
                </a:cxn>
                <a:cxn ang="0">
                  <a:pos x="12" y="6"/>
                </a:cxn>
                <a:cxn ang="0">
                  <a:pos x="3" y="9"/>
                </a:cxn>
                <a:cxn ang="0">
                  <a:pos x="0" y="9"/>
                </a:cxn>
              </a:cxnLst>
              <a:rect l="0" t="0" r="r" b="b"/>
              <a:pathLst>
                <a:path w="27" h="148">
                  <a:moveTo>
                    <a:pt x="0" y="9"/>
                  </a:moveTo>
                  <a:lnTo>
                    <a:pt x="0" y="148"/>
                  </a:lnTo>
                  <a:lnTo>
                    <a:pt x="16" y="132"/>
                  </a:lnTo>
                  <a:lnTo>
                    <a:pt x="9" y="68"/>
                  </a:lnTo>
                  <a:lnTo>
                    <a:pt x="27" y="103"/>
                  </a:lnTo>
                  <a:lnTo>
                    <a:pt x="24" y="0"/>
                  </a:lnTo>
                  <a:lnTo>
                    <a:pt x="19" y="1"/>
                  </a:lnTo>
                  <a:lnTo>
                    <a:pt x="12" y="6"/>
                  </a:lnTo>
                  <a:lnTo>
                    <a:pt x="3" y="9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4" name="59 Forma libre"/>
            <p:cNvSpPr>
              <a:spLocks/>
            </p:cNvSpPr>
            <p:nvPr/>
          </p:nvSpPr>
          <p:spPr bwMode="auto">
            <a:xfrm>
              <a:off x="185" y="320"/>
              <a:ext cx="13" cy="47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0" y="65"/>
                </a:cxn>
                <a:cxn ang="0">
                  <a:pos x="12" y="50"/>
                </a:cxn>
                <a:cxn ang="0">
                  <a:pos x="0" y="90"/>
                </a:cxn>
                <a:cxn ang="0">
                  <a:pos x="3" y="141"/>
                </a:cxn>
                <a:cxn ang="0">
                  <a:pos x="37" y="138"/>
                </a:cxn>
                <a:cxn ang="0">
                  <a:pos x="39" y="21"/>
                </a:cxn>
                <a:cxn ang="0">
                  <a:pos x="31" y="0"/>
                </a:cxn>
              </a:cxnLst>
              <a:rect l="0" t="0" r="r" b="b"/>
              <a:pathLst>
                <a:path w="39" h="141">
                  <a:moveTo>
                    <a:pt x="31" y="0"/>
                  </a:moveTo>
                  <a:lnTo>
                    <a:pt x="30" y="65"/>
                  </a:lnTo>
                  <a:lnTo>
                    <a:pt x="12" y="50"/>
                  </a:lnTo>
                  <a:lnTo>
                    <a:pt x="0" y="90"/>
                  </a:lnTo>
                  <a:lnTo>
                    <a:pt x="3" y="141"/>
                  </a:lnTo>
                  <a:lnTo>
                    <a:pt x="37" y="138"/>
                  </a:lnTo>
                  <a:lnTo>
                    <a:pt x="39" y="21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5" name="60 Forma libre"/>
            <p:cNvSpPr>
              <a:spLocks/>
            </p:cNvSpPr>
            <p:nvPr/>
          </p:nvSpPr>
          <p:spPr bwMode="auto">
            <a:xfrm>
              <a:off x="650" y="189"/>
              <a:ext cx="145" cy="46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166" y="0"/>
                </a:cxn>
                <a:cxn ang="0">
                  <a:pos x="435" y="37"/>
                </a:cxn>
                <a:cxn ang="0">
                  <a:pos x="362" y="83"/>
                </a:cxn>
                <a:cxn ang="0">
                  <a:pos x="290" y="92"/>
                </a:cxn>
                <a:cxn ang="0">
                  <a:pos x="100" y="92"/>
                </a:cxn>
                <a:cxn ang="0">
                  <a:pos x="46" y="138"/>
                </a:cxn>
                <a:cxn ang="0">
                  <a:pos x="0" y="0"/>
                </a:cxn>
                <a:cxn ang="0">
                  <a:pos x="46" y="0"/>
                </a:cxn>
              </a:cxnLst>
              <a:rect l="0" t="0" r="r" b="b"/>
              <a:pathLst>
                <a:path w="435" h="138">
                  <a:moveTo>
                    <a:pt x="46" y="0"/>
                  </a:moveTo>
                  <a:lnTo>
                    <a:pt x="166" y="0"/>
                  </a:lnTo>
                  <a:lnTo>
                    <a:pt x="435" y="37"/>
                  </a:lnTo>
                  <a:lnTo>
                    <a:pt x="362" y="83"/>
                  </a:lnTo>
                  <a:lnTo>
                    <a:pt x="290" y="92"/>
                  </a:lnTo>
                  <a:lnTo>
                    <a:pt x="100" y="92"/>
                  </a:lnTo>
                  <a:lnTo>
                    <a:pt x="46" y="138"/>
                  </a:lnTo>
                  <a:lnTo>
                    <a:pt x="0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6" name="61 Forma libre"/>
            <p:cNvSpPr>
              <a:spLocks/>
            </p:cNvSpPr>
            <p:nvPr/>
          </p:nvSpPr>
          <p:spPr bwMode="auto">
            <a:xfrm>
              <a:off x="141" y="411"/>
              <a:ext cx="403" cy="94"/>
            </a:xfrm>
            <a:custGeom>
              <a:avLst/>
              <a:gdLst/>
              <a:ahLst/>
              <a:cxnLst>
                <a:cxn ang="0">
                  <a:pos x="1202" y="0"/>
                </a:cxn>
                <a:cxn ang="0">
                  <a:pos x="1" y="96"/>
                </a:cxn>
                <a:cxn ang="0">
                  <a:pos x="0" y="281"/>
                </a:cxn>
                <a:cxn ang="0">
                  <a:pos x="10" y="284"/>
                </a:cxn>
                <a:cxn ang="0">
                  <a:pos x="12" y="105"/>
                </a:cxn>
                <a:cxn ang="0">
                  <a:pos x="1209" y="10"/>
                </a:cxn>
                <a:cxn ang="0">
                  <a:pos x="1208" y="9"/>
                </a:cxn>
                <a:cxn ang="0">
                  <a:pos x="1204" y="4"/>
                </a:cxn>
                <a:cxn ang="0">
                  <a:pos x="1201" y="1"/>
                </a:cxn>
                <a:cxn ang="0">
                  <a:pos x="1202" y="0"/>
                </a:cxn>
              </a:cxnLst>
              <a:rect l="0" t="0" r="r" b="b"/>
              <a:pathLst>
                <a:path w="1209" h="284">
                  <a:moveTo>
                    <a:pt x="1202" y="0"/>
                  </a:moveTo>
                  <a:lnTo>
                    <a:pt x="1" y="96"/>
                  </a:lnTo>
                  <a:lnTo>
                    <a:pt x="0" y="281"/>
                  </a:lnTo>
                  <a:lnTo>
                    <a:pt x="10" y="284"/>
                  </a:lnTo>
                  <a:lnTo>
                    <a:pt x="12" y="105"/>
                  </a:lnTo>
                  <a:lnTo>
                    <a:pt x="1209" y="10"/>
                  </a:lnTo>
                  <a:lnTo>
                    <a:pt x="1208" y="9"/>
                  </a:lnTo>
                  <a:lnTo>
                    <a:pt x="1204" y="4"/>
                  </a:lnTo>
                  <a:lnTo>
                    <a:pt x="1201" y="1"/>
                  </a:lnTo>
                  <a:lnTo>
                    <a:pt x="1202" y="0"/>
                  </a:lnTo>
                  <a:close/>
                </a:path>
              </a:pathLst>
            </a:custGeom>
            <a:solidFill>
              <a:srgbClr val="4751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7" name="62 Rectángulo"/>
            <p:cNvSpPr>
              <a:spLocks noChangeArrowheads="1"/>
            </p:cNvSpPr>
            <p:nvPr/>
          </p:nvSpPr>
          <p:spPr bwMode="auto">
            <a:xfrm>
              <a:off x="240" y="436"/>
              <a:ext cx="4" cy="80"/>
            </a:xfrm>
            <a:prstGeom prst="rect">
              <a:avLst/>
            </a:prstGeom>
            <a:solidFill>
              <a:srgbClr val="47516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8" name="63 Rectángulo"/>
            <p:cNvSpPr>
              <a:spLocks noChangeArrowheads="1"/>
            </p:cNvSpPr>
            <p:nvPr/>
          </p:nvSpPr>
          <p:spPr bwMode="auto">
            <a:xfrm>
              <a:off x="343" y="431"/>
              <a:ext cx="4" cy="98"/>
            </a:xfrm>
            <a:prstGeom prst="rect">
              <a:avLst/>
            </a:prstGeom>
            <a:solidFill>
              <a:srgbClr val="47516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9" name="64 Forma libre"/>
            <p:cNvSpPr>
              <a:spLocks/>
            </p:cNvSpPr>
            <p:nvPr/>
          </p:nvSpPr>
          <p:spPr bwMode="auto">
            <a:xfrm>
              <a:off x="818" y="174"/>
              <a:ext cx="10" cy="13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0" y="1"/>
                </a:cxn>
                <a:cxn ang="0">
                  <a:pos x="4" y="4"/>
                </a:cxn>
                <a:cxn ang="0">
                  <a:pos x="1" y="11"/>
                </a:cxn>
                <a:cxn ang="0">
                  <a:pos x="0" y="19"/>
                </a:cxn>
                <a:cxn ang="0">
                  <a:pos x="1" y="26"/>
                </a:cxn>
                <a:cxn ang="0">
                  <a:pos x="4" y="32"/>
                </a:cxn>
                <a:cxn ang="0">
                  <a:pos x="10" y="37"/>
                </a:cxn>
                <a:cxn ang="0">
                  <a:pos x="16" y="38"/>
                </a:cxn>
                <a:cxn ang="0">
                  <a:pos x="22" y="37"/>
                </a:cxn>
                <a:cxn ang="0">
                  <a:pos x="28" y="32"/>
                </a:cxn>
                <a:cxn ang="0">
                  <a:pos x="31" y="26"/>
                </a:cxn>
                <a:cxn ang="0">
                  <a:pos x="32" y="19"/>
                </a:cxn>
                <a:cxn ang="0">
                  <a:pos x="31" y="11"/>
                </a:cxn>
                <a:cxn ang="0">
                  <a:pos x="28" y="4"/>
                </a:cxn>
                <a:cxn ang="0">
                  <a:pos x="22" y="1"/>
                </a:cxn>
                <a:cxn ang="0">
                  <a:pos x="16" y="0"/>
                </a:cxn>
              </a:cxnLst>
              <a:rect l="0" t="0" r="r" b="b"/>
              <a:pathLst>
                <a:path w="32" h="38">
                  <a:moveTo>
                    <a:pt x="16" y="0"/>
                  </a:moveTo>
                  <a:lnTo>
                    <a:pt x="10" y="1"/>
                  </a:lnTo>
                  <a:lnTo>
                    <a:pt x="4" y="4"/>
                  </a:lnTo>
                  <a:lnTo>
                    <a:pt x="1" y="11"/>
                  </a:lnTo>
                  <a:lnTo>
                    <a:pt x="0" y="19"/>
                  </a:lnTo>
                  <a:lnTo>
                    <a:pt x="1" y="26"/>
                  </a:lnTo>
                  <a:lnTo>
                    <a:pt x="4" y="32"/>
                  </a:lnTo>
                  <a:lnTo>
                    <a:pt x="10" y="37"/>
                  </a:lnTo>
                  <a:lnTo>
                    <a:pt x="16" y="38"/>
                  </a:lnTo>
                  <a:lnTo>
                    <a:pt x="22" y="37"/>
                  </a:lnTo>
                  <a:lnTo>
                    <a:pt x="28" y="32"/>
                  </a:lnTo>
                  <a:lnTo>
                    <a:pt x="31" y="26"/>
                  </a:lnTo>
                  <a:lnTo>
                    <a:pt x="32" y="19"/>
                  </a:lnTo>
                  <a:lnTo>
                    <a:pt x="31" y="11"/>
                  </a:lnTo>
                  <a:lnTo>
                    <a:pt x="28" y="4"/>
                  </a:lnTo>
                  <a:lnTo>
                    <a:pt x="22" y="1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0" name="65 Forma libre"/>
            <p:cNvSpPr>
              <a:spLocks/>
            </p:cNvSpPr>
            <p:nvPr/>
          </p:nvSpPr>
          <p:spPr bwMode="auto">
            <a:xfrm>
              <a:off x="759" y="165"/>
              <a:ext cx="11" cy="13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0" y="2"/>
                </a:cxn>
                <a:cxn ang="0">
                  <a:pos x="4" y="5"/>
                </a:cxn>
                <a:cxn ang="0">
                  <a:pos x="1" y="12"/>
                </a:cxn>
                <a:cxn ang="0">
                  <a:pos x="0" y="20"/>
                </a:cxn>
                <a:cxn ang="0">
                  <a:pos x="1" y="27"/>
                </a:cxn>
                <a:cxn ang="0">
                  <a:pos x="4" y="33"/>
                </a:cxn>
                <a:cxn ang="0">
                  <a:pos x="10" y="36"/>
                </a:cxn>
                <a:cxn ang="0">
                  <a:pos x="16" y="37"/>
                </a:cxn>
                <a:cxn ang="0">
                  <a:pos x="22" y="36"/>
                </a:cxn>
                <a:cxn ang="0">
                  <a:pos x="28" y="33"/>
                </a:cxn>
                <a:cxn ang="0">
                  <a:pos x="31" y="27"/>
                </a:cxn>
                <a:cxn ang="0">
                  <a:pos x="32" y="20"/>
                </a:cxn>
                <a:cxn ang="0">
                  <a:pos x="31" y="12"/>
                </a:cxn>
                <a:cxn ang="0">
                  <a:pos x="28" y="5"/>
                </a:cxn>
                <a:cxn ang="0">
                  <a:pos x="22" y="2"/>
                </a:cxn>
                <a:cxn ang="0">
                  <a:pos x="16" y="0"/>
                </a:cxn>
              </a:cxnLst>
              <a:rect l="0" t="0" r="r" b="b"/>
              <a:pathLst>
                <a:path w="32" h="37">
                  <a:moveTo>
                    <a:pt x="16" y="0"/>
                  </a:moveTo>
                  <a:lnTo>
                    <a:pt x="10" y="2"/>
                  </a:lnTo>
                  <a:lnTo>
                    <a:pt x="4" y="5"/>
                  </a:lnTo>
                  <a:lnTo>
                    <a:pt x="1" y="12"/>
                  </a:lnTo>
                  <a:lnTo>
                    <a:pt x="0" y="20"/>
                  </a:lnTo>
                  <a:lnTo>
                    <a:pt x="1" y="27"/>
                  </a:lnTo>
                  <a:lnTo>
                    <a:pt x="4" y="33"/>
                  </a:lnTo>
                  <a:lnTo>
                    <a:pt x="10" y="36"/>
                  </a:lnTo>
                  <a:lnTo>
                    <a:pt x="16" y="37"/>
                  </a:lnTo>
                  <a:lnTo>
                    <a:pt x="22" y="36"/>
                  </a:lnTo>
                  <a:lnTo>
                    <a:pt x="28" y="33"/>
                  </a:lnTo>
                  <a:lnTo>
                    <a:pt x="31" y="27"/>
                  </a:lnTo>
                  <a:lnTo>
                    <a:pt x="32" y="20"/>
                  </a:lnTo>
                  <a:lnTo>
                    <a:pt x="31" y="12"/>
                  </a:lnTo>
                  <a:lnTo>
                    <a:pt x="28" y="5"/>
                  </a:lnTo>
                  <a:lnTo>
                    <a:pt x="22" y="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1" name="66 Forma libre"/>
            <p:cNvSpPr>
              <a:spLocks/>
            </p:cNvSpPr>
            <p:nvPr/>
          </p:nvSpPr>
          <p:spPr bwMode="auto">
            <a:xfrm>
              <a:off x="691" y="156"/>
              <a:ext cx="10" cy="13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8" y="2"/>
                </a:cxn>
                <a:cxn ang="0">
                  <a:pos x="4" y="6"/>
                </a:cxn>
                <a:cxn ang="0">
                  <a:pos x="1" y="14"/>
                </a:cxn>
                <a:cxn ang="0">
                  <a:pos x="0" y="21"/>
                </a:cxn>
                <a:cxn ang="0">
                  <a:pos x="1" y="28"/>
                </a:cxn>
                <a:cxn ang="0">
                  <a:pos x="4" y="34"/>
                </a:cxn>
                <a:cxn ang="0">
                  <a:pos x="8" y="39"/>
                </a:cxn>
                <a:cxn ang="0">
                  <a:pos x="14" y="40"/>
                </a:cxn>
                <a:cxn ang="0">
                  <a:pos x="20" y="39"/>
                </a:cxn>
                <a:cxn ang="0">
                  <a:pos x="26" y="34"/>
                </a:cxn>
                <a:cxn ang="0">
                  <a:pos x="29" y="28"/>
                </a:cxn>
                <a:cxn ang="0">
                  <a:pos x="31" y="21"/>
                </a:cxn>
                <a:cxn ang="0">
                  <a:pos x="29" y="14"/>
                </a:cxn>
                <a:cxn ang="0">
                  <a:pos x="26" y="6"/>
                </a:cxn>
                <a:cxn ang="0">
                  <a:pos x="20" y="2"/>
                </a:cxn>
                <a:cxn ang="0">
                  <a:pos x="14" y="0"/>
                </a:cxn>
              </a:cxnLst>
              <a:rect l="0" t="0" r="r" b="b"/>
              <a:pathLst>
                <a:path w="31" h="40">
                  <a:moveTo>
                    <a:pt x="14" y="0"/>
                  </a:moveTo>
                  <a:lnTo>
                    <a:pt x="8" y="2"/>
                  </a:lnTo>
                  <a:lnTo>
                    <a:pt x="4" y="6"/>
                  </a:lnTo>
                  <a:lnTo>
                    <a:pt x="1" y="14"/>
                  </a:lnTo>
                  <a:lnTo>
                    <a:pt x="0" y="21"/>
                  </a:lnTo>
                  <a:lnTo>
                    <a:pt x="1" y="28"/>
                  </a:lnTo>
                  <a:lnTo>
                    <a:pt x="4" y="34"/>
                  </a:lnTo>
                  <a:lnTo>
                    <a:pt x="8" y="39"/>
                  </a:lnTo>
                  <a:lnTo>
                    <a:pt x="14" y="40"/>
                  </a:lnTo>
                  <a:lnTo>
                    <a:pt x="20" y="39"/>
                  </a:lnTo>
                  <a:lnTo>
                    <a:pt x="26" y="34"/>
                  </a:lnTo>
                  <a:lnTo>
                    <a:pt x="29" y="28"/>
                  </a:lnTo>
                  <a:lnTo>
                    <a:pt x="31" y="21"/>
                  </a:lnTo>
                  <a:lnTo>
                    <a:pt x="29" y="14"/>
                  </a:lnTo>
                  <a:lnTo>
                    <a:pt x="26" y="6"/>
                  </a:lnTo>
                  <a:lnTo>
                    <a:pt x="20" y="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2" name="67 Forma libre"/>
            <p:cNvSpPr>
              <a:spLocks/>
            </p:cNvSpPr>
            <p:nvPr/>
          </p:nvSpPr>
          <p:spPr bwMode="auto">
            <a:xfrm>
              <a:off x="384" y="447"/>
              <a:ext cx="65" cy="115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117" y="3"/>
                </a:cxn>
                <a:cxn ang="0">
                  <a:pos x="136" y="14"/>
                </a:cxn>
                <a:cxn ang="0">
                  <a:pos x="153" y="30"/>
                </a:cxn>
                <a:cxn ang="0">
                  <a:pos x="167" y="51"/>
                </a:cxn>
                <a:cxn ang="0">
                  <a:pos x="179" y="76"/>
                </a:cxn>
                <a:cxn ang="0">
                  <a:pos x="188" y="105"/>
                </a:cxn>
                <a:cxn ang="0">
                  <a:pos x="194" y="138"/>
                </a:cxn>
                <a:cxn ang="0">
                  <a:pos x="196" y="172"/>
                </a:cxn>
                <a:cxn ang="0">
                  <a:pos x="194" y="206"/>
                </a:cxn>
                <a:cxn ang="0">
                  <a:pos x="188" y="239"/>
                </a:cxn>
                <a:cxn ang="0">
                  <a:pos x="179" y="268"/>
                </a:cxn>
                <a:cxn ang="0">
                  <a:pos x="167" y="293"/>
                </a:cxn>
                <a:cxn ang="0">
                  <a:pos x="153" y="315"/>
                </a:cxn>
                <a:cxn ang="0">
                  <a:pos x="136" y="332"/>
                </a:cxn>
                <a:cxn ang="0">
                  <a:pos x="117" y="342"/>
                </a:cxn>
                <a:cxn ang="0">
                  <a:pos x="98" y="345"/>
                </a:cxn>
                <a:cxn ang="0">
                  <a:pos x="79" y="342"/>
                </a:cxn>
                <a:cxn ang="0">
                  <a:pos x="61" y="332"/>
                </a:cxn>
                <a:cxn ang="0">
                  <a:pos x="43" y="315"/>
                </a:cxn>
                <a:cxn ang="0">
                  <a:pos x="30" y="293"/>
                </a:cxn>
                <a:cxn ang="0">
                  <a:pos x="17" y="268"/>
                </a:cxn>
                <a:cxn ang="0">
                  <a:pos x="8" y="239"/>
                </a:cxn>
                <a:cxn ang="0">
                  <a:pos x="2" y="206"/>
                </a:cxn>
                <a:cxn ang="0">
                  <a:pos x="0" y="172"/>
                </a:cxn>
                <a:cxn ang="0">
                  <a:pos x="2" y="138"/>
                </a:cxn>
                <a:cxn ang="0">
                  <a:pos x="8" y="105"/>
                </a:cxn>
                <a:cxn ang="0">
                  <a:pos x="17" y="76"/>
                </a:cxn>
                <a:cxn ang="0">
                  <a:pos x="30" y="51"/>
                </a:cxn>
                <a:cxn ang="0">
                  <a:pos x="43" y="30"/>
                </a:cxn>
                <a:cxn ang="0">
                  <a:pos x="61" y="14"/>
                </a:cxn>
                <a:cxn ang="0">
                  <a:pos x="79" y="3"/>
                </a:cxn>
                <a:cxn ang="0">
                  <a:pos x="98" y="0"/>
                </a:cxn>
              </a:cxnLst>
              <a:rect l="0" t="0" r="r" b="b"/>
              <a:pathLst>
                <a:path w="196" h="345">
                  <a:moveTo>
                    <a:pt x="98" y="0"/>
                  </a:moveTo>
                  <a:lnTo>
                    <a:pt x="117" y="3"/>
                  </a:lnTo>
                  <a:lnTo>
                    <a:pt x="136" y="14"/>
                  </a:lnTo>
                  <a:lnTo>
                    <a:pt x="153" y="30"/>
                  </a:lnTo>
                  <a:lnTo>
                    <a:pt x="167" y="51"/>
                  </a:lnTo>
                  <a:lnTo>
                    <a:pt x="179" y="76"/>
                  </a:lnTo>
                  <a:lnTo>
                    <a:pt x="188" y="105"/>
                  </a:lnTo>
                  <a:lnTo>
                    <a:pt x="194" y="138"/>
                  </a:lnTo>
                  <a:lnTo>
                    <a:pt x="196" y="172"/>
                  </a:lnTo>
                  <a:lnTo>
                    <a:pt x="194" y="206"/>
                  </a:lnTo>
                  <a:lnTo>
                    <a:pt x="188" y="239"/>
                  </a:lnTo>
                  <a:lnTo>
                    <a:pt x="179" y="268"/>
                  </a:lnTo>
                  <a:lnTo>
                    <a:pt x="167" y="293"/>
                  </a:lnTo>
                  <a:lnTo>
                    <a:pt x="153" y="315"/>
                  </a:lnTo>
                  <a:lnTo>
                    <a:pt x="136" y="332"/>
                  </a:lnTo>
                  <a:lnTo>
                    <a:pt x="117" y="342"/>
                  </a:lnTo>
                  <a:lnTo>
                    <a:pt x="98" y="345"/>
                  </a:lnTo>
                  <a:lnTo>
                    <a:pt x="79" y="342"/>
                  </a:lnTo>
                  <a:lnTo>
                    <a:pt x="61" y="332"/>
                  </a:lnTo>
                  <a:lnTo>
                    <a:pt x="43" y="315"/>
                  </a:lnTo>
                  <a:lnTo>
                    <a:pt x="30" y="293"/>
                  </a:lnTo>
                  <a:lnTo>
                    <a:pt x="17" y="268"/>
                  </a:lnTo>
                  <a:lnTo>
                    <a:pt x="8" y="239"/>
                  </a:lnTo>
                  <a:lnTo>
                    <a:pt x="2" y="206"/>
                  </a:lnTo>
                  <a:lnTo>
                    <a:pt x="0" y="172"/>
                  </a:lnTo>
                  <a:lnTo>
                    <a:pt x="2" y="138"/>
                  </a:lnTo>
                  <a:lnTo>
                    <a:pt x="8" y="105"/>
                  </a:lnTo>
                  <a:lnTo>
                    <a:pt x="17" y="76"/>
                  </a:lnTo>
                  <a:lnTo>
                    <a:pt x="30" y="51"/>
                  </a:lnTo>
                  <a:lnTo>
                    <a:pt x="43" y="30"/>
                  </a:lnTo>
                  <a:lnTo>
                    <a:pt x="61" y="14"/>
                  </a:lnTo>
                  <a:lnTo>
                    <a:pt x="79" y="3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473D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3" name="68 Forma libre"/>
            <p:cNvSpPr>
              <a:spLocks/>
            </p:cNvSpPr>
            <p:nvPr/>
          </p:nvSpPr>
          <p:spPr bwMode="auto">
            <a:xfrm>
              <a:off x="403" y="476"/>
              <a:ext cx="21" cy="52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44" y="6"/>
                </a:cxn>
                <a:cxn ang="0">
                  <a:pos x="55" y="23"/>
                </a:cxn>
                <a:cxn ang="0">
                  <a:pos x="61" y="47"/>
                </a:cxn>
                <a:cxn ang="0">
                  <a:pos x="64" y="78"/>
                </a:cxn>
                <a:cxn ang="0">
                  <a:pos x="61" y="108"/>
                </a:cxn>
                <a:cxn ang="0">
                  <a:pos x="55" y="133"/>
                </a:cxn>
                <a:cxn ang="0">
                  <a:pos x="44" y="149"/>
                </a:cxn>
                <a:cxn ang="0">
                  <a:pos x="31" y="155"/>
                </a:cxn>
                <a:cxn ang="0">
                  <a:pos x="19" y="149"/>
                </a:cxn>
                <a:cxn ang="0">
                  <a:pos x="9" y="133"/>
                </a:cxn>
                <a:cxn ang="0">
                  <a:pos x="3" y="108"/>
                </a:cxn>
                <a:cxn ang="0">
                  <a:pos x="0" y="78"/>
                </a:cxn>
                <a:cxn ang="0">
                  <a:pos x="3" y="47"/>
                </a:cxn>
                <a:cxn ang="0">
                  <a:pos x="9" y="23"/>
                </a:cxn>
                <a:cxn ang="0">
                  <a:pos x="19" y="6"/>
                </a:cxn>
                <a:cxn ang="0">
                  <a:pos x="31" y="0"/>
                </a:cxn>
              </a:cxnLst>
              <a:rect l="0" t="0" r="r" b="b"/>
              <a:pathLst>
                <a:path w="64" h="155">
                  <a:moveTo>
                    <a:pt x="31" y="0"/>
                  </a:moveTo>
                  <a:lnTo>
                    <a:pt x="44" y="6"/>
                  </a:lnTo>
                  <a:lnTo>
                    <a:pt x="55" y="23"/>
                  </a:lnTo>
                  <a:lnTo>
                    <a:pt x="61" y="47"/>
                  </a:lnTo>
                  <a:lnTo>
                    <a:pt x="64" y="78"/>
                  </a:lnTo>
                  <a:lnTo>
                    <a:pt x="61" y="108"/>
                  </a:lnTo>
                  <a:lnTo>
                    <a:pt x="55" y="133"/>
                  </a:lnTo>
                  <a:lnTo>
                    <a:pt x="44" y="149"/>
                  </a:lnTo>
                  <a:lnTo>
                    <a:pt x="31" y="155"/>
                  </a:lnTo>
                  <a:lnTo>
                    <a:pt x="19" y="149"/>
                  </a:lnTo>
                  <a:lnTo>
                    <a:pt x="9" y="133"/>
                  </a:lnTo>
                  <a:lnTo>
                    <a:pt x="3" y="108"/>
                  </a:lnTo>
                  <a:lnTo>
                    <a:pt x="0" y="78"/>
                  </a:lnTo>
                  <a:lnTo>
                    <a:pt x="3" y="47"/>
                  </a:lnTo>
                  <a:lnTo>
                    <a:pt x="9" y="23"/>
                  </a:lnTo>
                  <a:lnTo>
                    <a:pt x="19" y="6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B5BAC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4" name="69 Forma libre"/>
            <p:cNvSpPr>
              <a:spLocks/>
            </p:cNvSpPr>
            <p:nvPr/>
          </p:nvSpPr>
          <p:spPr bwMode="auto">
            <a:xfrm>
              <a:off x="882" y="288"/>
              <a:ext cx="50" cy="59"/>
            </a:xfrm>
            <a:custGeom>
              <a:avLst/>
              <a:gdLst/>
              <a:ahLst/>
              <a:cxnLst>
                <a:cxn ang="0">
                  <a:pos x="11" y="124"/>
                </a:cxn>
                <a:cxn ang="0">
                  <a:pos x="30" y="99"/>
                </a:cxn>
                <a:cxn ang="0">
                  <a:pos x="30" y="68"/>
                </a:cxn>
                <a:cxn ang="0">
                  <a:pos x="34" y="41"/>
                </a:cxn>
                <a:cxn ang="0">
                  <a:pos x="43" y="22"/>
                </a:cxn>
                <a:cxn ang="0">
                  <a:pos x="55" y="7"/>
                </a:cxn>
                <a:cxn ang="0">
                  <a:pos x="71" y="0"/>
                </a:cxn>
                <a:cxn ang="0">
                  <a:pos x="91" y="0"/>
                </a:cxn>
                <a:cxn ang="0">
                  <a:pos x="113" y="6"/>
                </a:cxn>
                <a:cxn ang="0">
                  <a:pos x="138" y="21"/>
                </a:cxn>
                <a:cxn ang="0">
                  <a:pos x="147" y="53"/>
                </a:cxn>
                <a:cxn ang="0">
                  <a:pos x="150" y="81"/>
                </a:cxn>
                <a:cxn ang="0">
                  <a:pos x="147" y="103"/>
                </a:cxn>
                <a:cxn ang="0">
                  <a:pos x="138" y="121"/>
                </a:cxn>
                <a:cxn ang="0">
                  <a:pos x="126" y="134"/>
                </a:cxn>
                <a:cxn ang="0">
                  <a:pos x="111" y="142"/>
                </a:cxn>
                <a:cxn ang="0">
                  <a:pos x="95" y="146"/>
                </a:cxn>
                <a:cxn ang="0">
                  <a:pos x="77" y="145"/>
                </a:cxn>
                <a:cxn ang="0">
                  <a:pos x="46" y="118"/>
                </a:cxn>
                <a:cxn ang="0">
                  <a:pos x="0" y="176"/>
                </a:cxn>
                <a:cxn ang="0">
                  <a:pos x="2" y="170"/>
                </a:cxn>
                <a:cxn ang="0">
                  <a:pos x="3" y="154"/>
                </a:cxn>
                <a:cxn ang="0">
                  <a:pos x="6" y="136"/>
                </a:cxn>
                <a:cxn ang="0">
                  <a:pos x="11" y="124"/>
                </a:cxn>
              </a:cxnLst>
              <a:rect l="0" t="0" r="r" b="b"/>
              <a:pathLst>
                <a:path w="150" h="176">
                  <a:moveTo>
                    <a:pt x="11" y="124"/>
                  </a:moveTo>
                  <a:lnTo>
                    <a:pt x="30" y="99"/>
                  </a:lnTo>
                  <a:lnTo>
                    <a:pt x="30" y="68"/>
                  </a:lnTo>
                  <a:lnTo>
                    <a:pt x="34" y="41"/>
                  </a:lnTo>
                  <a:lnTo>
                    <a:pt x="43" y="22"/>
                  </a:lnTo>
                  <a:lnTo>
                    <a:pt x="55" y="7"/>
                  </a:lnTo>
                  <a:lnTo>
                    <a:pt x="71" y="0"/>
                  </a:lnTo>
                  <a:lnTo>
                    <a:pt x="91" y="0"/>
                  </a:lnTo>
                  <a:lnTo>
                    <a:pt x="113" y="6"/>
                  </a:lnTo>
                  <a:lnTo>
                    <a:pt x="138" y="21"/>
                  </a:lnTo>
                  <a:lnTo>
                    <a:pt x="147" y="53"/>
                  </a:lnTo>
                  <a:lnTo>
                    <a:pt x="150" y="81"/>
                  </a:lnTo>
                  <a:lnTo>
                    <a:pt x="147" y="103"/>
                  </a:lnTo>
                  <a:lnTo>
                    <a:pt x="138" y="121"/>
                  </a:lnTo>
                  <a:lnTo>
                    <a:pt x="126" y="134"/>
                  </a:lnTo>
                  <a:lnTo>
                    <a:pt x="111" y="142"/>
                  </a:lnTo>
                  <a:lnTo>
                    <a:pt x="95" y="146"/>
                  </a:lnTo>
                  <a:lnTo>
                    <a:pt x="77" y="145"/>
                  </a:lnTo>
                  <a:lnTo>
                    <a:pt x="46" y="118"/>
                  </a:lnTo>
                  <a:lnTo>
                    <a:pt x="0" y="176"/>
                  </a:lnTo>
                  <a:lnTo>
                    <a:pt x="2" y="170"/>
                  </a:lnTo>
                  <a:lnTo>
                    <a:pt x="3" y="154"/>
                  </a:lnTo>
                  <a:lnTo>
                    <a:pt x="6" y="136"/>
                  </a:lnTo>
                  <a:lnTo>
                    <a:pt x="11" y="124"/>
                  </a:lnTo>
                  <a:close/>
                </a:path>
              </a:pathLst>
            </a:custGeom>
            <a:solidFill>
              <a:srgbClr val="002D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811549074"/>
      </p:ext>
    </p:extLst>
  </p:cSld>
  <p:clrMapOvr>
    <a:masterClrMapping/>
  </p:clrMapOvr>
  <p:transition spd="slow">
    <p:blinds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MPj04264840000[1].jpg"/>
          <p:cNvPicPr>
            <a:picLocks noGrp="1" noChangeAspect="1"/>
          </p:cNvPicPr>
          <p:nvPr isPhoto="1"/>
        </p:nvPicPr>
        <p:blipFill>
          <a:blip r:embed="rId2" cstate="email">
            <a:lum/>
          </a:blip>
          <a:stretch>
            <a:fillRect/>
          </a:stretch>
        </p:blipFill>
        <p:spPr>
          <a:xfrm>
            <a:off x="2717800" y="685800"/>
            <a:ext cx="3708400" cy="5486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4 Organigrama: Cinta perforada"/>
          <p:cNvSpPr/>
          <p:nvPr/>
        </p:nvSpPr>
        <p:spPr>
          <a:xfrm>
            <a:off x="5500694" y="285728"/>
            <a:ext cx="3348000" cy="1224000"/>
          </a:xfrm>
          <a:prstGeom prst="flowChartPunchedTape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900" dirty="0">
                <a:latin typeface="Lucida Handwriting" pitchFamily="66" charset="0"/>
              </a:rPr>
              <a:t>… ¡</a:t>
            </a:r>
            <a:r>
              <a:rPr lang="es-ES" sz="1900" dirty="0">
                <a:latin typeface="Lucida Handwriting" pitchFamily="66" charset="0"/>
              </a:rPr>
              <a:t>y folclóricos</a:t>
            </a:r>
            <a:r>
              <a:rPr lang="fr-FR" sz="1900" dirty="0">
                <a:latin typeface="Lucida Handwriting" pitchFamily="66" charset="0"/>
              </a:rPr>
              <a:t>!</a:t>
            </a:r>
          </a:p>
        </p:txBody>
      </p:sp>
      <p:grpSp>
        <p:nvGrpSpPr>
          <p:cNvPr id="70" name="4 Grupo"/>
          <p:cNvGrpSpPr>
            <a:grpSpLocks noChangeAspect="1"/>
          </p:cNvGrpSpPr>
          <p:nvPr/>
        </p:nvGrpSpPr>
        <p:grpSpPr bwMode="auto">
          <a:xfrm>
            <a:off x="4572002" y="104402"/>
            <a:ext cx="1547813" cy="752475"/>
            <a:chOff x="90" y="90"/>
            <a:chExt cx="975" cy="474"/>
          </a:xfrm>
        </p:grpSpPr>
        <p:sp>
          <p:nvSpPr>
            <p:cNvPr id="71" name="3 Autoforma"/>
            <p:cNvSpPr>
              <a:spLocks noChangeAspect="1" noChangeArrowheads="1" noTextEdit="1"/>
            </p:cNvSpPr>
            <p:nvPr/>
          </p:nvSpPr>
          <p:spPr bwMode="auto">
            <a:xfrm>
              <a:off x="90" y="90"/>
              <a:ext cx="975" cy="4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2" name="6 Forma libre"/>
            <p:cNvSpPr>
              <a:spLocks/>
            </p:cNvSpPr>
            <p:nvPr/>
          </p:nvSpPr>
          <p:spPr bwMode="auto">
            <a:xfrm>
              <a:off x="699" y="450"/>
              <a:ext cx="96" cy="113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8" y="40"/>
                </a:cxn>
                <a:cxn ang="0">
                  <a:pos x="0" y="154"/>
                </a:cxn>
                <a:cxn ang="0">
                  <a:pos x="8" y="259"/>
                </a:cxn>
                <a:cxn ang="0">
                  <a:pos x="14" y="276"/>
                </a:cxn>
                <a:cxn ang="0">
                  <a:pos x="24" y="293"/>
                </a:cxn>
                <a:cxn ang="0">
                  <a:pos x="37" y="306"/>
                </a:cxn>
                <a:cxn ang="0">
                  <a:pos x="52" y="318"/>
                </a:cxn>
                <a:cxn ang="0">
                  <a:pos x="70" y="327"/>
                </a:cxn>
                <a:cxn ang="0">
                  <a:pos x="89" y="334"/>
                </a:cxn>
                <a:cxn ang="0">
                  <a:pos x="108" y="339"/>
                </a:cxn>
                <a:cxn ang="0">
                  <a:pos x="127" y="340"/>
                </a:cxn>
                <a:cxn ang="0">
                  <a:pos x="166" y="340"/>
                </a:cxn>
                <a:cxn ang="0">
                  <a:pos x="195" y="339"/>
                </a:cxn>
                <a:cxn ang="0">
                  <a:pos x="219" y="337"/>
                </a:cxn>
                <a:cxn ang="0">
                  <a:pos x="237" y="331"/>
                </a:cxn>
                <a:cxn ang="0">
                  <a:pos x="252" y="324"/>
                </a:cxn>
                <a:cxn ang="0">
                  <a:pos x="265" y="310"/>
                </a:cxn>
                <a:cxn ang="0">
                  <a:pos x="277" y="291"/>
                </a:cxn>
                <a:cxn ang="0">
                  <a:pos x="289" y="266"/>
                </a:cxn>
                <a:cxn ang="0">
                  <a:pos x="224" y="259"/>
                </a:cxn>
                <a:cxn ang="0">
                  <a:pos x="224" y="219"/>
                </a:cxn>
                <a:cxn ang="0">
                  <a:pos x="224" y="96"/>
                </a:cxn>
                <a:cxn ang="0">
                  <a:pos x="209" y="23"/>
                </a:cxn>
                <a:cxn ang="0">
                  <a:pos x="153" y="0"/>
                </a:cxn>
                <a:cxn ang="0">
                  <a:pos x="49" y="0"/>
                </a:cxn>
              </a:cxnLst>
              <a:rect l="0" t="0" r="r" b="b"/>
              <a:pathLst>
                <a:path w="289" h="340">
                  <a:moveTo>
                    <a:pt x="49" y="0"/>
                  </a:moveTo>
                  <a:lnTo>
                    <a:pt x="8" y="40"/>
                  </a:lnTo>
                  <a:lnTo>
                    <a:pt x="0" y="154"/>
                  </a:lnTo>
                  <a:lnTo>
                    <a:pt x="8" y="259"/>
                  </a:lnTo>
                  <a:lnTo>
                    <a:pt x="14" y="276"/>
                  </a:lnTo>
                  <a:lnTo>
                    <a:pt x="24" y="293"/>
                  </a:lnTo>
                  <a:lnTo>
                    <a:pt x="37" y="306"/>
                  </a:lnTo>
                  <a:lnTo>
                    <a:pt x="52" y="318"/>
                  </a:lnTo>
                  <a:lnTo>
                    <a:pt x="70" y="327"/>
                  </a:lnTo>
                  <a:lnTo>
                    <a:pt x="89" y="334"/>
                  </a:lnTo>
                  <a:lnTo>
                    <a:pt x="108" y="339"/>
                  </a:lnTo>
                  <a:lnTo>
                    <a:pt x="127" y="340"/>
                  </a:lnTo>
                  <a:lnTo>
                    <a:pt x="166" y="340"/>
                  </a:lnTo>
                  <a:lnTo>
                    <a:pt x="195" y="339"/>
                  </a:lnTo>
                  <a:lnTo>
                    <a:pt x="219" y="337"/>
                  </a:lnTo>
                  <a:lnTo>
                    <a:pt x="237" y="331"/>
                  </a:lnTo>
                  <a:lnTo>
                    <a:pt x="252" y="324"/>
                  </a:lnTo>
                  <a:lnTo>
                    <a:pt x="265" y="310"/>
                  </a:lnTo>
                  <a:lnTo>
                    <a:pt x="277" y="291"/>
                  </a:lnTo>
                  <a:lnTo>
                    <a:pt x="289" y="266"/>
                  </a:lnTo>
                  <a:lnTo>
                    <a:pt x="224" y="259"/>
                  </a:lnTo>
                  <a:lnTo>
                    <a:pt x="224" y="219"/>
                  </a:lnTo>
                  <a:lnTo>
                    <a:pt x="224" y="96"/>
                  </a:lnTo>
                  <a:lnTo>
                    <a:pt x="209" y="23"/>
                  </a:lnTo>
                  <a:lnTo>
                    <a:pt x="153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3" name="7 Forma libre"/>
            <p:cNvSpPr>
              <a:spLocks/>
            </p:cNvSpPr>
            <p:nvPr/>
          </p:nvSpPr>
          <p:spPr bwMode="auto">
            <a:xfrm>
              <a:off x="92" y="112"/>
              <a:ext cx="815" cy="433"/>
            </a:xfrm>
            <a:custGeom>
              <a:avLst/>
              <a:gdLst/>
              <a:ahLst/>
              <a:cxnLst>
                <a:cxn ang="0">
                  <a:pos x="1625" y="0"/>
                </a:cxn>
                <a:cxn ang="0">
                  <a:pos x="1695" y="3"/>
                </a:cxn>
                <a:cxn ang="0">
                  <a:pos x="1766" y="6"/>
                </a:cxn>
                <a:cxn ang="0">
                  <a:pos x="1840" y="10"/>
                </a:cxn>
                <a:cxn ang="0">
                  <a:pos x="1916" y="19"/>
                </a:cxn>
                <a:cxn ang="0">
                  <a:pos x="1995" y="31"/>
                </a:cxn>
                <a:cxn ang="0">
                  <a:pos x="2073" y="50"/>
                </a:cxn>
                <a:cxn ang="0">
                  <a:pos x="2153" y="77"/>
                </a:cxn>
                <a:cxn ang="0">
                  <a:pos x="2231" y="111"/>
                </a:cxn>
                <a:cxn ang="0">
                  <a:pos x="2356" y="543"/>
                </a:cxn>
                <a:cxn ang="0">
                  <a:pos x="2396" y="989"/>
                </a:cxn>
                <a:cxn ang="0">
                  <a:pos x="2444" y="1094"/>
                </a:cxn>
                <a:cxn ang="0">
                  <a:pos x="2424" y="1270"/>
                </a:cxn>
                <a:cxn ang="0">
                  <a:pos x="1625" y="1295"/>
                </a:cxn>
                <a:cxn ang="0">
                  <a:pos x="1443" y="1287"/>
                </a:cxn>
                <a:cxn ang="0">
                  <a:pos x="0" y="1162"/>
                </a:cxn>
                <a:cxn ang="0">
                  <a:pos x="31" y="1065"/>
                </a:cxn>
                <a:cxn ang="0">
                  <a:pos x="31" y="576"/>
                </a:cxn>
                <a:cxn ang="0">
                  <a:pos x="108" y="542"/>
                </a:cxn>
                <a:cxn ang="0">
                  <a:pos x="188" y="506"/>
                </a:cxn>
                <a:cxn ang="0">
                  <a:pos x="268" y="472"/>
                </a:cxn>
                <a:cxn ang="0">
                  <a:pos x="349" y="438"/>
                </a:cxn>
                <a:cxn ang="0">
                  <a:pos x="432" y="404"/>
                </a:cxn>
                <a:cxn ang="0">
                  <a:pos x="517" y="369"/>
                </a:cxn>
                <a:cxn ang="0">
                  <a:pos x="605" y="335"/>
                </a:cxn>
                <a:cxn ang="0">
                  <a:pos x="693" y="299"/>
                </a:cxn>
                <a:cxn ang="0">
                  <a:pos x="785" y="265"/>
                </a:cxn>
                <a:cxn ang="0">
                  <a:pos x="880" y="231"/>
                </a:cxn>
                <a:cxn ang="0">
                  <a:pos x="977" y="195"/>
                </a:cxn>
                <a:cxn ang="0">
                  <a:pos x="1078" y="161"/>
                </a:cxn>
                <a:cxn ang="0">
                  <a:pos x="1181" y="127"/>
                </a:cxn>
                <a:cxn ang="0">
                  <a:pos x="1288" y="93"/>
                </a:cxn>
                <a:cxn ang="0">
                  <a:pos x="1399" y="58"/>
                </a:cxn>
                <a:cxn ang="0">
                  <a:pos x="1513" y="24"/>
                </a:cxn>
              </a:cxnLst>
              <a:rect l="0" t="0" r="r" b="b"/>
              <a:pathLst>
                <a:path w="2444" h="1299">
                  <a:moveTo>
                    <a:pt x="1513" y="24"/>
                  </a:moveTo>
                  <a:lnTo>
                    <a:pt x="1625" y="0"/>
                  </a:lnTo>
                  <a:lnTo>
                    <a:pt x="1659" y="2"/>
                  </a:lnTo>
                  <a:lnTo>
                    <a:pt x="1695" y="3"/>
                  </a:lnTo>
                  <a:lnTo>
                    <a:pt x="1730" y="5"/>
                  </a:lnTo>
                  <a:lnTo>
                    <a:pt x="1766" y="6"/>
                  </a:lnTo>
                  <a:lnTo>
                    <a:pt x="1803" y="8"/>
                  </a:lnTo>
                  <a:lnTo>
                    <a:pt x="1840" y="10"/>
                  </a:lnTo>
                  <a:lnTo>
                    <a:pt x="1878" y="15"/>
                  </a:lnTo>
                  <a:lnTo>
                    <a:pt x="1916" y="19"/>
                  </a:lnTo>
                  <a:lnTo>
                    <a:pt x="1955" y="25"/>
                  </a:lnTo>
                  <a:lnTo>
                    <a:pt x="1995" y="31"/>
                  </a:lnTo>
                  <a:lnTo>
                    <a:pt x="2033" y="40"/>
                  </a:lnTo>
                  <a:lnTo>
                    <a:pt x="2073" y="50"/>
                  </a:lnTo>
                  <a:lnTo>
                    <a:pt x="2113" y="62"/>
                  </a:lnTo>
                  <a:lnTo>
                    <a:pt x="2153" y="77"/>
                  </a:lnTo>
                  <a:lnTo>
                    <a:pt x="2191" y="93"/>
                  </a:lnTo>
                  <a:lnTo>
                    <a:pt x="2231" y="111"/>
                  </a:lnTo>
                  <a:lnTo>
                    <a:pt x="2282" y="232"/>
                  </a:lnTo>
                  <a:lnTo>
                    <a:pt x="2356" y="543"/>
                  </a:lnTo>
                  <a:lnTo>
                    <a:pt x="2396" y="786"/>
                  </a:lnTo>
                  <a:lnTo>
                    <a:pt x="2396" y="989"/>
                  </a:lnTo>
                  <a:lnTo>
                    <a:pt x="2396" y="1095"/>
                  </a:lnTo>
                  <a:lnTo>
                    <a:pt x="2444" y="1094"/>
                  </a:lnTo>
                  <a:lnTo>
                    <a:pt x="2444" y="1234"/>
                  </a:lnTo>
                  <a:lnTo>
                    <a:pt x="2424" y="1270"/>
                  </a:lnTo>
                  <a:lnTo>
                    <a:pt x="1727" y="1295"/>
                  </a:lnTo>
                  <a:lnTo>
                    <a:pt x="1625" y="1295"/>
                  </a:lnTo>
                  <a:lnTo>
                    <a:pt x="1582" y="1299"/>
                  </a:lnTo>
                  <a:lnTo>
                    <a:pt x="1443" y="1287"/>
                  </a:lnTo>
                  <a:lnTo>
                    <a:pt x="1102" y="1276"/>
                  </a:lnTo>
                  <a:lnTo>
                    <a:pt x="0" y="1162"/>
                  </a:lnTo>
                  <a:lnTo>
                    <a:pt x="0" y="1073"/>
                  </a:lnTo>
                  <a:lnTo>
                    <a:pt x="31" y="1065"/>
                  </a:lnTo>
                  <a:lnTo>
                    <a:pt x="7" y="616"/>
                  </a:lnTo>
                  <a:lnTo>
                    <a:pt x="31" y="576"/>
                  </a:lnTo>
                  <a:lnTo>
                    <a:pt x="69" y="558"/>
                  </a:lnTo>
                  <a:lnTo>
                    <a:pt x="108" y="542"/>
                  </a:lnTo>
                  <a:lnTo>
                    <a:pt x="148" y="524"/>
                  </a:lnTo>
                  <a:lnTo>
                    <a:pt x="188" y="506"/>
                  </a:lnTo>
                  <a:lnTo>
                    <a:pt x="228" y="490"/>
                  </a:lnTo>
                  <a:lnTo>
                    <a:pt x="268" y="472"/>
                  </a:lnTo>
                  <a:lnTo>
                    <a:pt x="307" y="456"/>
                  </a:lnTo>
                  <a:lnTo>
                    <a:pt x="349" y="438"/>
                  </a:lnTo>
                  <a:lnTo>
                    <a:pt x="390" y="420"/>
                  </a:lnTo>
                  <a:lnTo>
                    <a:pt x="432" y="404"/>
                  </a:lnTo>
                  <a:lnTo>
                    <a:pt x="475" y="386"/>
                  </a:lnTo>
                  <a:lnTo>
                    <a:pt x="517" y="369"/>
                  </a:lnTo>
                  <a:lnTo>
                    <a:pt x="560" y="352"/>
                  </a:lnTo>
                  <a:lnTo>
                    <a:pt x="605" y="335"/>
                  </a:lnTo>
                  <a:lnTo>
                    <a:pt x="649" y="317"/>
                  </a:lnTo>
                  <a:lnTo>
                    <a:pt x="693" y="299"/>
                  </a:lnTo>
                  <a:lnTo>
                    <a:pt x="739" y="283"/>
                  </a:lnTo>
                  <a:lnTo>
                    <a:pt x="785" y="265"/>
                  </a:lnTo>
                  <a:lnTo>
                    <a:pt x="832" y="247"/>
                  </a:lnTo>
                  <a:lnTo>
                    <a:pt x="880" y="231"/>
                  </a:lnTo>
                  <a:lnTo>
                    <a:pt x="929" y="213"/>
                  </a:lnTo>
                  <a:lnTo>
                    <a:pt x="977" y="195"/>
                  </a:lnTo>
                  <a:lnTo>
                    <a:pt x="1028" y="179"/>
                  </a:lnTo>
                  <a:lnTo>
                    <a:pt x="1078" y="161"/>
                  </a:lnTo>
                  <a:lnTo>
                    <a:pt x="1128" y="144"/>
                  </a:lnTo>
                  <a:lnTo>
                    <a:pt x="1181" y="127"/>
                  </a:lnTo>
                  <a:lnTo>
                    <a:pt x="1235" y="110"/>
                  </a:lnTo>
                  <a:lnTo>
                    <a:pt x="1288" y="93"/>
                  </a:lnTo>
                  <a:lnTo>
                    <a:pt x="1343" y="76"/>
                  </a:lnTo>
                  <a:lnTo>
                    <a:pt x="1399" y="58"/>
                  </a:lnTo>
                  <a:lnTo>
                    <a:pt x="1455" y="42"/>
                  </a:lnTo>
                  <a:lnTo>
                    <a:pt x="1513" y="24"/>
                  </a:lnTo>
                  <a:close/>
                </a:path>
              </a:pathLst>
            </a:custGeom>
            <a:solidFill>
              <a:srgbClr val="4751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4" name="8 Forma libre"/>
            <p:cNvSpPr>
              <a:spLocks/>
            </p:cNvSpPr>
            <p:nvPr/>
          </p:nvSpPr>
          <p:spPr bwMode="auto">
            <a:xfrm>
              <a:off x="646" y="178"/>
              <a:ext cx="231" cy="19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587" y="67"/>
                </a:cxn>
                <a:cxn ang="0">
                  <a:pos x="695" y="585"/>
                </a:cxn>
                <a:cxn ang="0">
                  <a:pos x="116" y="573"/>
                </a:cxn>
                <a:cxn ang="0">
                  <a:pos x="1" y="14"/>
                </a:cxn>
                <a:cxn ang="0">
                  <a:pos x="1" y="12"/>
                </a:cxn>
                <a:cxn ang="0">
                  <a:pos x="0" y="9"/>
                </a:cxn>
                <a:cxn ang="0">
                  <a:pos x="1" y="6"/>
                </a:cxn>
                <a:cxn ang="0">
                  <a:pos x="7" y="0"/>
                </a:cxn>
              </a:cxnLst>
              <a:rect l="0" t="0" r="r" b="b"/>
              <a:pathLst>
                <a:path w="695" h="585">
                  <a:moveTo>
                    <a:pt x="7" y="0"/>
                  </a:moveTo>
                  <a:lnTo>
                    <a:pt x="587" y="67"/>
                  </a:lnTo>
                  <a:lnTo>
                    <a:pt x="695" y="585"/>
                  </a:lnTo>
                  <a:lnTo>
                    <a:pt x="116" y="573"/>
                  </a:lnTo>
                  <a:lnTo>
                    <a:pt x="1" y="14"/>
                  </a:lnTo>
                  <a:lnTo>
                    <a:pt x="1" y="12"/>
                  </a:lnTo>
                  <a:lnTo>
                    <a:pt x="0" y="9"/>
                  </a:lnTo>
                  <a:lnTo>
                    <a:pt x="1" y="6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21264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5" name="9 Forma libre"/>
            <p:cNvSpPr>
              <a:spLocks/>
            </p:cNvSpPr>
            <p:nvPr/>
          </p:nvSpPr>
          <p:spPr bwMode="auto">
            <a:xfrm>
              <a:off x="93" y="114"/>
              <a:ext cx="571" cy="427"/>
            </a:xfrm>
            <a:custGeom>
              <a:avLst/>
              <a:gdLst/>
              <a:ahLst/>
              <a:cxnLst>
                <a:cxn ang="0">
                  <a:pos x="1581" y="0"/>
                </a:cxn>
                <a:cxn ang="0">
                  <a:pos x="1590" y="92"/>
                </a:cxn>
                <a:cxn ang="0">
                  <a:pos x="1712" y="764"/>
                </a:cxn>
                <a:cxn ang="0">
                  <a:pos x="1712" y="885"/>
                </a:cxn>
                <a:cxn ang="0">
                  <a:pos x="1712" y="1128"/>
                </a:cxn>
                <a:cxn ang="0">
                  <a:pos x="1641" y="1128"/>
                </a:cxn>
                <a:cxn ang="0">
                  <a:pos x="1659" y="1281"/>
                </a:cxn>
                <a:cxn ang="0">
                  <a:pos x="1331" y="1271"/>
                </a:cxn>
                <a:cxn ang="0">
                  <a:pos x="1334" y="906"/>
                </a:cxn>
                <a:cxn ang="0">
                  <a:pos x="1294" y="907"/>
                </a:cxn>
                <a:cxn ang="0">
                  <a:pos x="1294" y="1276"/>
                </a:cxn>
                <a:cxn ang="0">
                  <a:pos x="1096" y="1274"/>
                </a:cxn>
                <a:cxn ang="0">
                  <a:pos x="1096" y="1033"/>
                </a:cxn>
                <a:cxn ang="0">
                  <a:pos x="1059" y="983"/>
                </a:cxn>
                <a:cxn ang="0">
                  <a:pos x="872" y="990"/>
                </a:cxn>
                <a:cxn ang="0">
                  <a:pos x="872" y="1253"/>
                </a:cxn>
                <a:cxn ang="0">
                  <a:pos x="284" y="1196"/>
                </a:cxn>
                <a:cxn ang="0">
                  <a:pos x="284" y="990"/>
                </a:cxn>
                <a:cxn ang="0">
                  <a:pos x="183" y="990"/>
                </a:cxn>
                <a:cxn ang="0">
                  <a:pos x="179" y="1165"/>
                </a:cxn>
                <a:cxn ang="0">
                  <a:pos x="0" y="1162"/>
                </a:cxn>
                <a:cxn ang="0">
                  <a:pos x="4" y="650"/>
                </a:cxn>
                <a:cxn ang="0">
                  <a:pos x="4" y="577"/>
                </a:cxn>
                <a:cxn ang="0">
                  <a:pos x="32" y="558"/>
                </a:cxn>
                <a:cxn ang="0">
                  <a:pos x="63" y="537"/>
                </a:cxn>
                <a:cxn ang="0">
                  <a:pos x="100" y="516"/>
                </a:cxn>
                <a:cxn ang="0">
                  <a:pos x="142" y="494"/>
                </a:cxn>
                <a:cxn ang="0">
                  <a:pos x="186" y="472"/>
                </a:cxn>
                <a:cxn ang="0">
                  <a:pos x="234" y="450"/>
                </a:cxn>
                <a:cxn ang="0">
                  <a:pos x="285" y="426"/>
                </a:cxn>
                <a:cxn ang="0">
                  <a:pos x="339" y="404"/>
                </a:cxn>
                <a:cxn ang="0">
                  <a:pos x="395" y="380"/>
                </a:cxn>
                <a:cxn ang="0">
                  <a:pos x="452" y="357"/>
                </a:cxn>
                <a:cxn ang="0">
                  <a:pos x="512" y="334"/>
                </a:cxn>
                <a:cxn ang="0">
                  <a:pos x="574" y="311"/>
                </a:cxn>
                <a:cxn ang="0">
                  <a:pos x="636" y="287"/>
                </a:cxn>
                <a:cxn ang="0">
                  <a:pos x="698" y="265"/>
                </a:cxn>
                <a:cxn ang="0">
                  <a:pos x="761" y="243"/>
                </a:cxn>
                <a:cxn ang="0">
                  <a:pos x="825" y="221"/>
                </a:cxn>
                <a:cxn ang="0">
                  <a:pos x="889" y="200"/>
                </a:cxn>
                <a:cxn ang="0">
                  <a:pos x="951" y="179"/>
                </a:cxn>
                <a:cxn ang="0">
                  <a:pos x="1013" y="158"/>
                </a:cxn>
                <a:cxn ang="0">
                  <a:pos x="1073" y="139"/>
                </a:cxn>
                <a:cxn ang="0">
                  <a:pos x="1133" y="121"/>
                </a:cxn>
                <a:cxn ang="0">
                  <a:pos x="1189" y="104"/>
                </a:cxn>
                <a:cxn ang="0">
                  <a:pos x="1244" y="87"/>
                </a:cxn>
                <a:cxn ang="0">
                  <a:pos x="1295" y="73"/>
                </a:cxn>
                <a:cxn ang="0">
                  <a:pos x="1346" y="58"/>
                </a:cxn>
                <a:cxn ang="0">
                  <a:pos x="1391" y="44"/>
                </a:cxn>
                <a:cxn ang="0">
                  <a:pos x="1434" y="34"/>
                </a:cxn>
                <a:cxn ang="0">
                  <a:pos x="1473" y="24"/>
                </a:cxn>
                <a:cxn ang="0">
                  <a:pos x="1507" y="15"/>
                </a:cxn>
                <a:cxn ang="0">
                  <a:pos x="1536" y="9"/>
                </a:cxn>
                <a:cxn ang="0">
                  <a:pos x="1561" y="3"/>
                </a:cxn>
                <a:cxn ang="0">
                  <a:pos x="1581" y="0"/>
                </a:cxn>
              </a:cxnLst>
              <a:rect l="0" t="0" r="r" b="b"/>
              <a:pathLst>
                <a:path w="1712" h="1281">
                  <a:moveTo>
                    <a:pt x="1581" y="0"/>
                  </a:moveTo>
                  <a:lnTo>
                    <a:pt x="1590" y="92"/>
                  </a:lnTo>
                  <a:lnTo>
                    <a:pt x="1712" y="764"/>
                  </a:lnTo>
                  <a:lnTo>
                    <a:pt x="1712" y="885"/>
                  </a:lnTo>
                  <a:lnTo>
                    <a:pt x="1712" y="1128"/>
                  </a:lnTo>
                  <a:lnTo>
                    <a:pt x="1641" y="1128"/>
                  </a:lnTo>
                  <a:lnTo>
                    <a:pt x="1659" y="1281"/>
                  </a:lnTo>
                  <a:lnTo>
                    <a:pt x="1331" y="1271"/>
                  </a:lnTo>
                  <a:lnTo>
                    <a:pt x="1334" y="906"/>
                  </a:lnTo>
                  <a:lnTo>
                    <a:pt x="1294" y="907"/>
                  </a:lnTo>
                  <a:lnTo>
                    <a:pt x="1294" y="1276"/>
                  </a:lnTo>
                  <a:lnTo>
                    <a:pt x="1096" y="1274"/>
                  </a:lnTo>
                  <a:lnTo>
                    <a:pt x="1096" y="1033"/>
                  </a:lnTo>
                  <a:lnTo>
                    <a:pt x="1059" y="983"/>
                  </a:lnTo>
                  <a:lnTo>
                    <a:pt x="872" y="990"/>
                  </a:lnTo>
                  <a:lnTo>
                    <a:pt x="872" y="1253"/>
                  </a:lnTo>
                  <a:lnTo>
                    <a:pt x="284" y="1196"/>
                  </a:lnTo>
                  <a:lnTo>
                    <a:pt x="284" y="990"/>
                  </a:lnTo>
                  <a:lnTo>
                    <a:pt x="183" y="990"/>
                  </a:lnTo>
                  <a:lnTo>
                    <a:pt x="179" y="1165"/>
                  </a:lnTo>
                  <a:lnTo>
                    <a:pt x="0" y="1162"/>
                  </a:lnTo>
                  <a:lnTo>
                    <a:pt x="4" y="650"/>
                  </a:lnTo>
                  <a:lnTo>
                    <a:pt x="4" y="577"/>
                  </a:lnTo>
                  <a:lnTo>
                    <a:pt x="32" y="558"/>
                  </a:lnTo>
                  <a:lnTo>
                    <a:pt x="63" y="537"/>
                  </a:lnTo>
                  <a:lnTo>
                    <a:pt x="100" y="516"/>
                  </a:lnTo>
                  <a:lnTo>
                    <a:pt x="142" y="494"/>
                  </a:lnTo>
                  <a:lnTo>
                    <a:pt x="186" y="472"/>
                  </a:lnTo>
                  <a:lnTo>
                    <a:pt x="234" y="450"/>
                  </a:lnTo>
                  <a:lnTo>
                    <a:pt x="285" y="426"/>
                  </a:lnTo>
                  <a:lnTo>
                    <a:pt x="339" y="404"/>
                  </a:lnTo>
                  <a:lnTo>
                    <a:pt x="395" y="380"/>
                  </a:lnTo>
                  <a:lnTo>
                    <a:pt x="452" y="357"/>
                  </a:lnTo>
                  <a:lnTo>
                    <a:pt x="512" y="334"/>
                  </a:lnTo>
                  <a:lnTo>
                    <a:pt x="574" y="311"/>
                  </a:lnTo>
                  <a:lnTo>
                    <a:pt x="636" y="287"/>
                  </a:lnTo>
                  <a:lnTo>
                    <a:pt x="698" y="265"/>
                  </a:lnTo>
                  <a:lnTo>
                    <a:pt x="761" y="243"/>
                  </a:lnTo>
                  <a:lnTo>
                    <a:pt x="825" y="221"/>
                  </a:lnTo>
                  <a:lnTo>
                    <a:pt x="889" y="200"/>
                  </a:lnTo>
                  <a:lnTo>
                    <a:pt x="951" y="179"/>
                  </a:lnTo>
                  <a:lnTo>
                    <a:pt x="1013" y="158"/>
                  </a:lnTo>
                  <a:lnTo>
                    <a:pt x="1073" y="139"/>
                  </a:lnTo>
                  <a:lnTo>
                    <a:pt x="1133" y="121"/>
                  </a:lnTo>
                  <a:lnTo>
                    <a:pt x="1189" y="104"/>
                  </a:lnTo>
                  <a:lnTo>
                    <a:pt x="1244" y="87"/>
                  </a:lnTo>
                  <a:lnTo>
                    <a:pt x="1295" y="73"/>
                  </a:lnTo>
                  <a:lnTo>
                    <a:pt x="1346" y="58"/>
                  </a:lnTo>
                  <a:lnTo>
                    <a:pt x="1391" y="44"/>
                  </a:lnTo>
                  <a:lnTo>
                    <a:pt x="1434" y="34"/>
                  </a:lnTo>
                  <a:lnTo>
                    <a:pt x="1473" y="24"/>
                  </a:lnTo>
                  <a:lnTo>
                    <a:pt x="1507" y="15"/>
                  </a:lnTo>
                  <a:lnTo>
                    <a:pt x="1536" y="9"/>
                  </a:lnTo>
                  <a:lnTo>
                    <a:pt x="1561" y="3"/>
                  </a:lnTo>
                  <a:lnTo>
                    <a:pt x="1581" y="0"/>
                  </a:lnTo>
                  <a:close/>
                </a:path>
              </a:pathLst>
            </a:custGeom>
            <a:solidFill>
              <a:srgbClr val="00688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6" name="10 Forma libre"/>
            <p:cNvSpPr>
              <a:spLocks/>
            </p:cNvSpPr>
            <p:nvPr/>
          </p:nvSpPr>
          <p:spPr bwMode="auto">
            <a:xfrm>
              <a:off x="91" y="189"/>
              <a:ext cx="290" cy="336"/>
            </a:xfrm>
            <a:custGeom>
              <a:avLst/>
              <a:gdLst/>
              <a:ahLst/>
              <a:cxnLst>
                <a:cxn ang="0">
                  <a:pos x="870" y="0"/>
                </a:cxn>
                <a:cxn ang="0">
                  <a:pos x="301" y="204"/>
                </a:cxn>
                <a:cxn ang="0">
                  <a:pos x="142" y="278"/>
                </a:cxn>
                <a:cxn ang="0">
                  <a:pos x="12" y="352"/>
                </a:cxn>
                <a:cxn ang="0">
                  <a:pos x="0" y="937"/>
                </a:cxn>
                <a:cxn ang="0">
                  <a:pos x="777" y="1009"/>
                </a:cxn>
                <a:cxn ang="0">
                  <a:pos x="763" y="241"/>
                </a:cxn>
                <a:cxn ang="0">
                  <a:pos x="870" y="0"/>
                </a:cxn>
              </a:cxnLst>
              <a:rect l="0" t="0" r="r" b="b"/>
              <a:pathLst>
                <a:path w="870" h="1009">
                  <a:moveTo>
                    <a:pt x="870" y="0"/>
                  </a:moveTo>
                  <a:lnTo>
                    <a:pt x="301" y="204"/>
                  </a:lnTo>
                  <a:lnTo>
                    <a:pt x="142" y="278"/>
                  </a:lnTo>
                  <a:lnTo>
                    <a:pt x="12" y="352"/>
                  </a:lnTo>
                  <a:lnTo>
                    <a:pt x="0" y="937"/>
                  </a:lnTo>
                  <a:lnTo>
                    <a:pt x="777" y="1009"/>
                  </a:lnTo>
                  <a:lnTo>
                    <a:pt x="763" y="241"/>
                  </a:lnTo>
                  <a:lnTo>
                    <a:pt x="870" y="0"/>
                  </a:lnTo>
                  <a:close/>
                </a:path>
              </a:pathLst>
            </a:custGeom>
            <a:solidFill>
              <a:srgbClr val="00688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7" name="11 Forma libre"/>
            <p:cNvSpPr>
              <a:spLocks/>
            </p:cNvSpPr>
            <p:nvPr/>
          </p:nvSpPr>
          <p:spPr bwMode="auto">
            <a:xfrm>
              <a:off x="91" y="198"/>
              <a:ext cx="270" cy="325"/>
            </a:xfrm>
            <a:custGeom>
              <a:avLst/>
              <a:gdLst/>
              <a:ahLst/>
              <a:cxnLst>
                <a:cxn ang="0">
                  <a:pos x="775" y="12"/>
                </a:cxn>
                <a:cxn ang="0">
                  <a:pos x="710" y="34"/>
                </a:cxn>
                <a:cxn ang="0">
                  <a:pos x="645" y="56"/>
                </a:cxn>
                <a:cxn ang="0">
                  <a:pos x="582" y="78"/>
                </a:cxn>
                <a:cxn ang="0">
                  <a:pos x="517" y="101"/>
                </a:cxn>
                <a:cxn ang="0">
                  <a:pos x="451" y="124"/>
                </a:cxn>
                <a:cxn ang="0">
                  <a:pos x="386" y="147"/>
                </a:cxn>
                <a:cxn ang="0">
                  <a:pos x="323" y="169"/>
                </a:cxn>
                <a:cxn ang="0">
                  <a:pos x="271" y="189"/>
                </a:cxn>
                <a:cxn ang="0">
                  <a:pos x="231" y="207"/>
                </a:cxn>
                <a:cxn ang="0">
                  <a:pos x="193" y="226"/>
                </a:cxn>
                <a:cxn ang="0">
                  <a:pos x="153" y="244"/>
                </a:cxn>
                <a:cxn ang="0">
                  <a:pos x="119" y="262"/>
                </a:cxn>
                <a:cxn ang="0">
                  <a:pos x="88" y="280"/>
                </a:cxn>
                <a:cxn ang="0">
                  <a:pos x="57" y="297"/>
                </a:cxn>
                <a:cxn ang="0">
                  <a:pos x="26" y="315"/>
                </a:cxn>
                <a:cxn ang="0">
                  <a:pos x="8" y="471"/>
                </a:cxn>
                <a:cxn ang="0">
                  <a:pos x="3" y="762"/>
                </a:cxn>
                <a:cxn ang="0">
                  <a:pos x="45" y="913"/>
                </a:cxn>
                <a:cxn ang="0">
                  <a:pos x="135" y="920"/>
                </a:cxn>
                <a:cxn ang="0">
                  <a:pos x="224" y="928"/>
                </a:cxn>
                <a:cxn ang="0">
                  <a:pos x="312" y="937"/>
                </a:cxn>
                <a:cxn ang="0">
                  <a:pos x="403" y="944"/>
                </a:cxn>
                <a:cxn ang="0">
                  <a:pos x="491" y="953"/>
                </a:cxn>
                <a:cxn ang="0">
                  <a:pos x="582" y="962"/>
                </a:cxn>
                <a:cxn ang="0">
                  <a:pos x="672" y="969"/>
                </a:cxn>
                <a:cxn ang="0">
                  <a:pos x="713" y="789"/>
                </a:cxn>
                <a:cxn ang="0">
                  <a:pos x="707" y="420"/>
                </a:cxn>
                <a:cxn ang="0">
                  <a:pos x="718" y="206"/>
                </a:cxn>
                <a:cxn ang="0">
                  <a:pos x="743" y="147"/>
                </a:cxn>
                <a:cxn ang="0">
                  <a:pos x="768" y="89"/>
                </a:cxn>
                <a:cxn ang="0">
                  <a:pos x="795" y="30"/>
                </a:cxn>
              </a:cxnLst>
              <a:rect l="0" t="0" r="r" b="b"/>
              <a:pathLst>
                <a:path w="808" h="974">
                  <a:moveTo>
                    <a:pt x="808" y="0"/>
                  </a:moveTo>
                  <a:lnTo>
                    <a:pt x="775" y="12"/>
                  </a:lnTo>
                  <a:lnTo>
                    <a:pt x="743" y="22"/>
                  </a:lnTo>
                  <a:lnTo>
                    <a:pt x="710" y="34"/>
                  </a:lnTo>
                  <a:lnTo>
                    <a:pt x="678" y="44"/>
                  </a:lnTo>
                  <a:lnTo>
                    <a:pt x="645" y="56"/>
                  </a:lnTo>
                  <a:lnTo>
                    <a:pt x="613" y="67"/>
                  </a:lnTo>
                  <a:lnTo>
                    <a:pt x="582" y="78"/>
                  </a:lnTo>
                  <a:lnTo>
                    <a:pt x="549" y="90"/>
                  </a:lnTo>
                  <a:lnTo>
                    <a:pt x="517" y="101"/>
                  </a:lnTo>
                  <a:lnTo>
                    <a:pt x="484" y="113"/>
                  </a:lnTo>
                  <a:lnTo>
                    <a:pt x="451" y="124"/>
                  </a:lnTo>
                  <a:lnTo>
                    <a:pt x="419" y="135"/>
                  </a:lnTo>
                  <a:lnTo>
                    <a:pt x="386" y="147"/>
                  </a:lnTo>
                  <a:lnTo>
                    <a:pt x="355" y="158"/>
                  </a:lnTo>
                  <a:lnTo>
                    <a:pt x="323" y="169"/>
                  </a:lnTo>
                  <a:lnTo>
                    <a:pt x="290" y="181"/>
                  </a:lnTo>
                  <a:lnTo>
                    <a:pt x="271" y="189"/>
                  </a:lnTo>
                  <a:lnTo>
                    <a:pt x="252" y="198"/>
                  </a:lnTo>
                  <a:lnTo>
                    <a:pt x="231" y="207"/>
                  </a:lnTo>
                  <a:lnTo>
                    <a:pt x="212" y="216"/>
                  </a:lnTo>
                  <a:lnTo>
                    <a:pt x="193" y="226"/>
                  </a:lnTo>
                  <a:lnTo>
                    <a:pt x="172" y="235"/>
                  </a:lnTo>
                  <a:lnTo>
                    <a:pt x="153" y="244"/>
                  </a:lnTo>
                  <a:lnTo>
                    <a:pt x="134" y="253"/>
                  </a:lnTo>
                  <a:lnTo>
                    <a:pt x="119" y="262"/>
                  </a:lnTo>
                  <a:lnTo>
                    <a:pt x="102" y="271"/>
                  </a:lnTo>
                  <a:lnTo>
                    <a:pt x="88" y="280"/>
                  </a:lnTo>
                  <a:lnTo>
                    <a:pt x="71" y="289"/>
                  </a:lnTo>
                  <a:lnTo>
                    <a:pt x="57" y="297"/>
                  </a:lnTo>
                  <a:lnTo>
                    <a:pt x="40" y="306"/>
                  </a:lnTo>
                  <a:lnTo>
                    <a:pt x="26" y="315"/>
                  </a:lnTo>
                  <a:lnTo>
                    <a:pt x="11" y="324"/>
                  </a:lnTo>
                  <a:lnTo>
                    <a:pt x="8" y="471"/>
                  </a:lnTo>
                  <a:lnTo>
                    <a:pt x="5" y="616"/>
                  </a:lnTo>
                  <a:lnTo>
                    <a:pt x="3" y="762"/>
                  </a:lnTo>
                  <a:lnTo>
                    <a:pt x="0" y="909"/>
                  </a:lnTo>
                  <a:lnTo>
                    <a:pt x="45" y="913"/>
                  </a:lnTo>
                  <a:lnTo>
                    <a:pt x="89" y="916"/>
                  </a:lnTo>
                  <a:lnTo>
                    <a:pt x="135" y="920"/>
                  </a:lnTo>
                  <a:lnTo>
                    <a:pt x="179" y="925"/>
                  </a:lnTo>
                  <a:lnTo>
                    <a:pt x="224" y="928"/>
                  </a:lnTo>
                  <a:lnTo>
                    <a:pt x="268" y="932"/>
                  </a:lnTo>
                  <a:lnTo>
                    <a:pt x="312" y="937"/>
                  </a:lnTo>
                  <a:lnTo>
                    <a:pt x="358" y="941"/>
                  </a:lnTo>
                  <a:lnTo>
                    <a:pt x="403" y="944"/>
                  </a:lnTo>
                  <a:lnTo>
                    <a:pt x="447" y="949"/>
                  </a:lnTo>
                  <a:lnTo>
                    <a:pt x="491" y="953"/>
                  </a:lnTo>
                  <a:lnTo>
                    <a:pt x="537" y="957"/>
                  </a:lnTo>
                  <a:lnTo>
                    <a:pt x="582" y="962"/>
                  </a:lnTo>
                  <a:lnTo>
                    <a:pt x="626" y="965"/>
                  </a:lnTo>
                  <a:lnTo>
                    <a:pt x="672" y="969"/>
                  </a:lnTo>
                  <a:lnTo>
                    <a:pt x="716" y="974"/>
                  </a:lnTo>
                  <a:lnTo>
                    <a:pt x="713" y="789"/>
                  </a:lnTo>
                  <a:lnTo>
                    <a:pt x="710" y="604"/>
                  </a:lnTo>
                  <a:lnTo>
                    <a:pt x="707" y="420"/>
                  </a:lnTo>
                  <a:lnTo>
                    <a:pt x="704" y="235"/>
                  </a:lnTo>
                  <a:lnTo>
                    <a:pt x="718" y="206"/>
                  </a:lnTo>
                  <a:lnTo>
                    <a:pt x="729" y="176"/>
                  </a:lnTo>
                  <a:lnTo>
                    <a:pt x="743" y="147"/>
                  </a:lnTo>
                  <a:lnTo>
                    <a:pt x="756" y="117"/>
                  </a:lnTo>
                  <a:lnTo>
                    <a:pt x="768" y="89"/>
                  </a:lnTo>
                  <a:lnTo>
                    <a:pt x="781" y="59"/>
                  </a:lnTo>
                  <a:lnTo>
                    <a:pt x="795" y="30"/>
                  </a:lnTo>
                  <a:lnTo>
                    <a:pt x="808" y="0"/>
                  </a:lnTo>
                  <a:close/>
                </a:path>
              </a:pathLst>
            </a:custGeom>
            <a:solidFill>
              <a:srgbClr val="006D8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8" name="12 Forma libre"/>
            <p:cNvSpPr>
              <a:spLocks/>
            </p:cNvSpPr>
            <p:nvPr/>
          </p:nvSpPr>
          <p:spPr bwMode="auto">
            <a:xfrm>
              <a:off x="91" y="208"/>
              <a:ext cx="248" cy="312"/>
            </a:xfrm>
            <a:custGeom>
              <a:avLst/>
              <a:gdLst/>
              <a:ahLst/>
              <a:cxnLst>
                <a:cxn ang="0">
                  <a:pos x="716" y="10"/>
                </a:cxn>
                <a:cxn ang="0">
                  <a:pos x="658" y="29"/>
                </a:cxn>
                <a:cxn ang="0">
                  <a:pos x="600" y="48"/>
                </a:cxn>
                <a:cxn ang="0">
                  <a:pos x="541" y="68"/>
                </a:cxn>
                <a:cxn ang="0">
                  <a:pos x="484" y="87"/>
                </a:cxn>
                <a:cxn ang="0">
                  <a:pos x="426" y="106"/>
                </a:cxn>
                <a:cxn ang="0">
                  <a:pos x="368" y="125"/>
                </a:cxn>
                <a:cxn ang="0">
                  <a:pos x="310" y="145"/>
                </a:cxn>
                <a:cxn ang="0">
                  <a:pos x="262" y="164"/>
                </a:cxn>
                <a:cxn ang="0">
                  <a:pos x="223" y="182"/>
                </a:cxn>
                <a:cxn ang="0">
                  <a:pos x="183" y="199"/>
                </a:cxn>
                <a:cxn ang="0">
                  <a:pos x="145" y="219"/>
                </a:cxn>
                <a:cxn ang="0">
                  <a:pos x="111" y="236"/>
                </a:cxn>
                <a:cxn ang="0">
                  <a:pos x="83" y="253"/>
                </a:cxn>
                <a:cxn ang="0">
                  <a:pos x="53" y="269"/>
                </a:cxn>
                <a:cxn ang="0">
                  <a:pos x="25" y="287"/>
                </a:cxn>
                <a:cxn ang="0">
                  <a:pos x="7" y="441"/>
                </a:cxn>
                <a:cxn ang="0">
                  <a:pos x="3" y="732"/>
                </a:cxn>
                <a:cxn ang="0">
                  <a:pos x="41" y="882"/>
                </a:cxn>
                <a:cxn ang="0">
                  <a:pos x="123" y="889"/>
                </a:cxn>
                <a:cxn ang="0">
                  <a:pos x="206" y="896"/>
                </a:cxn>
                <a:cxn ang="0">
                  <a:pos x="287" y="904"/>
                </a:cxn>
                <a:cxn ang="0">
                  <a:pos x="370" y="911"/>
                </a:cxn>
                <a:cxn ang="0">
                  <a:pos x="451" y="919"/>
                </a:cxn>
                <a:cxn ang="0">
                  <a:pos x="534" y="926"/>
                </a:cxn>
                <a:cxn ang="0">
                  <a:pos x="615" y="933"/>
                </a:cxn>
                <a:cxn ang="0">
                  <a:pos x="654" y="759"/>
                </a:cxn>
                <a:cxn ang="0">
                  <a:pos x="649" y="405"/>
                </a:cxn>
                <a:cxn ang="0">
                  <a:pos x="658" y="199"/>
                </a:cxn>
                <a:cxn ang="0">
                  <a:pos x="683" y="142"/>
                </a:cxn>
                <a:cxn ang="0">
                  <a:pos x="708" y="84"/>
                </a:cxn>
                <a:cxn ang="0">
                  <a:pos x="733" y="28"/>
                </a:cxn>
              </a:cxnLst>
              <a:rect l="0" t="0" r="r" b="b"/>
              <a:pathLst>
                <a:path w="745" h="936">
                  <a:moveTo>
                    <a:pt x="745" y="0"/>
                  </a:moveTo>
                  <a:lnTo>
                    <a:pt x="716" y="10"/>
                  </a:lnTo>
                  <a:lnTo>
                    <a:pt x="688" y="19"/>
                  </a:lnTo>
                  <a:lnTo>
                    <a:pt x="658" y="29"/>
                  </a:lnTo>
                  <a:lnTo>
                    <a:pt x="628" y="38"/>
                  </a:lnTo>
                  <a:lnTo>
                    <a:pt x="600" y="48"/>
                  </a:lnTo>
                  <a:lnTo>
                    <a:pt x="571" y="57"/>
                  </a:lnTo>
                  <a:lnTo>
                    <a:pt x="541" y="68"/>
                  </a:lnTo>
                  <a:lnTo>
                    <a:pt x="513" y="77"/>
                  </a:lnTo>
                  <a:lnTo>
                    <a:pt x="484" y="87"/>
                  </a:lnTo>
                  <a:lnTo>
                    <a:pt x="454" y="97"/>
                  </a:lnTo>
                  <a:lnTo>
                    <a:pt x="426" y="106"/>
                  </a:lnTo>
                  <a:lnTo>
                    <a:pt x="396" y="117"/>
                  </a:lnTo>
                  <a:lnTo>
                    <a:pt x="368" y="125"/>
                  </a:lnTo>
                  <a:lnTo>
                    <a:pt x="339" y="136"/>
                  </a:lnTo>
                  <a:lnTo>
                    <a:pt x="310" y="145"/>
                  </a:lnTo>
                  <a:lnTo>
                    <a:pt x="281" y="155"/>
                  </a:lnTo>
                  <a:lnTo>
                    <a:pt x="262" y="164"/>
                  </a:lnTo>
                  <a:lnTo>
                    <a:pt x="242" y="173"/>
                  </a:lnTo>
                  <a:lnTo>
                    <a:pt x="223" y="182"/>
                  </a:lnTo>
                  <a:lnTo>
                    <a:pt x="204" y="191"/>
                  </a:lnTo>
                  <a:lnTo>
                    <a:pt x="183" y="199"/>
                  </a:lnTo>
                  <a:lnTo>
                    <a:pt x="164" y="208"/>
                  </a:lnTo>
                  <a:lnTo>
                    <a:pt x="145" y="219"/>
                  </a:lnTo>
                  <a:lnTo>
                    <a:pt x="126" y="228"/>
                  </a:lnTo>
                  <a:lnTo>
                    <a:pt x="111" y="236"/>
                  </a:lnTo>
                  <a:lnTo>
                    <a:pt x="98" y="244"/>
                  </a:lnTo>
                  <a:lnTo>
                    <a:pt x="83" y="253"/>
                  </a:lnTo>
                  <a:lnTo>
                    <a:pt x="68" y="262"/>
                  </a:lnTo>
                  <a:lnTo>
                    <a:pt x="53" y="269"/>
                  </a:lnTo>
                  <a:lnTo>
                    <a:pt x="40" y="278"/>
                  </a:lnTo>
                  <a:lnTo>
                    <a:pt x="25" y="287"/>
                  </a:lnTo>
                  <a:lnTo>
                    <a:pt x="10" y="296"/>
                  </a:lnTo>
                  <a:lnTo>
                    <a:pt x="7" y="441"/>
                  </a:lnTo>
                  <a:lnTo>
                    <a:pt x="6" y="587"/>
                  </a:lnTo>
                  <a:lnTo>
                    <a:pt x="3" y="732"/>
                  </a:lnTo>
                  <a:lnTo>
                    <a:pt x="0" y="879"/>
                  </a:lnTo>
                  <a:lnTo>
                    <a:pt x="41" y="882"/>
                  </a:lnTo>
                  <a:lnTo>
                    <a:pt x="83" y="886"/>
                  </a:lnTo>
                  <a:lnTo>
                    <a:pt x="123" y="889"/>
                  </a:lnTo>
                  <a:lnTo>
                    <a:pt x="164" y="893"/>
                  </a:lnTo>
                  <a:lnTo>
                    <a:pt x="206" y="896"/>
                  </a:lnTo>
                  <a:lnTo>
                    <a:pt x="247" y="901"/>
                  </a:lnTo>
                  <a:lnTo>
                    <a:pt x="287" y="904"/>
                  </a:lnTo>
                  <a:lnTo>
                    <a:pt x="328" y="907"/>
                  </a:lnTo>
                  <a:lnTo>
                    <a:pt x="370" y="911"/>
                  </a:lnTo>
                  <a:lnTo>
                    <a:pt x="411" y="914"/>
                  </a:lnTo>
                  <a:lnTo>
                    <a:pt x="451" y="919"/>
                  </a:lnTo>
                  <a:lnTo>
                    <a:pt x="492" y="922"/>
                  </a:lnTo>
                  <a:lnTo>
                    <a:pt x="534" y="926"/>
                  </a:lnTo>
                  <a:lnTo>
                    <a:pt x="575" y="929"/>
                  </a:lnTo>
                  <a:lnTo>
                    <a:pt x="615" y="933"/>
                  </a:lnTo>
                  <a:lnTo>
                    <a:pt x="657" y="936"/>
                  </a:lnTo>
                  <a:lnTo>
                    <a:pt x="654" y="759"/>
                  </a:lnTo>
                  <a:lnTo>
                    <a:pt x="651" y="581"/>
                  </a:lnTo>
                  <a:lnTo>
                    <a:pt x="649" y="405"/>
                  </a:lnTo>
                  <a:lnTo>
                    <a:pt x="646" y="228"/>
                  </a:lnTo>
                  <a:lnTo>
                    <a:pt x="658" y="199"/>
                  </a:lnTo>
                  <a:lnTo>
                    <a:pt x="671" y="170"/>
                  </a:lnTo>
                  <a:lnTo>
                    <a:pt x="683" y="142"/>
                  </a:lnTo>
                  <a:lnTo>
                    <a:pt x="696" y="114"/>
                  </a:lnTo>
                  <a:lnTo>
                    <a:pt x="708" y="84"/>
                  </a:lnTo>
                  <a:lnTo>
                    <a:pt x="720" y="56"/>
                  </a:lnTo>
                  <a:lnTo>
                    <a:pt x="733" y="28"/>
                  </a:lnTo>
                  <a:lnTo>
                    <a:pt x="745" y="0"/>
                  </a:lnTo>
                  <a:close/>
                </a:path>
              </a:pathLst>
            </a:custGeom>
            <a:solidFill>
              <a:srgbClr val="00728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9" name="13 Forma libre"/>
            <p:cNvSpPr>
              <a:spLocks/>
            </p:cNvSpPr>
            <p:nvPr/>
          </p:nvSpPr>
          <p:spPr bwMode="auto">
            <a:xfrm>
              <a:off x="91" y="217"/>
              <a:ext cx="227" cy="301"/>
            </a:xfrm>
            <a:custGeom>
              <a:avLst/>
              <a:gdLst/>
              <a:ahLst/>
              <a:cxnLst>
                <a:cxn ang="0">
                  <a:pos x="657" y="9"/>
                </a:cxn>
                <a:cxn ang="0">
                  <a:pos x="605" y="25"/>
                </a:cxn>
                <a:cxn ang="0">
                  <a:pos x="553" y="41"/>
                </a:cxn>
                <a:cxn ang="0">
                  <a:pos x="501" y="57"/>
                </a:cxn>
                <a:cxn ang="0">
                  <a:pos x="450" y="74"/>
                </a:cxn>
                <a:cxn ang="0">
                  <a:pos x="398" y="92"/>
                </a:cxn>
                <a:cxn ang="0">
                  <a:pos x="346" y="108"/>
                </a:cxn>
                <a:cxn ang="0">
                  <a:pos x="294" y="124"/>
                </a:cxn>
                <a:cxn ang="0">
                  <a:pos x="250" y="140"/>
                </a:cxn>
                <a:cxn ang="0">
                  <a:pos x="211" y="158"/>
                </a:cxn>
                <a:cxn ang="0">
                  <a:pos x="174" y="176"/>
                </a:cxn>
                <a:cxn ang="0">
                  <a:pos x="136" y="194"/>
                </a:cxn>
                <a:cxn ang="0">
                  <a:pos x="103" y="211"/>
                </a:cxn>
                <a:cxn ang="0">
                  <a:pos x="77" y="228"/>
                </a:cxn>
                <a:cxn ang="0">
                  <a:pos x="49" y="244"/>
                </a:cxn>
                <a:cxn ang="0">
                  <a:pos x="22" y="260"/>
                </a:cxn>
                <a:cxn ang="0">
                  <a:pos x="7" y="413"/>
                </a:cxn>
                <a:cxn ang="0">
                  <a:pos x="3" y="704"/>
                </a:cxn>
                <a:cxn ang="0">
                  <a:pos x="37" y="852"/>
                </a:cxn>
                <a:cxn ang="0">
                  <a:pos x="111" y="859"/>
                </a:cxn>
                <a:cxn ang="0">
                  <a:pos x="186" y="865"/>
                </a:cxn>
                <a:cxn ang="0">
                  <a:pos x="260" y="873"/>
                </a:cxn>
                <a:cxn ang="0">
                  <a:pos x="334" y="879"/>
                </a:cxn>
                <a:cxn ang="0">
                  <a:pos x="410" y="885"/>
                </a:cxn>
                <a:cxn ang="0">
                  <a:pos x="484" y="892"/>
                </a:cxn>
                <a:cxn ang="0">
                  <a:pos x="559" y="898"/>
                </a:cxn>
                <a:cxn ang="0">
                  <a:pos x="593" y="731"/>
                </a:cxn>
                <a:cxn ang="0">
                  <a:pos x="589" y="392"/>
                </a:cxn>
                <a:cxn ang="0">
                  <a:pos x="597" y="194"/>
                </a:cxn>
                <a:cxn ang="0">
                  <a:pos x="623" y="139"/>
                </a:cxn>
                <a:cxn ang="0">
                  <a:pos x="646" y="83"/>
                </a:cxn>
                <a:cxn ang="0">
                  <a:pos x="670" y="28"/>
                </a:cxn>
              </a:cxnLst>
              <a:rect l="0" t="0" r="r" b="b"/>
              <a:pathLst>
                <a:path w="682" h="901">
                  <a:moveTo>
                    <a:pt x="682" y="0"/>
                  </a:moveTo>
                  <a:lnTo>
                    <a:pt x="657" y="9"/>
                  </a:lnTo>
                  <a:lnTo>
                    <a:pt x="630" y="16"/>
                  </a:lnTo>
                  <a:lnTo>
                    <a:pt x="605" y="25"/>
                  </a:lnTo>
                  <a:lnTo>
                    <a:pt x="578" y="32"/>
                  </a:lnTo>
                  <a:lnTo>
                    <a:pt x="553" y="41"/>
                  </a:lnTo>
                  <a:lnTo>
                    <a:pt x="526" y="50"/>
                  </a:lnTo>
                  <a:lnTo>
                    <a:pt x="501" y="57"/>
                  </a:lnTo>
                  <a:lnTo>
                    <a:pt x="476" y="66"/>
                  </a:lnTo>
                  <a:lnTo>
                    <a:pt x="450" y="74"/>
                  </a:lnTo>
                  <a:lnTo>
                    <a:pt x="424" y="83"/>
                  </a:lnTo>
                  <a:lnTo>
                    <a:pt x="398" y="92"/>
                  </a:lnTo>
                  <a:lnTo>
                    <a:pt x="373" y="99"/>
                  </a:lnTo>
                  <a:lnTo>
                    <a:pt x="346" y="108"/>
                  </a:lnTo>
                  <a:lnTo>
                    <a:pt x="321" y="115"/>
                  </a:lnTo>
                  <a:lnTo>
                    <a:pt x="294" y="124"/>
                  </a:lnTo>
                  <a:lnTo>
                    <a:pt x="269" y="131"/>
                  </a:lnTo>
                  <a:lnTo>
                    <a:pt x="250" y="140"/>
                  </a:lnTo>
                  <a:lnTo>
                    <a:pt x="231" y="149"/>
                  </a:lnTo>
                  <a:lnTo>
                    <a:pt x="211" y="158"/>
                  </a:lnTo>
                  <a:lnTo>
                    <a:pt x="194" y="167"/>
                  </a:lnTo>
                  <a:lnTo>
                    <a:pt x="174" y="176"/>
                  </a:lnTo>
                  <a:lnTo>
                    <a:pt x="155" y="185"/>
                  </a:lnTo>
                  <a:lnTo>
                    <a:pt x="136" y="194"/>
                  </a:lnTo>
                  <a:lnTo>
                    <a:pt x="117" y="202"/>
                  </a:lnTo>
                  <a:lnTo>
                    <a:pt x="103" y="211"/>
                  </a:lnTo>
                  <a:lnTo>
                    <a:pt x="90" y="219"/>
                  </a:lnTo>
                  <a:lnTo>
                    <a:pt x="77" y="228"/>
                  </a:lnTo>
                  <a:lnTo>
                    <a:pt x="64" y="235"/>
                  </a:lnTo>
                  <a:lnTo>
                    <a:pt x="49" y="244"/>
                  </a:lnTo>
                  <a:lnTo>
                    <a:pt x="35" y="251"/>
                  </a:lnTo>
                  <a:lnTo>
                    <a:pt x="22" y="260"/>
                  </a:lnTo>
                  <a:lnTo>
                    <a:pt x="9" y="268"/>
                  </a:lnTo>
                  <a:lnTo>
                    <a:pt x="7" y="413"/>
                  </a:lnTo>
                  <a:lnTo>
                    <a:pt x="4" y="558"/>
                  </a:lnTo>
                  <a:lnTo>
                    <a:pt x="3" y="704"/>
                  </a:lnTo>
                  <a:lnTo>
                    <a:pt x="0" y="849"/>
                  </a:lnTo>
                  <a:lnTo>
                    <a:pt x="37" y="852"/>
                  </a:lnTo>
                  <a:lnTo>
                    <a:pt x="74" y="855"/>
                  </a:lnTo>
                  <a:lnTo>
                    <a:pt x="111" y="859"/>
                  </a:lnTo>
                  <a:lnTo>
                    <a:pt x="149" y="862"/>
                  </a:lnTo>
                  <a:lnTo>
                    <a:pt x="186" y="865"/>
                  </a:lnTo>
                  <a:lnTo>
                    <a:pt x="223" y="868"/>
                  </a:lnTo>
                  <a:lnTo>
                    <a:pt x="260" y="873"/>
                  </a:lnTo>
                  <a:lnTo>
                    <a:pt x="297" y="876"/>
                  </a:lnTo>
                  <a:lnTo>
                    <a:pt x="334" y="879"/>
                  </a:lnTo>
                  <a:lnTo>
                    <a:pt x="371" y="882"/>
                  </a:lnTo>
                  <a:lnTo>
                    <a:pt x="410" y="885"/>
                  </a:lnTo>
                  <a:lnTo>
                    <a:pt x="447" y="889"/>
                  </a:lnTo>
                  <a:lnTo>
                    <a:pt x="484" y="892"/>
                  </a:lnTo>
                  <a:lnTo>
                    <a:pt x="520" y="895"/>
                  </a:lnTo>
                  <a:lnTo>
                    <a:pt x="559" y="898"/>
                  </a:lnTo>
                  <a:lnTo>
                    <a:pt x="596" y="901"/>
                  </a:lnTo>
                  <a:lnTo>
                    <a:pt x="593" y="731"/>
                  </a:lnTo>
                  <a:lnTo>
                    <a:pt x="590" y="561"/>
                  </a:lnTo>
                  <a:lnTo>
                    <a:pt x="589" y="392"/>
                  </a:lnTo>
                  <a:lnTo>
                    <a:pt x="586" y="222"/>
                  </a:lnTo>
                  <a:lnTo>
                    <a:pt x="597" y="194"/>
                  </a:lnTo>
                  <a:lnTo>
                    <a:pt x="609" y="165"/>
                  </a:lnTo>
                  <a:lnTo>
                    <a:pt x="623" y="139"/>
                  </a:lnTo>
                  <a:lnTo>
                    <a:pt x="634" y="111"/>
                  </a:lnTo>
                  <a:lnTo>
                    <a:pt x="646" y="83"/>
                  </a:lnTo>
                  <a:lnTo>
                    <a:pt x="658" y="55"/>
                  </a:lnTo>
                  <a:lnTo>
                    <a:pt x="670" y="28"/>
                  </a:lnTo>
                  <a:lnTo>
                    <a:pt x="682" y="0"/>
                  </a:lnTo>
                  <a:close/>
                </a:path>
              </a:pathLst>
            </a:custGeom>
            <a:solidFill>
              <a:srgbClr val="00779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0" name="14 Forma libre"/>
            <p:cNvSpPr>
              <a:spLocks/>
            </p:cNvSpPr>
            <p:nvPr/>
          </p:nvSpPr>
          <p:spPr bwMode="auto">
            <a:xfrm>
              <a:off x="91" y="227"/>
              <a:ext cx="207" cy="289"/>
            </a:xfrm>
            <a:custGeom>
              <a:avLst/>
              <a:gdLst/>
              <a:ahLst/>
              <a:cxnLst>
                <a:cxn ang="0">
                  <a:pos x="597" y="6"/>
                </a:cxn>
                <a:cxn ang="0">
                  <a:pos x="552" y="20"/>
                </a:cxn>
                <a:cxn ang="0">
                  <a:pos x="506" y="33"/>
                </a:cxn>
                <a:cxn ang="0">
                  <a:pos x="461" y="46"/>
                </a:cxn>
                <a:cxn ang="0">
                  <a:pos x="415" y="60"/>
                </a:cxn>
                <a:cxn ang="0">
                  <a:pos x="371" y="73"/>
                </a:cxn>
                <a:cxn ang="0">
                  <a:pos x="327" y="86"/>
                </a:cxn>
                <a:cxn ang="0">
                  <a:pos x="281" y="99"/>
                </a:cxn>
                <a:cxn ang="0">
                  <a:pos x="240" y="116"/>
                </a:cxn>
                <a:cxn ang="0">
                  <a:pos x="203" y="134"/>
                </a:cxn>
                <a:cxn ang="0">
                  <a:pos x="164" y="151"/>
                </a:cxn>
                <a:cxn ang="0">
                  <a:pos x="127" y="169"/>
                </a:cxn>
                <a:cxn ang="0">
                  <a:pos x="96" y="185"/>
                </a:cxn>
                <a:cxn ang="0">
                  <a:pos x="71" y="200"/>
                </a:cxn>
                <a:cxn ang="0">
                  <a:pos x="46" y="216"/>
                </a:cxn>
                <a:cxn ang="0">
                  <a:pos x="21" y="231"/>
                </a:cxn>
                <a:cxn ang="0">
                  <a:pos x="6" y="385"/>
                </a:cxn>
                <a:cxn ang="0">
                  <a:pos x="1" y="675"/>
                </a:cxn>
                <a:cxn ang="0">
                  <a:pos x="34" y="823"/>
                </a:cxn>
                <a:cxn ang="0">
                  <a:pos x="101" y="829"/>
                </a:cxn>
                <a:cxn ang="0">
                  <a:pos x="167" y="833"/>
                </a:cxn>
                <a:cxn ang="0">
                  <a:pos x="234" y="839"/>
                </a:cxn>
                <a:cxn ang="0">
                  <a:pos x="300" y="845"/>
                </a:cxn>
                <a:cxn ang="0">
                  <a:pos x="367" y="851"/>
                </a:cxn>
                <a:cxn ang="0">
                  <a:pos x="433" y="857"/>
                </a:cxn>
                <a:cxn ang="0">
                  <a:pos x="500" y="863"/>
                </a:cxn>
                <a:cxn ang="0">
                  <a:pos x="532" y="702"/>
                </a:cxn>
                <a:cxn ang="0">
                  <a:pos x="528" y="376"/>
                </a:cxn>
                <a:cxn ang="0">
                  <a:pos x="538" y="187"/>
                </a:cxn>
                <a:cxn ang="0">
                  <a:pos x="562" y="134"/>
                </a:cxn>
                <a:cxn ang="0">
                  <a:pos x="584" y="80"/>
                </a:cxn>
                <a:cxn ang="0">
                  <a:pos x="608" y="27"/>
                </a:cxn>
              </a:cxnLst>
              <a:rect l="0" t="0" r="r" b="b"/>
              <a:pathLst>
                <a:path w="620" h="866">
                  <a:moveTo>
                    <a:pt x="620" y="0"/>
                  </a:moveTo>
                  <a:lnTo>
                    <a:pt x="597" y="6"/>
                  </a:lnTo>
                  <a:lnTo>
                    <a:pt x="574" y="14"/>
                  </a:lnTo>
                  <a:lnTo>
                    <a:pt x="552" y="20"/>
                  </a:lnTo>
                  <a:lnTo>
                    <a:pt x="529" y="27"/>
                  </a:lnTo>
                  <a:lnTo>
                    <a:pt x="506" y="33"/>
                  </a:lnTo>
                  <a:lnTo>
                    <a:pt x="484" y="40"/>
                  </a:lnTo>
                  <a:lnTo>
                    <a:pt x="461" y="46"/>
                  </a:lnTo>
                  <a:lnTo>
                    <a:pt x="439" y="54"/>
                  </a:lnTo>
                  <a:lnTo>
                    <a:pt x="415" y="60"/>
                  </a:lnTo>
                  <a:lnTo>
                    <a:pt x="393" y="67"/>
                  </a:lnTo>
                  <a:lnTo>
                    <a:pt x="371" y="73"/>
                  </a:lnTo>
                  <a:lnTo>
                    <a:pt x="349" y="80"/>
                  </a:lnTo>
                  <a:lnTo>
                    <a:pt x="327" y="86"/>
                  </a:lnTo>
                  <a:lnTo>
                    <a:pt x="303" y="94"/>
                  </a:lnTo>
                  <a:lnTo>
                    <a:pt x="281" y="99"/>
                  </a:lnTo>
                  <a:lnTo>
                    <a:pt x="259" y="107"/>
                  </a:lnTo>
                  <a:lnTo>
                    <a:pt x="240" y="116"/>
                  </a:lnTo>
                  <a:lnTo>
                    <a:pt x="222" y="125"/>
                  </a:lnTo>
                  <a:lnTo>
                    <a:pt x="203" y="134"/>
                  </a:lnTo>
                  <a:lnTo>
                    <a:pt x="183" y="142"/>
                  </a:lnTo>
                  <a:lnTo>
                    <a:pt x="164" y="151"/>
                  </a:lnTo>
                  <a:lnTo>
                    <a:pt x="146" y="160"/>
                  </a:lnTo>
                  <a:lnTo>
                    <a:pt x="127" y="169"/>
                  </a:lnTo>
                  <a:lnTo>
                    <a:pt x="108" y="178"/>
                  </a:lnTo>
                  <a:lnTo>
                    <a:pt x="96" y="185"/>
                  </a:lnTo>
                  <a:lnTo>
                    <a:pt x="83" y="193"/>
                  </a:lnTo>
                  <a:lnTo>
                    <a:pt x="71" y="200"/>
                  </a:lnTo>
                  <a:lnTo>
                    <a:pt x="58" y="209"/>
                  </a:lnTo>
                  <a:lnTo>
                    <a:pt x="46" y="216"/>
                  </a:lnTo>
                  <a:lnTo>
                    <a:pt x="32" y="224"/>
                  </a:lnTo>
                  <a:lnTo>
                    <a:pt x="21" y="231"/>
                  </a:lnTo>
                  <a:lnTo>
                    <a:pt x="7" y="240"/>
                  </a:lnTo>
                  <a:lnTo>
                    <a:pt x="6" y="385"/>
                  </a:lnTo>
                  <a:lnTo>
                    <a:pt x="4" y="530"/>
                  </a:lnTo>
                  <a:lnTo>
                    <a:pt x="1" y="675"/>
                  </a:lnTo>
                  <a:lnTo>
                    <a:pt x="0" y="820"/>
                  </a:lnTo>
                  <a:lnTo>
                    <a:pt x="34" y="823"/>
                  </a:lnTo>
                  <a:lnTo>
                    <a:pt x="67" y="826"/>
                  </a:lnTo>
                  <a:lnTo>
                    <a:pt x="101" y="829"/>
                  </a:lnTo>
                  <a:lnTo>
                    <a:pt x="133" y="832"/>
                  </a:lnTo>
                  <a:lnTo>
                    <a:pt x="167" y="833"/>
                  </a:lnTo>
                  <a:lnTo>
                    <a:pt x="200" y="836"/>
                  </a:lnTo>
                  <a:lnTo>
                    <a:pt x="234" y="839"/>
                  </a:lnTo>
                  <a:lnTo>
                    <a:pt x="268" y="842"/>
                  </a:lnTo>
                  <a:lnTo>
                    <a:pt x="300" y="845"/>
                  </a:lnTo>
                  <a:lnTo>
                    <a:pt x="334" y="848"/>
                  </a:lnTo>
                  <a:lnTo>
                    <a:pt x="367" y="851"/>
                  </a:lnTo>
                  <a:lnTo>
                    <a:pt x="401" y="854"/>
                  </a:lnTo>
                  <a:lnTo>
                    <a:pt x="433" y="857"/>
                  </a:lnTo>
                  <a:lnTo>
                    <a:pt x="467" y="860"/>
                  </a:lnTo>
                  <a:lnTo>
                    <a:pt x="500" y="863"/>
                  </a:lnTo>
                  <a:lnTo>
                    <a:pt x="534" y="866"/>
                  </a:lnTo>
                  <a:lnTo>
                    <a:pt x="532" y="702"/>
                  </a:lnTo>
                  <a:lnTo>
                    <a:pt x="531" y="539"/>
                  </a:lnTo>
                  <a:lnTo>
                    <a:pt x="528" y="376"/>
                  </a:lnTo>
                  <a:lnTo>
                    <a:pt x="526" y="213"/>
                  </a:lnTo>
                  <a:lnTo>
                    <a:pt x="538" y="187"/>
                  </a:lnTo>
                  <a:lnTo>
                    <a:pt x="550" y="160"/>
                  </a:lnTo>
                  <a:lnTo>
                    <a:pt x="562" y="134"/>
                  </a:lnTo>
                  <a:lnTo>
                    <a:pt x="574" y="107"/>
                  </a:lnTo>
                  <a:lnTo>
                    <a:pt x="584" y="80"/>
                  </a:lnTo>
                  <a:lnTo>
                    <a:pt x="596" y="54"/>
                  </a:lnTo>
                  <a:lnTo>
                    <a:pt x="608" y="27"/>
                  </a:lnTo>
                  <a:lnTo>
                    <a:pt x="620" y="0"/>
                  </a:lnTo>
                  <a:close/>
                </a:path>
              </a:pathLst>
            </a:custGeom>
            <a:solidFill>
              <a:srgbClr val="007C9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1" name="15 Forma libre"/>
            <p:cNvSpPr>
              <a:spLocks/>
            </p:cNvSpPr>
            <p:nvPr/>
          </p:nvSpPr>
          <p:spPr bwMode="auto">
            <a:xfrm>
              <a:off x="91" y="237"/>
              <a:ext cx="185" cy="276"/>
            </a:xfrm>
            <a:custGeom>
              <a:avLst/>
              <a:gdLst/>
              <a:ahLst/>
              <a:cxnLst>
                <a:cxn ang="0">
                  <a:pos x="537" y="4"/>
                </a:cxn>
                <a:cxn ang="0">
                  <a:pos x="498" y="15"/>
                </a:cxn>
                <a:cxn ang="0">
                  <a:pos x="460" y="25"/>
                </a:cxn>
                <a:cxn ang="0">
                  <a:pos x="421" y="35"/>
                </a:cxn>
                <a:cxn ang="0">
                  <a:pos x="383" y="46"/>
                </a:cxn>
                <a:cxn ang="0">
                  <a:pos x="345" y="56"/>
                </a:cxn>
                <a:cxn ang="0">
                  <a:pos x="306" y="67"/>
                </a:cxn>
                <a:cxn ang="0">
                  <a:pos x="268" y="77"/>
                </a:cxn>
                <a:cxn ang="0">
                  <a:pos x="229" y="90"/>
                </a:cxn>
                <a:cxn ang="0">
                  <a:pos x="192" y="106"/>
                </a:cxn>
                <a:cxn ang="0">
                  <a:pos x="155" y="124"/>
                </a:cxn>
                <a:cxn ang="0">
                  <a:pos x="118" y="142"/>
                </a:cxn>
                <a:cxn ang="0">
                  <a:pos x="87" y="158"/>
                </a:cxn>
                <a:cxn ang="0">
                  <a:pos x="64" y="173"/>
                </a:cxn>
                <a:cxn ang="0">
                  <a:pos x="41" y="188"/>
                </a:cxn>
                <a:cxn ang="0">
                  <a:pos x="18" y="203"/>
                </a:cxn>
                <a:cxn ang="0">
                  <a:pos x="4" y="355"/>
                </a:cxn>
                <a:cxn ang="0">
                  <a:pos x="1" y="645"/>
                </a:cxn>
                <a:cxn ang="0">
                  <a:pos x="30" y="793"/>
                </a:cxn>
                <a:cxn ang="0">
                  <a:pos x="89" y="798"/>
                </a:cxn>
                <a:cxn ang="0">
                  <a:pos x="148" y="802"/>
                </a:cxn>
                <a:cxn ang="0">
                  <a:pos x="207" y="806"/>
                </a:cxn>
                <a:cxn ang="0">
                  <a:pos x="266" y="811"/>
                </a:cxn>
                <a:cxn ang="0">
                  <a:pos x="325" y="817"/>
                </a:cxn>
                <a:cxn ang="0">
                  <a:pos x="384" y="821"/>
                </a:cxn>
                <a:cxn ang="0">
                  <a:pos x="444" y="826"/>
                </a:cxn>
                <a:cxn ang="0">
                  <a:pos x="472" y="672"/>
                </a:cxn>
                <a:cxn ang="0">
                  <a:pos x="469" y="361"/>
                </a:cxn>
                <a:cxn ang="0">
                  <a:pos x="479" y="180"/>
                </a:cxn>
                <a:cxn ang="0">
                  <a:pos x="501" y="129"/>
                </a:cxn>
                <a:cxn ang="0">
                  <a:pos x="523" y="77"/>
                </a:cxn>
                <a:cxn ang="0">
                  <a:pos x="546" y="25"/>
                </a:cxn>
              </a:cxnLst>
              <a:rect l="0" t="0" r="r" b="b"/>
              <a:pathLst>
                <a:path w="556" h="829">
                  <a:moveTo>
                    <a:pt x="556" y="0"/>
                  </a:moveTo>
                  <a:lnTo>
                    <a:pt x="537" y="4"/>
                  </a:lnTo>
                  <a:lnTo>
                    <a:pt x="518" y="10"/>
                  </a:lnTo>
                  <a:lnTo>
                    <a:pt x="498" y="15"/>
                  </a:lnTo>
                  <a:lnTo>
                    <a:pt x="479" y="21"/>
                  </a:lnTo>
                  <a:lnTo>
                    <a:pt x="460" y="25"/>
                  </a:lnTo>
                  <a:lnTo>
                    <a:pt x="441" y="31"/>
                  </a:lnTo>
                  <a:lnTo>
                    <a:pt x="421" y="35"/>
                  </a:lnTo>
                  <a:lnTo>
                    <a:pt x="402" y="40"/>
                  </a:lnTo>
                  <a:lnTo>
                    <a:pt x="383" y="46"/>
                  </a:lnTo>
                  <a:lnTo>
                    <a:pt x="364" y="50"/>
                  </a:lnTo>
                  <a:lnTo>
                    <a:pt x="345" y="56"/>
                  </a:lnTo>
                  <a:lnTo>
                    <a:pt x="325" y="61"/>
                  </a:lnTo>
                  <a:lnTo>
                    <a:pt x="306" y="67"/>
                  </a:lnTo>
                  <a:lnTo>
                    <a:pt x="287" y="71"/>
                  </a:lnTo>
                  <a:lnTo>
                    <a:pt x="268" y="77"/>
                  </a:lnTo>
                  <a:lnTo>
                    <a:pt x="248" y="81"/>
                  </a:lnTo>
                  <a:lnTo>
                    <a:pt x="229" y="90"/>
                  </a:lnTo>
                  <a:lnTo>
                    <a:pt x="211" y="99"/>
                  </a:lnTo>
                  <a:lnTo>
                    <a:pt x="192" y="106"/>
                  </a:lnTo>
                  <a:lnTo>
                    <a:pt x="174" y="115"/>
                  </a:lnTo>
                  <a:lnTo>
                    <a:pt x="155" y="124"/>
                  </a:lnTo>
                  <a:lnTo>
                    <a:pt x="136" y="133"/>
                  </a:lnTo>
                  <a:lnTo>
                    <a:pt x="118" y="142"/>
                  </a:lnTo>
                  <a:lnTo>
                    <a:pt x="99" y="151"/>
                  </a:lnTo>
                  <a:lnTo>
                    <a:pt x="87" y="158"/>
                  </a:lnTo>
                  <a:lnTo>
                    <a:pt x="75" y="166"/>
                  </a:lnTo>
                  <a:lnTo>
                    <a:pt x="64" y="173"/>
                  </a:lnTo>
                  <a:lnTo>
                    <a:pt x="53" y="180"/>
                  </a:lnTo>
                  <a:lnTo>
                    <a:pt x="41" y="188"/>
                  </a:lnTo>
                  <a:lnTo>
                    <a:pt x="30" y="195"/>
                  </a:lnTo>
                  <a:lnTo>
                    <a:pt x="18" y="203"/>
                  </a:lnTo>
                  <a:lnTo>
                    <a:pt x="6" y="210"/>
                  </a:lnTo>
                  <a:lnTo>
                    <a:pt x="4" y="355"/>
                  </a:lnTo>
                  <a:lnTo>
                    <a:pt x="3" y="500"/>
                  </a:lnTo>
                  <a:lnTo>
                    <a:pt x="1" y="645"/>
                  </a:lnTo>
                  <a:lnTo>
                    <a:pt x="0" y="790"/>
                  </a:lnTo>
                  <a:lnTo>
                    <a:pt x="30" y="793"/>
                  </a:lnTo>
                  <a:lnTo>
                    <a:pt x="59" y="795"/>
                  </a:lnTo>
                  <a:lnTo>
                    <a:pt x="89" y="798"/>
                  </a:lnTo>
                  <a:lnTo>
                    <a:pt x="118" y="799"/>
                  </a:lnTo>
                  <a:lnTo>
                    <a:pt x="148" y="802"/>
                  </a:lnTo>
                  <a:lnTo>
                    <a:pt x="177" y="803"/>
                  </a:lnTo>
                  <a:lnTo>
                    <a:pt x="207" y="806"/>
                  </a:lnTo>
                  <a:lnTo>
                    <a:pt x="237" y="809"/>
                  </a:lnTo>
                  <a:lnTo>
                    <a:pt x="266" y="811"/>
                  </a:lnTo>
                  <a:lnTo>
                    <a:pt x="296" y="814"/>
                  </a:lnTo>
                  <a:lnTo>
                    <a:pt x="325" y="817"/>
                  </a:lnTo>
                  <a:lnTo>
                    <a:pt x="355" y="818"/>
                  </a:lnTo>
                  <a:lnTo>
                    <a:pt x="384" y="821"/>
                  </a:lnTo>
                  <a:lnTo>
                    <a:pt x="414" y="824"/>
                  </a:lnTo>
                  <a:lnTo>
                    <a:pt x="444" y="826"/>
                  </a:lnTo>
                  <a:lnTo>
                    <a:pt x="473" y="829"/>
                  </a:lnTo>
                  <a:lnTo>
                    <a:pt x="472" y="672"/>
                  </a:lnTo>
                  <a:lnTo>
                    <a:pt x="470" y="516"/>
                  </a:lnTo>
                  <a:lnTo>
                    <a:pt x="469" y="361"/>
                  </a:lnTo>
                  <a:lnTo>
                    <a:pt x="467" y="206"/>
                  </a:lnTo>
                  <a:lnTo>
                    <a:pt x="479" y="180"/>
                  </a:lnTo>
                  <a:lnTo>
                    <a:pt x="489" y="154"/>
                  </a:lnTo>
                  <a:lnTo>
                    <a:pt x="501" y="129"/>
                  </a:lnTo>
                  <a:lnTo>
                    <a:pt x="512" y="102"/>
                  </a:lnTo>
                  <a:lnTo>
                    <a:pt x="523" y="77"/>
                  </a:lnTo>
                  <a:lnTo>
                    <a:pt x="534" y="52"/>
                  </a:lnTo>
                  <a:lnTo>
                    <a:pt x="546" y="25"/>
                  </a:lnTo>
                  <a:lnTo>
                    <a:pt x="556" y="0"/>
                  </a:lnTo>
                  <a:close/>
                </a:path>
              </a:pathLst>
            </a:custGeom>
            <a:solidFill>
              <a:srgbClr val="0084A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2" name="16 Forma libre"/>
            <p:cNvSpPr>
              <a:spLocks/>
            </p:cNvSpPr>
            <p:nvPr/>
          </p:nvSpPr>
          <p:spPr bwMode="auto">
            <a:xfrm>
              <a:off x="91" y="246"/>
              <a:ext cx="164" cy="265"/>
            </a:xfrm>
            <a:custGeom>
              <a:avLst/>
              <a:gdLst/>
              <a:ahLst/>
              <a:cxnLst>
                <a:cxn ang="0">
                  <a:pos x="476" y="3"/>
                </a:cxn>
                <a:cxn ang="0">
                  <a:pos x="445" y="10"/>
                </a:cxn>
                <a:cxn ang="0">
                  <a:pos x="413" y="18"/>
                </a:cxn>
                <a:cxn ang="0">
                  <a:pos x="381" y="25"/>
                </a:cxn>
                <a:cxn ang="0">
                  <a:pos x="349" y="33"/>
                </a:cxn>
                <a:cxn ang="0">
                  <a:pos x="316" y="39"/>
                </a:cxn>
                <a:cxn ang="0">
                  <a:pos x="285" y="46"/>
                </a:cxn>
                <a:cxn ang="0">
                  <a:pos x="253" y="53"/>
                </a:cxn>
                <a:cxn ang="0">
                  <a:pos x="219" y="67"/>
                </a:cxn>
                <a:cxn ang="0">
                  <a:pos x="182" y="83"/>
                </a:cxn>
                <a:cxn ang="0">
                  <a:pos x="145" y="101"/>
                </a:cxn>
                <a:cxn ang="0">
                  <a:pos x="108" y="117"/>
                </a:cxn>
                <a:cxn ang="0">
                  <a:pos x="80" y="133"/>
                </a:cxn>
                <a:cxn ang="0">
                  <a:pos x="59" y="148"/>
                </a:cxn>
                <a:cxn ang="0">
                  <a:pos x="37" y="161"/>
                </a:cxn>
                <a:cxn ang="0">
                  <a:pos x="15" y="176"/>
                </a:cxn>
                <a:cxn ang="0">
                  <a:pos x="3" y="329"/>
                </a:cxn>
                <a:cxn ang="0">
                  <a:pos x="1" y="617"/>
                </a:cxn>
                <a:cxn ang="0">
                  <a:pos x="25" y="764"/>
                </a:cxn>
                <a:cxn ang="0">
                  <a:pos x="77" y="768"/>
                </a:cxn>
                <a:cxn ang="0">
                  <a:pos x="129" y="772"/>
                </a:cxn>
                <a:cxn ang="0">
                  <a:pos x="180" y="775"/>
                </a:cxn>
                <a:cxn ang="0">
                  <a:pos x="232" y="780"/>
                </a:cxn>
                <a:cxn ang="0">
                  <a:pos x="284" y="783"/>
                </a:cxn>
                <a:cxn ang="0">
                  <a:pos x="336" y="787"/>
                </a:cxn>
                <a:cxn ang="0">
                  <a:pos x="387" y="792"/>
                </a:cxn>
                <a:cxn ang="0">
                  <a:pos x="411" y="645"/>
                </a:cxn>
                <a:cxn ang="0">
                  <a:pos x="408" y="348"/>
                </a:cxn>
                <a:cxn ang="0">
                  <a:pos x="417" y="175"/>
                </a:cxn>
                <a:cxn ang="0">
                  <a:pos x="439" y="124"/>
                </a:cxn>
                <a:cxn ang="0">
                  <a:pos x="461" y="76"/>
                </a:cxn>
                <a:cxn ang="0">
                  <a:pos x="482" y="25"/>
                </a:cxn>
              </a:cxnLst>
              <a:rect l="0" t="0" r="r" b="b"/>
              <a:pathLst>
                <a:path w="492" h="793">
                  <a:moveTo>
                    <a:pt x="492" y="0"/>
                  </a:moveTo>
                  <a:lnTo>
                    <a:pt x="476" y="3"/>
                  </a:lnTo>
                  <a:lnTo>
                    <a:pt x="461" y="7"/>
                  </a:lnTo>
                  <a:lnTo>
                    <a:pt x="445" y="10"/>
                  </a:lnTo>
                  <a:lnTo>
                    <a:pt x="429" y="15"/>
                  </a:lnTo>
                  <a:lnTo>
                    <a:pt x="413" y="18"/>
                  </a:lnTo>
                  <a:lnTo>
                    <a:pt x="398" y="21"/>
                  </a:lnTo>
                  <a:lnTo>
                    <a:pt x="381" y="25"/>
                  </a:lnTo>
                  <a:lnTo>
                    <a:pt x="365" y="28"/>
                  </a:lnTo>
                  <a:lnTo>
                    <a:pt x="349" y="33"/>
                  </a:lnTo>
                  <a:lnTo>
                    <a:pt x="333" y="36"/>
                  </a:lnTo>
                  <a:lnTo>
                    <a:pt x="316" y="39"/>
                  </a:lnTo>
                  <a:lnTo>
                    <a:pt x="300" y="43"/>
                  </a:lnTo>
                  <a:lnTo>
                    <a:pt x="285" y="46"/>
                  </a:lnTo>
                  <a:lnTo>
                    <a:pt x="269" y="50"/>
                  </a:lnTo>
                  <a:lnTo>
                    <a:pt x="253" y="53"/>
                  </a:lnTo>
                  <a:lnTo>
                    <a:pt x="237" y="58"/>
                  </a:lnTo>
                  <a:lnTo>
                    <a:pt x="219" y="67"/>
                  </a:lnTo>
                  <a:lnTo>
                    <a:pt x="200" y="76"/>
                  </a:lnTo>
                  <a:lnTo>
                    <a:pt x="182" y="83"/>
                  </a:lnTo>
                  <a:lnTo>
                    <a:pt x="164" y="92"/>
                  </a:lnTo>
                  <a:lnTo>
                    <a:pt x="145" y="101"/>
                  </a:lnTo>
                  <a:lnTo>
                    <a:pt x="127" y="108"/>
                  </a:lnTo>
                  <a:lnTo>
                    <a:pt x="108" y="117"/>
                  </a:lnTo>
                  <a:lnTo>
                    <a:pt x="90" y="126"/>
                  </a:lnTo>
                  <a:lnTo>
                    <a:pt x="80" y="133"/>
                  </a:lnTo>
                  <a:lnTo>
                    <a:pt x="69" y="141"/>
                  </a:lnTo>
                  <a:lnTo>
                    <a:pt x="59" y="148"/>
                  </a:lnTo>
                  <a:lnTo>
                    <a:pt x="47" y="154"/>
                  </a:lnTo>
                  <a:lnTo>
                    <a:pt x="37" y="161"/>
                  </a:lnTo>
                  <a:lnTo>
                    <a:pt x="27" y="169"/>
                  </a:lnTo>
                  <a:lnTo>
                    <a:pt x="15" y="176"/>
                  </a:lnTo>
                  <a:lnTo>
                    <a:pt x="4" y="184"/>
                  </a:lnTo>
                  <a:lnTo>
                    <a:pt x="3" y="329"/>
                  </a:lnTo>
                  <a:lnTo>
                    <a:pt x="3" y="472"/>
                  </a:lnTo>
                  <a:lnTo>
                    <a:pt x="1" y="617"/>
                  </a:lnTo>
                  <a:lnTo>
                    <a:pt x="0" y="762"/>
                  </a:lnTo>
                  <a:lnTo>
                    <a:pt x="25" y="764"/>
                  </a:lnTo>
                  <a:lnTo>
                    <a:pt x="52" y="767"/>
                  </a:lnTo>
                  <a:lnTo>
                    <a:pt x="77" y="768"/>
                  </a:lnTo>
                  <a:lnTo>
                    <a:pt x="103" y="770"/>
                  </a:lnTo>
                  <a:lnTo>
                    <a:pt x="129" y="772"/>
                  </a:lnTo>
                  <a:lnTo>
                    <a:pt x="155" y="774"/>
                  </a:lnTo>
                  <a:lnTo>
                    <a:pt x="180" y="775"/>
                  </a:lnTo>
                  <a:lnTo>
                    <a:pt x="207" y="777"/>
                  </a:lnTo>
                  <a:lnTo>
                    <a:pt x="232" y="780"/>
                  </a:lnTo>
                  <a:lnTo>
                    <a:pt x="257" y="781"/>
                  </a:lnTo>
                  <a:lnTo>
                    <a:pt x="284" y="783"/>
                  </a:lnTo>
                  <a:lnTo>
                    <a:pt x="309" y="786"/>
                  </a:lnTo>
                  <a:lnTo>
                    <a:pt x="336" y="787"/>
                  </a:lnTo>
                  <a:lnTo>
                    <a:pt x="361" y="789"/>
                  </a:lnTo>
                  <a:lnTo>
                    <a:pt x="387" y="792"/>
                  </a:lnTo>
                  <a:lnTo>
                    <a:pt x="413" y="793"/>
                  </a:lnTo>
                  <a:lnTo>
                    <a:pt x="411" y="645"/>
                  </a:lnTo>
                  <a:lnTo>
                    <a:pt x="410" y="496"/>
                  </a:lnTo>
                  <a:lnTo>
                    <a:pt x="408" y="348"/>
                  </a:lnTo>
                  <a:lnTo>
                    <a:pt x="407" y="200"/>
                  </a:lnTo>
                  <a:lnTo>
                    <a:pt x="417" y="175"/>
                  </a:lnTo>
                  <a:lnTo>
                    <a:pt x="429" y="150"/>
                  </a:lnTo>
                  <a:lnTo>
                    <a:pt x="439" y="124"/>
                  </a:lnTo>
                  <a:lnTo>
                    <a:pt x="450" y="99"/>
                  </a:lnTo>
                  <a:lnTo>
                    <a:pt x="461" y="76"/>
                  </a:lnTo>
                  <a:lnTo>
                    <a:pt x="472" y="50"/>
                  </a:lnTo>
                  <a:lnTo>
                    <a:pt x="482" y="2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0087A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3" name="17 Forma libre"/>
            <p:cNvSpPr>
              <a:spLocks/>
            </p:cNvSpPr>
            <p:nvPr/>
          </p:nvSpPr>
          <p:spPr bwMode="auto">
            <a:xfrm>
              <a:off x="90" y="256"/>
              <a:ext cx="144" cy="252"/>
            </a:xfrm>
            <a:custGeom>
              <a:avLst/>
              <a:gdLst/>
              <a:ahLst/>
              <a:cxnLst>
                <a:cxn ang="0">
                  <a:pos x="432" y="0"/>
                </a:cxn>
                <a:cxn ang="0">
                  <a:pos x="407" y="4"/>
                </a:cxn>
                <a:cxn ang="0">
                  <a:pos x="382" y="7"/>
                </a:cxn>
                <a:cxn ang="0">
                  <a:pos x="355" y="11"/>
                </a:cxn>
                <a:cxn ang="0">
                  <a:pos x="330" y="16"/>
                </a:cxn>
                <a:cxn ang="0">
                  <a:pos x="305" y="20"/>
                </a:cxn>
                <a:cxn ang="0">
                  <a:pos x="280" y="25"/>
                </a:cxn>
                <a:cxn ang="0">
                  <a:pos x="253" y="29"/>
                </a:cxn>
                <a:cxn ang="0">
                  <a:pos x="228" y="34"/>
                </a:cxn>
                <a:cxn ang="0">
                  <a:pos x="210" y="43"/>
                </a:cxn>
                <a:cxn ang="0">
                  <a:pos x="191" y="50"/>
                </a:cxn>
                <a:cxn ang="0">
                  <a:pos x="173" y="59"/>
                </a:cxn>
                <a:cxn ang="0">
                  <a:pos x="156" y="66"/>
                </a:cxn>
                <a:cxn ang="0">
                  <a:pos x="138" y="75"/>
                </a:cxn>
                <a:cxn ang="0">
                  <a:pos x="120" y="84"/>
                </a:cxn>
                <a:cxn ang="0">
                  <a:pos x="103" y="91"/>
                </a:cxn>
                <a:cxn ang="0">
                  <a:pos x="85" y="100"/>
                </a:cxn>
                <a:cxn ang="0">
                  <a:pos x="74" y="106"/>
                </a:cxn>
                <a:cxn ang="0">
                  <a:pos x="66" y="114"/>
                </a:cxn>
                <a:cxn ang="0">
                  <a:pos x="55" y="120"/>
                </a:cxn>
                <a:cxn ang="0">
                  <a:pos x="45" y="127"/>
                </a:cxn>
                <a:cxn ang="0">
                  <a:pos x="34" y="133"/>
                </a:cxn>
                <a:cxn ang="0">
                  <a:pos x="26" y="140"/>
                </a:cxn>
                <a:cxn ang="0">
                  <a:pos x="15" y="146"/>
                </a:cxn>
                <a:cxn ang="0">
                  <a:pos x="6" y="154"/>
                </a:cxn>
                <a:cxn ang="0">
                  <a:pos x="5" y="297"/>
                </a:cxn>
                <a:cxn ang="0">
                  <a:pos x="3" y="442"/>
                </a:cxn>
                <a:cxn ang="0">
                  <a:pos x="2" y="586"/>
                </a:cxn>
                <a:cxn ang="0">
                  <a:pos x="0" y="731"/>
                </a:cxn>
                <a:cxn ang="0">
                  <a:pos x="23" y="732"/>
                </a:cxn>
                <a:cxn ang="0">
                  <a:pos x="45" y="734"/>
                </a:cxn>
                <a:cxn ang="0">
                  <a:pos x="67" y="735"/>
                </a:cxn>
                <a:cxn ang="0">
                  <a:pos x="89" y="737"/>
                </a:cxn>
                <a:cxn ang="0">
                  <a:pos x="111" y="738"/>
                </a:cxn>
                <a:cxn ang="0">
                  <a:pos x="134" y="740"/>
                </a:cxn>
                <a:cxn ang="0">
                  <a:pos x="156" y="741"/>
                </a:cxn>
                <a:cxn ang="0">
                  <a:pos x="178" y="742"/>
                </a:cxn>
                <a:cxn ang="0">
                  <a:pos x="200" y="745"/>
                </a:cxn>
                <a:cxn ang="0">
                  <a:pos x="222" y="747"/>
                </a:cxn>
                <a:cxn ang="0">
                  <a:pos x="244" y="748"/>
                </a:cxn>
                <a:cxn ang="0">
                  <a:pos x="267" y="750"/>
                </a:cxn>
                <a:cxn ang="0">
                  <a:pos x="287" y="751"/>
                </a:cxn>
                <a:cxn ang="0">
                  <a:pos x="310" y="753"/>
                </a:cxn>
                <a:cxn ang="0">
                  <a:pos x="332" y="754"/>
                </a:cxn>
                <a:cxn ang="0">
                  <a:pos x="354" y="756"/>
                </a:cxn>
                <a:cxn ang="0">
                  <a:pos x="352" y="615"/>
                </a:cxn>
                <a:cxn ang="0">
                  <a:pos x="352" y="473"/>
                </a:cxn>
                <a:cxn ang="0">
                  <a:pos x="351" y="333"/>
                </a:cxn>
                <a:cxn ang="0">
                  <a:pos x="349" y="192"/>
                </a:cxn>
                <a:cxn ang="0">
                  <a:pos x="360" y="168"/>
                </a:cxn>
                <a:cxn ang="0">
                  <a:pos x="370" y="145"/>
                </a:cxn>
                <a:cxn ang="0">
                  <a:pos x="381" y="120"/>
                </a:cxn>
                <a:cxn ang="0">
                  <a:pos x="391" y="96"/>
                </a:cxn>
                <a:cxn ang="0">
                  <a:pos x="401" y="72"/>
                </a:cxn>
                <a:cxn ang="0">
                  <a:pos x="412" y="47"/>
                </a:cxn>
                <a:cxn ang="0">
                  <a:pos x="422" y="23"/>
                </a:cxn>
                <a:cxn ang="0">
                  <a:pos x="432" y="0"/>
                </a:cxn>
              </a:cxnLst>
              <a:rect l="0" t="0" r="r" b="b"/>
              <a:pathLst>
                <a:path w="432" h="756">
                  <a:moveTo>
                    <a:pt x="432" y="0"/>
                  </a:moveTo>
                  <a:lnTo>
                    <a:pt x="407" y="4"/>
                  </a:lnTo>
                  <a:lnTo>
                    <a:pt x="382" y="7"/>
                  </a:lnTo>
                  <a:lnTo>
                    <a:pt x="355" y="11"/>
                  </a:lnTo>
                  <a:lnTo>
                    <a:pt x="330" y="16"/>
                  </a:lnTo>
                  <a:lnTo>
                    <a:pt x="305" y="20"/>
                  </a:lnTo>
                  <a:lnTo>
                    <a:pt x="280" y="25"/>
                  </a:lnTo>
                  <a:lnTo>
                    <a:pt x="253" y="29"/>
                  </a:lnTo>
                  <a:lnTo>
                    <a:pt x="228" y="34"/>
                  </a:lnTo>
                  <a:lnTo>
                    <a:pt x="210" y="43"/>
                  </a:lnTo>
                  <a:lnTo>
                    <a:pt x="191" y="50"/>
                  </a:lnTo>
                  <a:lnTo>
                    <a:pt x="173" y="59"/>
                  </a:lnTo>
                  <a:lnTo>
                    <a:pt x="156" y="66"/>
                  </a:lnTo>
                  <a:lnTo>
                    <a:pt x="138" y="75"/>
                  </a:lnTo>
                  <a:lnTo>
                    <a:pt x="120" y="84"/>
                  </a:lnTo>
                  <a:lnTo>
                    <a:pt x="103" y="91"/>
                  </a:lnTo>
                  <a:lnTo>
                    <a:pt x="85" y="100"/>
                  </a:lnTo>
                  <a:lnTo>
                    <a:pt x="74" y="106"/>
                  </a:lnTo>
                  <a:lnTo>
                    <a:pt x="66" y="114"/>
                  </a:lnTo>
                  <a:lnTo>
                    <a:pt x="55" y="120"/>
                  </a:lnTo>
                  <a:lnTo>
                    <a:pt x="45" y="127"/>
                  </a:lnTo>
                  <a:lnTo>
                    <a:pt x="34" y="133"/>
                  </a:lnTo>
                  <a:lnTo>
                    <a:pt x="26" y="140"/>
                  </a:lnTo>
                  <a:lnTo>
                    <a:pt x="15" y="146"/>
                  </a:lnTo>
                  <a:lnTo>
                    <a:pt x="6" y="154"/>
                  </a:lnTo>
                  <a:lnTo>
                    <a:pt x="5" y="297"/>
                  </a:lnTo>
                  <a:lnTo>
                    <a:pt x="3" y="442"/>
                  </a:lnTo>
                  <a:lnTo>
                    <a:pt x="2" y="586"/>
                  </a:lnTo>
                  <a:lnTo>
                    <a:pt x="0" y="731"/>
                  </a:lnTo>
                  <a:lnTo>
                    <a:pt x="23" y="732"/>
                  </a:lnTo>
                  <a:lnTo>
                    <a:pt x="45" y="734"/>
                  </a:lnTo>
                  <a:lnTo>
                    <a:pt x="67" y="735"/>
                  </a:lnTo>
                  <a:lnTo>
                    <a:pt x="89" y="737"/>
                  </a:lnTo>
                  <a:lnTo>
                    <a:pt x="111" y="738"/>
                  </a:lnTo>
                  <a:lnTo>
                    <a:pt x="134" y="740"/>
                  </a:lnTo>
                  <a:lnTo>
                    <a:pt x="156" y="741"/>
                  </a:lnTo>
                  <a:lnTo>
                    <a:pt x="178" y="742"/>
                  </a:lnTo>
                  <a:lnTo>
                    <a:pt x="200" y="745"/>
                  </a:lnTo>
                  <a:lnTo>
                    <a:pt x="222" y="747"/>
                  </a:lnTo>
                  <a:lnTo>
                    <a:pt x="244" y="748"/>
                  </a:lnTo>
                  <a:lnTo>
                    <a:pt x="267" y="750"/>
                  </a:lnTo>
                  <a:lnTo>
                    <a:pt x="287" y="751"/>
                  </a:lnTo>
                  <a:lnTo>
                    <a:pt x="310" y="753"/>
                  </a:lnTo>
                  <a:lnTo>
                    <a:pt x="332" y="754"/>
                  </a:lnTo>
                  <a:lnTo>
                    <a:pt x="354" y="756"/>
                  </a:lnTo>
                  <a:lnTo>
                    <a:pt x="352" y="615"/>
                  </a:lnTo>
                  <a:lnTo>
                    <a:pt x="352" y="473"/>
                  </a:lnTo>
                  <a:lnTo>
                    <a:pt x="351" y="333"/>
                  </a:lnTo>
                  <a:lnTo>
                    <a:pt x="349" y="192"/>
                  </a:lnTo>
                  <a:lnTo>
                    <a:pt x="360" y="168"/>
                  </a:lnTo>
                  <a:lnTo>
                    <a:pt x="370" y="145"/>
                  </a:lnTo>
                  <a:lnTo>
                    <a:pt x="381" y="120"/>
                  </a:lnTo>
                  <a:lnTo>
                    <a:pt x="391" y="96"/>
                  </a:lnTo>
                  <a:lnTo>
                    <a:pt x="401" y="72"/>
                  </a:lnTo>
                  <a:lnTo>
                    <a:pt x="412" y="47"/>
                  </a:lnTo>
                  <a:lnTo>
                    <a:pt x="422" y="23"/>
                  </a:lnTo>
                  <a:lnTo>
                    <a:pt x="432" y="0"/>
                  </a:lnTo>
                  <a:close/>
                </a:path>
              </a:pathLst>
            </a:custGeom>
            <a:solidFill>
              <a:srgbClr val="008EA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4" name="18 Forma libre"/>
            <p:cNvSpPr>
              <a:spLocks/>
            </p:cNvSpPr>
            <p:nvPr/>
          </p:nvSpPr>
          <p:spPr bwMode="auto">
            <a:xfrm>
              <a:off x="90" y="266"/>
              <a:ext cx="123" cy="239"/>
            </a:xfrm>
            <a:custGeom>
              <a:avLst/>
              <a:gdLst/>
              <a:ahLst/>
              <a:cxnLst>
                <a:cxn ang="0">
                  <a:pos x="369" y="0"/>
                </a:cxn>
                <a:cxn ang="0">
                  <a:pos x="349" y="1"/>
                </a:cxn>
                <a:cxn ang="0">
                  <a:pos x="332" y="3"/>
                </a:cxn>
                <a:cxn ang="0">
                  <a:pos x="312" y="4"/>
                </a:cxn>
                <a:cxn ang="0">
                  <a:pos x="293" y="4"/>
                </a:cxn>
                <a:cxn ang="0">
                  <a:pos x="274" y="6"/>
                </a:cxn>
                <a:cxn ang="0">
                  <a:pos x="256" y="7"/>
                </a:cxn>
                <a:cxn ang="0">
                  <a:pos x="237" y="9"/>
                </a:cxn>
                <a:cxn ang="0">
                  <a:pos x="218" y="10"/>
                </a:cxn>
                <a:cxn ang="0">
                  <a:pos x="200" y="19"/>
                </a:cxn>
                <a:cxn ang="0">
                  <a:pos x="182" y="26"/>
                </a:cxn>
                <a:cxn ang="0">
                  <a:pos x="165" y="35"/>
                </a:cxn>
                <a:cxn ang="0">
                  <a:pos x="147" y="43"/>
                </a:cxn>
                <a:cxn ang="0">
                  <a:pos x="129" y="50"/>
                </a:cxn>
                <a:cxn ang="0">
                  <a:pos x="111" y="59"/>
                </a:cxn>
                <a:cxn ang="0">
                  <a:pos x="94" y="66"/>
                </a:cxn>
                <a:cxn ang="0">
                  <a:pos x="76" y="75"/>
                </a:cxn>
                <a:cxn ang="0">
                  <a:pos x="67" y="81"/>
                </a:cxn>
                <a:cxn ang="0">
                  <a:pos x="58" y="89"/>
                </a:cxn>
                <a:cxn ang="0">
                  <a:pos x="49" y="94"/>
                </a:cxn>
                <a:cxn ang="0">
                  <a:pos x="40" y="100"/>
                </a:cxn>
                <a:cxn ang="0">
                  <a:pos x="32" y="106"/>
                </a:cxn>
                <a:cxn ang="0">
                  <a:pos x="23" y="114"/>
                </a:cxn>
                <a:cxn ang="0">
                  <a:pos x="14" y="120"/>
                </a:cxn>
                <a:cxn ang="0">
                  <a:pos x="5" y="127"/>
                </a:cxn>
                <a:cxn ang="0">
                  <a:pos x="3" y="271"/>
                </a:cxn>
                <a:cxn ang="0">
                  <a:pos x="3" y="414"/>
                </a:cxn>
                <a:cxn ang="0">
                  <a:pos x="2" y="559"/>
                </a:cxn>
                <a:cxn ang="0">
                  <a:pos x="0" y="703"/>
                </a:cxn>
                <a:cxn ang="0">
                  <a:pos x="18" y="704"/>
                </a:cxn>
                <a:cxn ang="0">
                  <a:pos x="37" y="704"/>
                </a:cxn>
                <a:cxn ang="0">
                  <a:pos x="55" y="706"/>
                </a:cxn>
                <a:cxn ang="0">
                  <a:pos x="74" y="707"/>
                </a:cxn>
                <a:cxn ang="0">
                  <a:pos x="92" y="709"/>
                </a:cxn>
                <a:cxn ang="0">
                  <a:pos x="110" y="709"/>
                </a:cxn>
                <a:cxn ang="0">
                  <a:pos x="129" y="710"/>
                </a:cxn>
                <a:cxn ang="0">
                  <a:pos x="147" y="712"/>
                </a:cxn>
                <a:cxn ang="0">
                  <a:pos x="165" y="713"/>
                </a:cxn>
                <a:cxn ang="0">
                  <a:pos x="184" y="713"/>
                </a:cxn>
                <a:cxn ang="0">
                  <a:pos x="202" y="714"/>
                </a:cxn>
                <a:cxn ang="0">
                  <a:pos x="221" y="716"/>
                </a:cxn>
                <a:cxn ang="0">
                  <a:pos x="239" y="716"/>
                </a:cxn>
                <a:cxn ang="0">
                  <a:pos x="256" y="717"/>
                </a:cxn>
                <a:cxn ang="0">
                  <a:pos x="276" y="717"/>
                </a:cxn>
                <a:cxn ang="0">
                  <a:pos x="293" y="719"/>
                </a:cxn>
                <a:cxn ang="0">
                  <a:pos x="292" y="586"/>
                </a:cxn>
                <a:cxn ang="0">
                  <a:pos x="292" y="453"/>
                </a:cxn>
                <a:cxn ang="0">
                  <a:pos x="292" y="319"/>
                </a:cxn>
                <a:cxn ang="0">
                  <a:pos x="290" y="186"/>
                </a:cxn>
                <a:cxn ang="0">
                  <a:pos x="299" y="163"/>
                </a:cxn>
                <a:cxn ang="0">
                  <a:pos x="310" y="139"/>
                </a:cxn>
                <a:cxn ang="0">
                  <a:pos x="318" y="117"/>
                </a:cxn>
                <a:cxn ang="0">
                  <a:pos x="329" y="93"/>
                </a:cxn>
                <a:cxn ang="0">
                  <a:pos x="339" y="69"/>
                </a:cxn>
                <a:cxn ang="0">
                  <a:pos x="349" y="46"/>
                </a:cxn>
                <a:cxn ang="0">
                  <a:pos x="358" y="23"/>
                </a:cxn>
                <a:cxn ang="0">
                  <a:pos x="369" y="0"/>
                </a:cxn>
              </a:cxnLst>
              <a:rect l="0" t="0" r="r" b="b"/>
              <a:pathLst>
                <a:path w="369" h="719">
                  <a:moveTo>
                    <a:pt x="369" y="0"/>
                  </a:moveTo>
                  <a:lnTo>
                    <a:pt x="349" y="1"/>
                  </a:lnTo>
                  <a:lnTo>
                    <a:pt x="332" y="3"/>
                  </a:lnTo>
                  <a:lnTo>
                    <a:pt x="312" y="4"/>
                  </a:lnTo>
                  <a:lnTo>
                    <a:pt x="293" y="4"/>
                  </a:lnTo>
                  <a:lnTo>
                    <a:pt x="274" y="6"/>
                  </a:lnTo>
                  <a:lnTo>
                    <a:pt x="256" y="7"/>
                  </a:lnTo>
                  <a:lnTo>
                    <a:pt x="237" y="9"/>
                  </a:lnTo>
                  <a:lnTo>
                    <a:pt x="218" y="10"/>
                  </a:lnTo>
                  <a:lnTo>
                    <a:pt x="200" y="19"/>
                  </a:lnTo>
                  <a:lnTo>
                    <a:pt x="182" y="26"/>
                  </a:lnTo>
                  <a:lnTo>
                    <a:pt x="165" y="35"/>
                  </a:lnTo>
                  <a:lnTo>
                    <a:pt x="147" y="43"/>
                  </a:lnTo>
                  <a:lnTo>
                    <a:pt x="129" y="50"/>
                  </a:lnTo>
                  <a:lnTo>
                    <a:pt x="111" y="59"/>
                  </a:lnTo>
                  <a:lnTo>
                    <a:pt x="94" y="66"/>
                  </a:lnTo>
                  <a:lnTo>
                    <a:pt x="76" y="75"/>
                  </a:lnTo>
                  <a:lnTo>
                    <a:pt x="67" y="81"/>
                  </a:lnTo>
                  <a:lnTo>
                    <a:pt x="58" y="89"/>
                  </a:lnTo>
                  <a:lnTo>
                    <a:pt x="49" y="94"/>
                  </a:lnTo>
                  <a:lnTo>
                    <a:pt x="40" y="100"/>
                  </a:lnTo>
                  <a:lnTo>
                    <a:pt x="32" y="106"/>
                  </a:lnTo>
                  <a:lnTo>
                    <a:pt x="23" y="114"/>
                  </a:lnTo>
                  <a:lnTo>
                    <a:pt x="14" y="120"/>
                  </a:lnTo>
                  <a:lnTo>
                    <a:pt x="5" y="127"/>
                  </a:lnTo>
                  <a:lnTo>
                    <a:pt x="3" y="271"/>
                  </a:lnTo>
                  <a:lnTo>
                    <a:pt x="3" y="414"/>
                  </a:lnTo>
                  <a:lnTo>
                    <a:pt x="2" y="559"/>
                  </a:lnTo>
                  <a:lnTo>
                    <a:pt x="0" y="703"/>
                  </a:lnTo>
                  <a:lnTo>
                    <a:pt x="18" y="704"/>
                  </a:lnTo>
                  <a:lnTo>
                    <a:pt x="37" y="704"/>
                  </a:lnTo>
                  <a:lnTo>
                    <a:pt x="55" y="706"/>
                  </a:lnTo>
                  <a:lnTo>
                    <a:pt x="74" y="707"/>
                  </a:lnTo>
                  <a:lnTo>
                    <a:pt x="92" y="709"/>
                  </a:lnTo>
                  <a:lnTo>
                    <a:pt x="110" y="709"/>
                  </a:lnTo>
                  <a:lnTo>
                    <a:pt x="129" y="710"/>
                  </a:lnTo>
                  <a:lnTo>
                    <a:pt x="147" y="712"/>
                  </a:lnTo>
                  <a:lnTo>
                    <a:pt x="165" y="713"/>
                  </a:lnTo>
                  <a:lnTo>
                    <a:pt x="184" y="713"/>
                  </a:lnTo>
                  <a:lnTo>
                    <a:pt x="202" y="714"/>
                  </a:lnTo>
                  <a:lnTo>
                    <a:pt x="221" y="716"/>
                  </a:lnTo>
                  <a:lnTo>
                    <a:pt x="239" y="716"/>
                  </a:lnTo>
                  <a:lnTo>
                    <a:pt x="256" y="717"/>
                  </a:lnTo>
                  <a:lnTo>
                    <a:pt x="276" y="717"/>
                  </a:lnTo>
                  <a:lnTo>
                    <a:pt x="293" y="719"/>
                  </a:lnTo>
                  <a:lnTo>
                    <a:pt x="292" y="586"/>
                  </a:lnTo>
                  <a:lnTo>
                    <a:pt x="292" y="453"/>
                  </a:lnTo>
                  <a:lnTo>
                    <a:pt x="292" y="319"/>
                  </a:lnTo>
                  <a:lnTo>
                    <a:pt x="290" y="186"/>
                  </a:lnTo>
                  <a:lnTo>
                    <a:pt x="299" y="163"/>
                  </a:lnTo>
                  <a:lnTo>
                    <a:pt x="310" y="139"/>
                  </a:lnTo>
                  <a:lnTo>
                    <a:pt x="318" y="117"/>
                  </a:lnTo>
                  <a:lnTo>
                    <a:pt x="329" y="93"/>
                  </a:lnTo>
                  <a:lnTo>
                    <a:pt x="339" y="69"/>
                  </a:lnTo>
                  <a:lnTo>
                    <a:pt x="349" y="46"/>
                  </a:lnTo>
                  <a:lnTo>
                    <a:pt x="358" y="23"/>
                  </a:lnTo>
                  <a:lnTo>
                    <a:pt x="369" y="0"/>
                  </a:lnTo>
                  <a:close/>
                </a:path>
              </a:pathLst>
            </a:custGeom>
            <a:solidFill>
              <a:srgbClr val="0093B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5" name="19 Forma libre"/>
            <p:cNvSpPr>
              <a:spLocks/>
            </p:cNvSpPr>
            <p:nvPr/>
          </p:nvSpPr>
          <p:spPr bwMode="auto">
            <a:xfrm>
              <a:off x="90" y="271"/>
              <a:ext cx="102" cy="233"/>
            </a:xfrm>
            <a:custGeom>
              <a:avLst/>
              <a:gdLst/>
              <a:ahLst/>
              <a:cxnLst>
                <a:cxn ang="0">
                  <a:pos x="305" y="14"/>
                </a:cxn>
                <a:cxn ang="0">
                  <a:pos x="293" y="13"/>
                </a:cxn>
                <a:cxn ang="0">
                  <a:pos x="280" y="10"/>
                </a:cxn>
                <a:cxn ang="0">
                  <a:pos x="268" y="8"/>
                </a:cxn>
                <a:cxn ang="0">
                  <a:pos x="256" y="7"/>
                </a:cxn>
                <a:cxn ang="0">
                  <a:pos x="244" y="4"/>
                </a:cxn>
                <a:cxn ang="0">
                  <a:pos x="231" y="3"/>
                </a:cxn>
                <a:cxn ang="0">
                  <a:pos x="219" y="1"/>
                </a:cxn>
                <a:cxn ang="0">
                  <a:pos x="206" y="0"/>
                </a:cxn>
                <a:cxn ang="0">
                  <a:pos x="188" y="8"/>
                </a:cxn>
                <a:cxn ang="0">
                  <a:pos x="172" y="16"/>
                </a:cxn>
                <a:cxn ang="0">
                  <a:pos x="154" y="25"/>
                </a:cxn>
                <a:cxn ang="0">
                  <a:pos x="137" y="32"/>
                </a:cxn>
                <a:cxn ang="0">
                  <a:pos x="119" y="40"/>
                </a:cxn>
                <a:cxn ang="0">
                  <a:pos x="101" y="48"/>
                </a:cxn>
                <a:cxn ang="0">
                  <a:pos x="85" y="56"/>
                </a:cxn>
                <a:cxn ang="0">
                  <a:pos x="67" y="65"/>
                </a:cxn>
                <a:cxn ang="0">
                  <a:pos x="60" y="71"/>
                </a:cxn>
                <a:cxn ang="0">
                  <a:pos x="51" y="77"/>
                </a:cxn>
                <a:cxn ang="0">
                  <a:pos x="43" y="82"/>
                </a:cxn>
                <a:cxn ang="0">
                  <a:pos x="36" y="88"/>
                </a:cxn>
                <a:cxn ang="0">
                  <a:pos x="27" y="94"/>
                </a:cxn>
                <a:cxn ang="0">
                  <a:pos x="20" y="100"/>
                </a:cxn>
                <a:cxn ang="0">
                  <a:pos x="11" y="106"/>
                </a:cxn>
                <a:cxn ang="0">
                  <a:pos x="3" y="112"/>
                </a:cxn>
                <a:cxn ang="0">
                  <a:pos x="2" y="256"/>
                </a:cxn>
                <a:cxn ang="0">
                  <a:pos x="2" y="399"/>
                </a:cxn>
                <a:cxn ang="0">
                  <a:pos x="2" y="544"/>
                </a:cxn>
                <a:cxn ang="0">
                  <a:pos x="0" y="688"/>
                </a:cxn>
                <a:cxn ang="0">
                  <a:pos x="30" y="689"/>
                </a:cxn>
                <a:cxn ang="0">
                  <a:pos x="58" y="691"/>
                </a:cxn>
                <a:cxn ang="0">
                  <a:pos x="88" y="692"/>
                </a:cxn>
                <a:cxn ang="0">
                  <a:pos x="117" y="694"/>
                </a:cxn>
                <a:cxn ang="0">
                  <a:pos x="145" y="695"/>
                </a:cxn>
                <a:cxn ang="0">
                  <a:pos x="175" y="697"/>
                </a:cxn>
                <a:cxn ang="0">
                  <a:pos x="203" y="698"/>
                </a:cxn>
                <a:cxn ang="0">
                  <a:pos x="233" y="699"/>
                </a:cxn>
                <a:cxn ang="0">
                  <a:pos x="233" y="572"/>
                </a:cxn>
                <a:cxn ang="0">
                  <a:pos x="231" y="446"/>
                </a:cxn>
                <a:cxn ang="0">
                  <a:pos x="231" y="319"/>
                </a:cxn>
                <a:cxn ang="0">
                  <a:pos x="230" y="193"/>
                </a:cxn>
                <a:cxn ang="0">
                  <a:pos x="239" y="171"/>
                </a:cxn>
                <a:cxn ang="0">
                  <a:pos x="249" y="148"/>
                </a:cxn>
                <a:cxn ang="0">
                  <a:pos x="258" y="125"/>
                </a:cxn>
                <a:cxn ang="0">
                  <a:pos x="268" y="103"/>
                </a:cxn>
                <a:cxn ang="0">
                  <a:pos x="277" y="81"/>
                </a:cxn>
                <a:cxn ang="0">
                  <a:pos x="286" y="59"/>
                </a:cxn>
                <a:cxn ang="0">
                  <a:pos x="296" y="37"/>
                </a:cxn>
                <a:cxn ang="0">
                  <a:pos x="305" y="14"/>
                </a:cxn>
              </a:cxnLst>
              <a:rect l="0" t="0" r="r" b="b"/>
              <a:pathLst>
                <a:path w="305" h="699">
                  <a:moveTo>
                    <a:pt x="305" y="14"/>
                  </a:moveTo>
                  <a:lnTo>
                    <a:pt x="293" y="13"/>
                  </a:lnTo>
                  <a:lnTo>
                    <a:pt x="280" y="10"/>
                  </a:lnTo>
                  <a:lnTo>
                    <a:pt x="268" y="8"/>
                  </a:lnTo>
                  <a:lnTo>
                    <a:pt x="256" y="7"/>
                  </a:lnTo>
                  <a:lnTo>
                    <a:pt x="244" y="4"/>
                  </a:lnTo>
                  <a:lnTo>
                    <a:pt x="231" y="3"/>
                  </a:lnTo>
                  <a:lnTo>
                    <a:pt x="219" y="1"/>
                  </a:lnTo>
                  <a:lnTo>
                    <a:pt x="206" y="0"/>
                  </a:lnTo>
                  <a:lnTo>
                    <a:pt x="188" y="8"/>
                  </a:lnTo>
                  <a:lnTo>
                    <a:pt x="172" y="16"/>
                  </a:lnTo>
                  <a:lnTo>
                    <a:pt x="154" y="25"/>
                  </a:lnTo>
                  <a:lnTo>
                    <a:pt x="137" y="32"/>
                  </a:lnTo>
                  <a:lnTo>
                    <a:pt x="119" y="40"/>
                  </a:lnTo>
                  <a:lnTo>
                    <a:pt x="101" y="48"/>
                  </a:lnTo>
                  <a:lnTo>
                    <a:pt x="85" y="56"/>
                  </a:lnTo>
                  <a:lnTo>
                    <a:pt x="67" y="65"/>
                  </a:lnTo>
                  <a:lnTo>
                    <a:pt x="60" y="71"/>
                  </a:lnTo>
                  <a:lnTo>
                    <a:pt x="51" y="77"/>
                  </a:lnTo>
                  <a:lnTo>
                    <a:pt x="43" y="82"/>
                  </a:lnTo>
                  <a:lnTo>
                    <a:pt x="36" y="88"/>
                  </a:lnTo>
                  <a:lnTo>
                    <a:pt x="27" y="94"/>
                  </a:lnTo>
                  <a:lnTo>
                    <a:pt x="20" y="100"/>
                  </a:lnTo>
                  <a:lnTo>
                    <a:pt x="11" y="106"/>
                  </a:lnTo>
                  <a:lnTo>
                    <a:pt x="3" y="112"/>
                  </a:lnTo>
                  <a:lnTo>
                    <a:pt x="2" y="256"/>
                  </a:lnTo>
                  <a:lnTo>
                    <a:pt x="2" y="399"/>
                  </a:lnTo>
                  <a:lnTo>
                    <a:pt x="2" y="544"/>
                  </a:lnTo>
                  <a:lnTo>
                    <a:pt x="0" y="688"/>
                  </a:lnTo>
                  <a:lnTo>
                    <a:pt x="30" y="689"/>
                  </a:lnTo>
                  <a:lnTo>
                    <a:pt x="58" y="691"/>
                  </a:lnTo>
                  <a:lnTo>
                    <a:pt x="88" y="692"/>
                  </a:lnTo>
                  <a:lnTo>
                    <a:pt x="117" y="694"/>
                  </a:lnTo>
                  <a:lnTo>
                    <a:pt x="145" y="695"/>
                  </a:lnTo>
                  <a:lnTo>
                    <a:pt x="175" y="697"/>
                  </a:lnTo>
                  <a:lnTo>
                    <a:pt x="203" y="698"/>
                  </a:lnTo>
                  <a:lnTo>
                    <a:pt x="233" y="699"/>
                  </a:lnTo>
                  <a:lnTo>
                    <a:pt x="233" y="572"/>
                  </a:lnTo>
                  <a:lnTo>
                    <a:pt x="231" y="446"/>
                  </a:lnTo>
                  <a:lnTo>
                    <a:pt x="231" y="319"/>
                  </a:lnTo>
                  <a:lnTo>
                    <a:pt x="230" y="193"/>
                  </a:lnTo>
                  <a:lnTo>
                    <a:pt x="239" y="171"/>
                  </a:lnTo>
                  <a:lnTo>
                    <a:pt x="249" y="148"/>
                  </a:lnTo>
                  <a:lnTo>
                    <a:pt x="258" y="125"/>
                  </a:lnTo>
                  <a:lnTo>
                    <a:pt x="268" y="103"/>
                  </a:lnTo>
                  <a:lnTo>
                    <a:pt x="277" y="81"/>
                  </a:lnTo>
                  <a:lnTo>
                    <a:pt x="286" y="59"/>
                  </a:lnTo>
                  <a:lnTo>
                    <a:pt x="296" y="37"/>
                  </a:lnTo>
                  <a:lnTo>
                    <a:pt x="305" y="14"/>
                  </a:lnTo>
                  <a:close/>
                </a:path>
              </a:pathLst>
            </a:custGeom>
            <a:solidFill>
              <a:srgbClr val="0099B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6" name="20 Forma libre"/>
            <p:cNvSpPr>
              <a:spLocks/>
            </p:cNvSpPr>
            <p:nvPr/>
          </p:nvSpPr>
          <p:spPr bwMode="auto">
            <a:xfrm>
              <a:off x="90" y="272"/>
              <a:ext cx="81" cy="229"/>
            </a:xfrm>
            <a:custGeom>
              <a:avLst/>
              <a:gdLst/>
              <a:ahLst/>
              <a:cxnLst>
                <a:cxn ang="0">
                  <a:pos x="242" y="38"/>
                </a:cxn>
                <a:cxn ang="0">
                  <a:pos x="236" y="33"/>
                </a:cxn>
                <a:cxn ang="0">
                  <a:pos x="230" y="28"/>
                </a:cxn>
                <a:cxn ang="0">
                  <a:pos x="224" y="24"/>
                </a:cxn>
                <a:cxn ang="0">
                  <a:pos x="219" y="19"/>
                </a:cxn>
                <a:cxn ang="0">
                  <a:pos x="213" y="15"/>
                </a:cxn>
                <a:cxn ang="0">
                  <a:pos x="208" y="9"/>
                </a:cxn>
                <a:cxn ang="0">
                  <a:pos x="202" y="4"/>
                </a:cxn>
                <a:cxn ang="0">
                  <a:pos x="196" y="0"/>
                </a:cxn>
                <a:cxn ang="0">
                  <a:pos x="178" y="7"/>
                </a:cxn>
                <a:cxn ang="0">
                  <a:pos x="162" y="16"/>
                </a:cxn>
                <a:cxn ang="0">
                  <a:pos x="144" y="24"/>
                </a:cxn>
                <a:cxn ang="0">
                  <a:pos x="128" y="31"/>
                </a:cxn>
                <a:cxn ang="0">
                  <a:pos x="110" y="40"/>
                </a:cxn>
                <a:cxn ang="0">
                  <a:pos x="92" y="47"/>
                </a:cxn>
                <a:cxn ang="0">
                  <a:pos x="76" y="56"/>
                </a:cxn>
                <a:cxn ang="0">
                  <a:pos x="58" y="64"/>
                </a:cxn>
                <a:cxn ang="0">
                  <a:pos x="51" y="70"/>
                </a:cxn>
                <a:cxn ang="0">
                  <a:pos x="43" y="75"/>
                </a:cxn>
                <a:cxn ang="0">
                  <a:pos x="37" y="81"/>
                </a:cxn>
                <a:cxn ang="0">
                  <a:pos x="30" y="87"/>
                </a:cxn>
                <a:cxn ang="0">
                  <a:pos x="23" y="93"/>
                </a:cxn>
                <a:cxn ang="0">
                  <a:pos x="17" y="98"/>
                </a:cxn>
                <a:cxn ang="0">
                  <a:pos x="9" y="104"/>
                </a:cxn>
                <a:cxn ang="0">
                  <a:pos x="2" y="110"/>
                </a:cxn>
                <a:cxn ang="0">
                  <a:pos x="2" y="253"/>
                </a:cxn>
                <a:cxn ang="0">
                  <a:pos x="2" y="397"/>
                </a:cxn>
                <a:cxn ang="0">
                  <a:pos x="0" y="540"/>
                </a:cxn>
                <a:cxn ang="0">
                  <a:pos x="0" y="684"/>
                </a:cxn>
                <a:cxn ang="0">
                  <a:pos x="21" y="684"/>
                </a:cxn>
                <a:cxn ang="0">
                  <a:pos x="43" y="685"/>
                </a:cxn>
                <a:cxn ang="0">
                  <a:pos x="64" y="685"/>
                </a:cxn>
                <a:cxn ang="0">
                  <a:pos x="86" y="685"/>
                </a:cxn>
                <a:cxn ang="0">
                  <a:pos x="107" y="687"/>
                </a:cxn>
                <a:cxn ang="0">
                  <a:pos x="129" y="687"/>
                </a:cxn>
                <a:cxn ang="0">
                  <a:pos x="150" y="688"/>
                </a:cxn>
                <a:cxn ang="0">
                  <a:pos x="172" y="688"/>
                </a:cxn>
                <a:cxn ang="0">
                  <a:pos x="172" y="568"/>
                </a:cxn>
                <a:cxn ang="0">
                  <a:pos x="172" y="448"/>
                </a:cxn>
                <a:cxn ang="0">
                  <a:pos x="171" y="330"/>
                </a:cxn>
                <a:cxn ang="0">
                  <a:pos x="171" y="210"/>
                </a:cxn>
                <a:cxn ang="0">
                  <a:pos x="179" y="189"/>
                </a:cxn>
                <a:cxn ang="0">
                  <a:pos x="188" y="167"/>
                </a:cxn>
                <a:cxn ang="0">
                  <a:pos x="197" y="147"/>
                </a:cxn>
                <a:cxn ang="0">
                  <a:pos x="206" y="124"/>
                </a:cxn>
                <a:cxn ang="0">
                  <a:pos x="215" y="104"/>
                </a:cxn>
                <a:cxn ang="0">
                  <a:pos x="224" y="81"/>
                </a:cxn>
                <a:cxn ang="0">
                  <a:pos x="233" y="61"/>
                </a:cxn>
                <a:cxn ang="0">
                  <a:pos x="242" y="38"/>
                </a:cxn>
              </a:cxnLst>
              <a:rect l="0" t="0" r="r" b="b"/>
              <a:pathLst>
                <a:path w="242" h="688">
                  <a:moveTo>
                    <a:pt x="242" y="38"/>
                  </a:moveTo>
                  <a:lnTo>
                    <a:pt x="236" y="33"/>
                  </a:lnTo>
                  <a:lnTo>
                    <a:pt x="230" y="28"/>
                  </a:lnTo>
                  <a:lnTo>
                    <a:pt x="224" y="24"/>
                  </a:lnTo>
                  <a:lnTo>
                    <a:pt x="219" y="19"/>
                  </a:lnTo>
                  <a:lnTo>
                    <a:pt x="213" y="15"/>
                  </a:lnTo>
                  <a:lnTo>
                    <a:pt x="208" y="9"/>
                  </a:lnTo>
                  <a:lnTo>
                    <a:pt x="202" y="4"/>
                  </a:lnTo>
                  <a:lnTo>
                    <a:pt x="196" y="0"/>
                  </a:lnTo>
                  <a:lnTo>
                    <a:pt x="178" y="7"/>
                  </a:lnTo>
                  <a:lnTo>
                    <a:pt x="162" y="16"/>
                  </a:lnTo>
                  <a:lnTo>
                    <a:pt x="144" y="24"/>
                  </a:lnTo>
                  <a:lnTo>
                    <a:pt x="128" y="31"/>
                  </a:lnTo>
                  <a:lnTo>
                    <a:pt x="110" y="40"/>
                  </a:lnTo>
                  <a:lnTo>
                    <a:pt x="92" y="47"/>
                  </a:lnTo>
                  <a:lnTo>
                    <a:pt x="76" y="56"/>
                  </a:lnTo>
                  <a:lnTo>
                    <a:pt x="58" y="64"/>
                  </a:lnTo>
                  <a:lnTo>
                    <a:pt x="51" y="70"/>
                  </a:lnTo>
                  <a:lnTo>
                    <a:pt x="43" y="75"/>
                  </a:lnTo>
                  <a:lnTo>
                    <a:pt x="37" y="81"/>
                  </a:lnTo>
                  <a:lnTo>
                    <a:pt x="30" y="87"/>
                  </a:lnTo>
                  <a:lnTo>
                    <a:pt x="23" y="93"/>
                  </a:lnTo>
                  <a:lnTo>
                    <a:pt x="17" y="98"/>
                  </a:lnTo>
                  <a:lnTo>
                    <a:pt x="9" y="104"/>
                  </a:lnTo>
                  <a:lnTo>
                    <a:pt x="2" y="110"/>
                  </a:lnTo>
                  <a:lnTo>
                    <a:pt x="2" y="253"/>
                  </a:lnTo>
                  <a:lnTo>
                    <a:pt x="2" y="397"/>
                  </a:lnTo>
                  <a:lnTo>
                    <a:pt x="0" y="540"/>
                  </a:lnTo>
                  <a:lnTo>
                    <a:pt x="0" y="684"/>
                  </a:lnTo>
                  <a:lnTo>
                    <a:pt x="21" y="684"/>
                  </a:lnTo>
                  <a:lnTo>
                    <a:pt x="43" y="685"/>
                  </a:lnTo>
                  <a:lnTo>
                    <a:pt x="64" y="685"/>
                  </a:lnTo>
                  <a:lnTo>
                    <a:pt x="86" y="685"/>
                  </a:lnTo>
                  <a:lnTo>
                    <a:pt x="107" y="687"/>
                  </a:lnTo>
                  <a:lnTo>
                    <a:pt x="129" y="687"/>
                  </a:lnTo>
                  <a:lnTo>
                    <a:pt x="150" y="688"/>
                  </a:lnTo>
                  <a:lnTo>
                    <a:pt x="172" y="688"/>
                  </a:lnTo>
                  <a:lnTo>
                    <a:pt x="172" y="568"/>
                  </a:lnTo>
                  <a:lnTo>
                    <a:pt x="172" y="448"/>
                  </a:lnTo>
                  <a:lnTo>
                    <a:pt x="171" y="330"/>
                  </a:lnTo>
                  <a:lnTo>
                    <a:pt x="171" y="210"/>
                  </a:lnTo>
                  <a:lnTo>
                    <a:pt x="179" y="189"/>
                  </a:lnTo>
                  <a:lnTo>
                    <a:pt x="188" y="167"/>
                  </a:lnTo>
                  <a:lnTo>
                    <a:pt x="197" y="147"/>
                  </a:lnTo>
                  <a:lnTo>
                    <a:pt x="206" y="124"/>
                  </a:lnTo>
                  <a:lnTo>
                    <a:pt x="215" y="104"/>
                  </a:lnTo>
                  <a:lnTo>
                    <a:pt x="224" y="81"/>
                  </a:lnTo>
                  <a:lnTo>
                    <a:pt x="233" y="61"/>
                  </a:lnTo>
                  <a:lnTo>
                    <a:pt x="242" y="38"/>
                  </a:lnTo>
                  <a:close/>
                </a:path>
              </a:pathLst>
            </a:custGeom>
            <a:solidFill>
              <a:srgbClr val="009EB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7" name="21 Forma libre"/>
            <p:cNvSpPr>
              <a:spLocks/>
            </p:cNvSpPr>
            <p:nvPr/>
          </p:nvSpPr>
          <p:spPr bwMode="auto">
            <a:xfrm>
              <a:off x="90" y="273"/>
              <a:ext cx="62" cy="226"/>
            </a:xfrm>
            <a:custGeom>
              <a:avLst/>
              <a:gdLst/>
              <a:ahLst/>
              <a:cxnLst>
                <a:cxn ang="0">
                  <a:pos x="180" y="64"/>
                </a:cxn>
                <a:cxn ang="0">
                  <a:pos x="186" y="0"/>
                </a:cxn>
                <a:cxn ang="0">
                  <a:pos x="50" y="64"/>
                </a:cxn>
                <a:cxn ang="0">
                  <a:pos x="1" y="106"/>
                </a:cxn>
                <a:cxn ang="0">
                  <a:pos x="0" y="678"/>
                </a:cxn>
                <a:cxn ang="0">
                  <a:pos x="112" y="677"/>
                </a:cxn>
                <a:cxn ang="0">
                  <a:pos x="112" y="230"/>
                </a:cxn>
                <a:cxn ang="0">
                  <a:pos x="180" y="64"/>
                </a:cxn>
              </a:cxnLst>
              <a:rect l="0" t="0" r="r" b="b"/>
              <a:pathLst>
                <a:path w="186" h="678">
                  <a:moveTo>
                    <a:pt x="180" y="64"/>
                  </a:moveTo>
                  <a:lnTo>
                    <a:pt x="186" y="0"/>
                  </a:lnTo>
                  <a:lnTo>
                    <a:pt x="50" y="64"/>
                  </a:lnTo>
                  <a:lnTo>
                    <a:pt x="1" y="106"/>
                  </a:lnTo>
                  <a:lnTo>
                    <a:pt x="0" y="678"/>
                  </a:lnTo>
                  <a:lnTo>
                    <a:pt x="112" y="677"/>
                  </a:lnTo>
                  <a:lnTo>
                    <a:pt x="112" y="230"/>
                  </a:lnTo>
                  <a:lnTo>
                    <a:pt x="180" y="64"/>
                  </a:lnTo>
                  <a:close/>
                </a:path>
              </a:pathLst>
            </a:custGeom>
            <a:solidFill>
              <a:srgbClr val="00A3C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8" name="22 Forma libre"/>
            <p:cNvSpPr>
              <a:spLocks/>
            </p:cNvSpPr>
            <p:nvPr/>
          </p:nvSpPr>
          <p:spPr bwMode="auto">
            <a:xfrm>
              <a:off x="94" y="135"/>
              <a:ext cx="570" cy="257"/>
            </a:xfrm>
            <a:custGeom>
              <a:avLst/>
              <a:gdLst/>
              <a:ahLst/>
              <a:cxnLst>
                <a:cxn ang="0">
                  <a:pos x="1578" y="34"/>
                </a:cxn>
                <a:cxn ang="0">
                  <a:pos x="1709" y="764"/>
                </a:cxn>
                <a:cxn ang="0">
                  <a:pos x="1451" y="770"/>
                </a:cxn>
                <a:cxn ang="0">
                  <a:pos x="1311" y="617"/>
                </a:cxn>
                <a:cxn ang="0">
                  <a:pos x="1152" y="574"/>
                </a:cxn>
                <a:cxn ang="0">
                  <a:pos x="6" y="770"/>
                </a:cxn>
                <a:cxn ang="0">
                  <a:pos x="0" y="530"/>
                </a:cxn>
                <a:cxn ang="0">
                  <a:pos x="1566" y="0"/>
                </a:cxn>
                <a:cxn ang="0">
                  <a:pos x="1578" y="34"/>
                </a:cxn>
              </a:cxnLst>
              <a:rect l="0" t="0" r="r" b="b"/>
              <a:pathLst>
                <a:path w="1709" h="770">
                  <a:moveTo>
                    <a:pt x="1578" y="34"/>
                  </a:moveTo>
                  <a:lnTo>
                    <a:pt x="1709" y="764"/>
                  </a:lnTo>
                  <a:lnTo>
                    <a:pt x="1451" y="770"/>
                  </a:lnTo>
                  <a:lnTo>
                    <a:pt x="1311" y="617"/>
                  </a:lnTo>
                  <a:lnTo>
                    <a:pt x="1152" y="574"/>
                  </a:lnTo>
                  <a:lnTo>
                    <a:pt x="6" y="770"/>
                  </a:lnTo>
                  <a:lnTo>
                    <a:pt x="0" y="530"/>
                  </a:lnTo>
                  <a:lnTo>
                    <a:pt x="1566" y="0"/>
                  </a:lnTo>
                  <a:lnTo>
                    <a:pt x="1578" y="34"/>
                  </a:lnTo>
                  <a:close/>
                </a:path>
              </a:pathLst>
            </a:custGeom>
            <a:solidFill>
              <a:srgbClr val="004C5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9" name="23 Forma libre"/>
            <p:cNvSpPr>
              <a:spLocks/>
            </p:cNvSpPr>
            <p:nvPr/>
          </p:nvSpPr>
          <p:spPr bwMode="auto">
            <a:xfrm>
              <a:off x="613" y="110"/>
              <a:ext cx="243" cy="88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6" y="160"/>
                </a:cxn>
                <a:cxn ang="0">
                  <a:pos x="43" y="185"/>
                </a:cxn>
                <a:cxn ang="0">
                  <a:pos x="83" y="184"/>
                </a:cxn>
                <a:cxn ang="0">
                  <a:pos x="124" y="182"/>
                </a:cxn>
                <a:cxn ang="0">
                  <a:pos x="166" y="184"/>
                </a:cxn>
                <a:cxn ang="0">
                  <a:pos x="207" y="184"/>
                </a:cxn>
                <a:cxn ang="0">
                  <a:pos x="250" y="187"/>
                </a:cxn>
                <a:cxn ang="0">
                  <a:pos x="293" y="190"/>
                </a:cxn>
                <a:cxn ang="0">
                  <a:pos x="336" y="194"/>
                </a:cxn>
                <a:cxn ang="0">
                  <a:pos x="379" y="198"/>
                </a:cxn>
                <a:cxn ang="0">
                  <a:pos x="421" y="204"/>
                </a:cxn>
                <a:cxn ang="0">
                  <a:pos x="464" y="210"/>
                </a:cxn>
                <a:cxn ang="0">
                  <a:pos x="507" y="218"/>
                </a:cxn>
                <a:cxn ang="0">
                  <a:pos x="549" y="227"/>
                </a:cxn>
                <a:cxn ang="0">
                  <a:pos x="590" y="234"/>
                </a:cxn>
                <a:cxn ang="0">
                  <a:pos x="630" y="244"/>
                </a:cxn>
                <a:cxn ang="0">
                  <a:pos x="670" y="255"/>
                </a:cxn>
                <a:cxn ang="0">
                  <a:pos x="708" y="265"/>
                </a:cxn>
                <a:cxn ang="0">
                  <a:pos x="728" y="247"/>
                </a:cxn>
                <a:cxn ang="0">
                  <a:pos x="707" y="145"/>
                </a:cxn>
                <a:cxn ang="0">
                  <a:pos x="689" y="130"/>
                </a:cxn>
                <a:cxn ang="0">
                  <a:pos x="660" y="114"/>
                </a:cxn>
                <a:cxn ang="0">
                  <a:pos x="621" y="98"/>
                </a:cxn>
                <a:cxn ang="0">
                  <a:pos x="575" y="82"/>
                </a:cxn>
                <a:cxn ang="0">
                  <a:pos x="523" y="65"/>
                </a:cxn>
                <a:cxn ang="0">
                  <a:pos x="466" y="50"/>
                </a:cxn>
                <a:cxn ang="0">
                  <a:pos x="405" y="37"/>
                </a:cxn>
                <a:cxn ang="0">
                  <a:pos x="345" y="24"/>
                </a:cxn>
                <a:cxn ang="0">
                  <a:pos x="284" y="15"/>
                </a:cxn>
                <a:cxn ang="0">
                  <a:pos x="225" y="6"/>
                </a:cxn>
                <a:cxn ang="0">
                  <a:pos x="169" y="2"/>
                </a:cxn>
                <a:cxn ang="0">
                  <a:pos x="118" y="0"/>
                </a:cxn>
                <a:cxn ang="0">
                  <a:pos x="74" y="2"/>
                </a:cxn>
                <a:cxn ang="0">
                  <a:pos x="40" y="8"/>
                </a:cxn>
                <a:cxn ang="0">
                  <a:pos x="13" y="16"/>
                </a:cxn>
                <a:cxn ang="0">
                  <a:pos x="0" y="31"/>
                </a:cxn>
              </a:cxnLst>
              <a:rect l="0" t="0" r="r" b="b"/>
              <a:pathLst>
                <a:path w="728" h="265">
                  <a:moveTo>
                    <a:pt x="0" y="31"/>
                  </a:moveTo>
                  <a:lnTo>
                    <a:pt x="6" y="160"/>
                  </a:lnTo>
                  <a:lnTo>
                    <a:pt x="43" y="185"/>
                  </a:lnTo>
                  <a:lnTo>
                    <a:pt x="83" y="184"/>
                  </a:lnTo>
                  <a:lnTo>
                    <a:pt x="124" y="182"/>
                  </a:lnTo>
                  <a:lnTo>
                    <a:pt x="166" y="184"/>
                  </a:lnTo>
                  <a:lnTo>
                    <a:pt x="207" y="184"/>
                  </a:lnTo>
                  <a:lnTo>
                    <a:pt x="250" y="187"/>
                  </a:lnTo>
                  <a:lnTo>
                    <a:pt x="293" y="190"/>
                  </a:lnTo>
                  <a:lnTo>
                    <a:pt x="336" y="194"/>
                  </a:lnTo>
                  <a:lnTo>
                    <a:pt x="379" y="198"/>
                  </a:lnTo>
                  <a:lnTo>
                    <a:pt x="421" y="204"/>
                  </a:lnTo>
                  <a:lnTo>
                    <a:pt x="464" y="210"/>
                  </a:lnTo>
                  <a:lnTo>
                    <a:pt x="507" y="218"/>
                  </a:lnTo>
                  <a:lnTo>
                    <a:pt x="549" y="227"/>
                  </a:lnTo>
                  <a:lnTo>
                    <a:pt x="590" y="234"/>
                  </a:lnTo>
                  <a:lnTo>
                    <a:pt x="630" y="244"/>
                  </a:lnTo>
                  <a:lnTo>
                    <a:pt x="670" y="255"/>
                  </a:lnTo>
                  <a:lnTo>
                    <a:pt x="708" y="265"/>
                  </a:lnTo>
                  <a:lnTo>
                    <a:pt x="728" y="247"/>
                  </a:lnTo>
                  <a:lnTo>
                    <a:pt x="707" y="145"/>
                  </a:lnTo>
                  <a:lnTo>
                    <a:pt x="689" y="130"/>
                  </a:lnTo>
                  <a:lnTo>
                    <a:pt x="660" y="114"/>
                  </a:lnTo>
                  <a:lnTo>
                    <a:pt x="621" y="98"/>
                  </a:lnTo>
                  <a:lnTo>
                    <a:pt x="575" y="82"/>
                  </a:lnTo>
                  <a:lnTo>
                    <a:pt x="523" y="65"/>
                  </a:lnTo>
                  <a:lnTo>
                    <a:pt x="466" y="50"/>
                  </a:lnTo>
                  <a:lnTo>
                    <a:pt x="405" y="37"/>
                  </a:lnTo>
                  <a:lnTo>
                    <a:pt x="345" y="24"/>
                  </a:lnTo>
                  <a:lnTo>
                    <a:pt x="284" y="15"/>
                  </a:lnTo>
                  <a:lnTo>
                    <a:pt x="225" y="6"/>
                  </a:lnTo>
                  <a:lnTo>
                    <a:pt x="169" y="2"/>
                  </a:lnTo>
                  <a:lnTo>
                    <a:pt x="118" y="0"/>
                  </a:lnTo>
                  <a:lnTo>
                    <a:pt x="74" y="2"/>
                  </a:lnTo>
                  <a:lnTo>
                    <a:pt x="40" y="8"/>
                  </a:lnTo>
                  <a:lnTo>
                    <a:pt x="13" y="16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002D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0" name="24 Forma libre"/>
            <p:cNvSpPr>
              <a:spLocks/>
            </p:cNvSpPr>
            <p:nvPr/>
          </p:nvSpPr>
          <p:spPr bwMode="auto">
            <a:xfrm>
              <a:off x="623" y="172"/>
              <a:ext cx="274" cy="310"/>
            </a:xfrm>
            <a:custGeom>
              <a:avLst/>
              <a:gdLst/>
              <a:ahLst/>
              <a:cxnLst>
                <a:cxn ang="0">
                  <a:pos x="661" y="93"/>
                </a:cxn>
                <a:cxn ang="0">
                  <a:pos x="745" y="472"/>
                </a:cxn>
                <a:cxn ang="0">
                  <a:pos x="769" y="630"/>
                </a:cxn>
                <a:cxn ang="0">
                  <a:pos x="632" y="621"/>
                </a:cxn>
                <a:cxn ang="0">
                  <a:pos x="184" y="621"/>
                </a:cxn>
                <a:cxn ang="0">
                  <a:pos x="152" y="565"/>
                </a:cxn>
                <a:cxn ang="0">
                  <a:pos x="56" y="38"/>
                </a:cxn>
                <a:cxn ang="0">
                  <a:pos x="0" y="0"/>
                </a:cxn>
                <a:cxn ang="0">
                  <a:pos x="112" y="605"/>
                </a:cxn>
                <a:cxn ang="0">
                  <a:pos x="122" y="719"/>
                </a:cxn>
                <a:cxn ang="0">
                  <a:pos x="122" y="929"/>
                </a:cxn>
                <a:cxn ang="0">
                  <a:pos x="366" y="929"/>
                </a:cxn>
                <a:cxn ang="0">
                  <a:pos x="366" y="840"/>
                </a:cxn>
                <a:cxn ang="0">
                  <a:pos x="647" y="831"/>
                </a:cxn>
                <a:cxn ang="0">
                  <a:pos x="647" y="920"/>
                </a:cxn>
                <a:cxn ang="0">
                  <a:pos x="823" y="917"/>
                </a:cxn>
                <a:cxn ang="0">
                  <a:pos x="823" y="734"/>
                </a:cxn>
                <a:cxn ang="0">
                  <a:pos x="822" y="617"/>
                </a:cxn>
                <a:cxn ang="0">
                  <a:pos x="698" y="97"/>
                </a:cxn>
                <a:cxn ang="0">
                  <a:pos x="693" y="99"/>
                </a:cxn>
                <a:cxn ang="0">
                  <a:pos x="683" y="102"/>
                </a:cxn>
                <a:cxn ang="0">
                  <a:pos x="669" y="100"/>
                </a:cxn>
                <a:cxn ang="0">
                  <a:pos x="661" y="93"/>
                </a:cxn>
              </a:cxnLst>
              <a:rect l="0" t="0" r="r" b="b"/>
              <a:pathLst>
                <a:path w="823" h="929">
                  <a:moveTo>
                    <a:pt x="661" y="93"/>
                  </a:moveTo>
                  <a:lnTo>
                    <a:pt x="745" y="472"/>
                  </a:lnTo>
                  <a:lnTo>
                    <a:pt x="769" y="630"/>
                  </a:lnTo>
                  <a:lnTo>
                    <a:pt x="632" y="621"/>
                  </a:lnTo>
                  <a:lnTo>
                    <a:pt x="184" y="621"/>
                  </a:lnTo>
                  <a:lnTo>
                    <a:pt x="152" y="565"/>
                  </a:lnTo>
                  <a:lnTo>
                    <a:pt x="56" y="38"/>
                  </a:lnTo>
                  <a:lnTo>
                    <a:pt x="0" y="0"/>
                  </a:lnTo>
                  <a:lnTo>
                    <a:pt x="112" y="605"/>
                  </a:lnTo>
                  <a:lnTo>
                    <a:pt x="122" y="719"/>
                  </a:lnTo>
                  <a:lnTo>
                    <a:pt x="122" y="929"/>
                  </a:lnTo>
                  <a:lnTo>
                    <a:pt x="366" y="929"/>
                  </a:lnTo>
                  <a:lnTo>
                    <a:pt x="366" y="840"/>
                  </a:lnTo>
                  <a:lnTo>
                    <a:pt x="647" y="831"/>
                  </a:lnTo>
                  <a:lnTo>
                    <a:pt x="647" y="920"/>
                  </a:lnTo>
                  <a:lnTo>
                    <a:pt x="823" y="917"/>
                  </a:lnTo>
                  <a:lnTo>
                    <a:pt x="823" y="734"/>
                  </a:lnTo>
                  <a:lnTo>
                    <a:pt x="822" y="617"/>
                  </a:lnTo>
                  <a:lnTo>
                    <a:pt x="698" y="97"/>
                  </a:lnTo>
                  <a:lnTo>
                    <a:pt x="693" y="99"/>
                  </a:lnTo>
                  <a:lnTo>
                    <a:pt x="683" y="102"/>
                  </a:lnTo>
                  <a:lnTo>
                    <a:pt x="669" y="100"/>
                  </a:lnTo>
                  <a:lnTo>
                    <a:pt x="661" y="93"/>
                  </a:lnTo>
                  <a:close/>
                </a:path>
              </a:pathLst>
            </a:custGeom>
            <a:solidFill>
              <a:srgbClr val="002D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1" name="25 Forma libre"/>
            <p:cNvSpPr>
              <a:spLocks/>
            </p:cNvSpPr>
            <p:nvPr/>
          </p:nvSpPr>
          <p:spPr bwMode="auto">
            <a:xfrm>
              <a:off x="546" y="150"/>
              <a:ext cx="101" cy="378"/>
            </a:xfrm>
            <a:custGeom>
              <a:avLst/>
              <a:gdLst/>
              <a:ahLst/>
              <a:cxnLst>
                <a:cxn ang="0">
                  <a:pos x="0" y="65"/>
                </a:cxn>
                <a:cxn ang="0">
                  <a:pos x="6" y="576"/>
                </a:cxn>
                <a:cxn ang="0">
                  <a:pos x="3" y="1136"/>
                </a:cxn>
                <a:cxn ang="0">
                  <a:pos x="287" y="1132"/>
                </a:cxn>
                <a:cxn ang="0">
                  <a:pos x="298" y="1014"/>
                </a:cxn>
                <a:cxn ang="0">
                  <a:pos x="302" y="685"/>
                </a:cxn>
                <a:cxn ang="0">
                  <a:pos x="302" y="653"/>
                </a:cxn>
                <a:cxn ang="0">
                  <a:pos x="172" y="0"/>
                </a:cxn>
                <a:cxn ang="0">
                  <a:pos x="0" y="65"/>
                </a:cxn>
              </a:cxnLst>
              <a:rect l="0" t="0" r="r" b="b"/>
              <a:pathLst>
                <a:path w="302" h="1136">
                  <a:moveTo>
                    <a:pt x="0" y="65"/>
                  </a:moveTo>
                  <a:lnTo>
                    <a:pt x="6" y="576"/>
                  </a:lnTo>
                  <a:lnTo>
                    <a:pt x="3" y="1136"/>
                  </a:lnTo>
                  <a:lnTo>
                    <a:pt x="287" y="1132"/>
                  </a:lnTo>
                  <a:lnTo>
                    <a:pt x="298" y="1014"/>
                  </a:lnTo>
                  <a:lnTo>
                    <a:pt x="302" y="685"/>
                  </a:lnTo>
                  <a:lnTo>
                    <a:pt x="302" y="653"/>
                  </a:lnTo>
                  <a:lnTo>
                    <a:pt x="172" y="0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003D5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2" name="26 Forma libre"/>
            <p:cNvSpPr>
              <a:spLocks/>
            </p:cNvSpPr>
            <p:nvPr/>
          </p:nvSpPr>
          <p:spPr bwMode="auto">
            <a:xfrm>
              <a:off x="554" y="163"/>
              <a:ext cx="83" cy="323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6" y="554"/>
                </a:cxn>
                <a:cxn ang="0">
                  <a:pos x="10" y="970"/>
                </a:cxn>
                <a:cxn ang="0">
                  <a:pos x="217" y="969"/>
                </a:cxn>
                <a:cxn ang="0">
                  <a:pos x="243" y="966"/>
                </a:cxn>
                <a:cxn ang="0">
                  <a:pos x="247" y="677"/>
                </a:cxn>
                <a:cxn ang="0">
                  <a:pos x="247" y="630"/>
                </a:cxn>
                <a:cxn ang="0">
                  <a:pos x="132" y="0"/>
                </a:cxn>
                <a:cxn ang="0">
                  <a:pos x="0" y="47"/>
                </a:cxn>
              </a:cxnLst>
              <a:rect l="0" t="0" r="r" b="b"/>
              <a:pathLst>
                <a:path w="247" h="970">
                  <a:moveTo>
                    <a:pt x="0" y="47"/>
                  </a:moveTo>
                  <a:lnTo>
                    <a:pt x="6" y="554"/>
                  </a:lnTo>
                  <a:lnTo>
                    <a:pt x="10" y="970"/>
                  </a:lnTo>
                  <a:lnTo>
                    <a:pt x="217" y="969"/>
                  </a:lnTo>
                  <a:lnTo>
                    <a:pt x="243" y="966"/>
                  </a:lnTo>
                  <a:lnTo>
                    <a:pt x="247" y="677"/>
                  </a:lnTo>
                  <a:lnTo>
                    <a:pt x="247" y="630"/>
                  </a:lnTo>
                  <a:lnTo>
                    <a:pt x="132" y="0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3" name="27 Forma libre"/>
            <p:cNvSpPr>
              <a:spLocks/>
            </p:cNvSpPr>
            <p:nvPr/>
          </p:nvSpPr>
          <p:spPr bwMode="auto">
            <a:xfrm>
              <a:off x="382" y="445"/>
              <a:ext cx="89" cy="118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0" y="46"/>
                </a:cxn>
                <a:cxn ang="0">
                  <a:pos x="0" y="160"/>
                </a:cxn>
                <a:cxn ang="0">
                  <a:pos x="21" y="257"/>
                </a:cxn>
                <a:cxn ang="0">
                  <a:pos x="25" y="275"/>
                </a:cxn>
                <a:cxn ang="0">
                  <a:pos x="29" y="293"/>
                </a:cxn>
                <a:cxn ang="0">
                  <a:pos x="35" y="309"/>
                </a:cxn>
                <a:cxn ang="0">
                  <a:pos x="43" y="322"/>
                </a:cxn>
                <a:cxn ang="0">
                  <a:pos x="53" y="336"/>
                </a:cxn>
                <a:cxn ang="0">
                  <a:pos x="65" y="345"/>
                </a:cxn>
                <a:cxn ang="0">
                  <a:pos x="80" y="352"/>
                </a:cxn>
                <a:cxn ang="0">
                  <a:pos x="98" y="354"/>
                </a:cxn>
                <a:cxn ang="0">
                  <a:pos x="136" y="354"/>
                </a:cxn>
                <a:cxn ang="0">
                  <a:pos x="167" y="354"/>
                </a:cxn>
                <a:cxn ang="0">
                  <a:pos x="191" y="351"/>
                </a:cxn>
                <a:cxn ang="0">
                  <a:pos x="211" y="346"/>
                </a:cxn>
                <a:cxn ang="0">
                  <a:pos x="226" y="337"/>
                </a:cxn>
                <a:cxn ang="0">
                  <a:pos x="241" y="325"/>
                </a:cxn>
                <a:cxn ang="0">
                  <a:pos x="253" y="306"/>
                </a:cxn>
                <a:cxn ang="0">
                  <a:pos x="266" y="281"/>
                </a:cxn>
                <a:cxn ang="0">
                  <a:pos x="238" y="256"/>
                </a:cxn>
                <a:cxn ang="0">
                  <a:pos x="222" y="223"/>
                </a:cxn>
                <a:cxn ang="0">
                  <a:pos x="222" y="102"/>
                </a:cxn>
                <a:cxn ang="0">
                  <a:pos x="217" y="0"/>
                </a:cxn>
                <a:cxn ang="0">
                  <a:pos x="130" y="6"/>
                </a:cxn>
                <a:cxn ang="0">
                  <a:pos x="25" y="6"/>
                </a:cxn>
              </a:cxnLst>
              <a:rect l="0" t="0" r="r" b="b"/>
              <a:pathLst>
                <a:path w="266" h="354">
                  <a:moveTo>
                    <a:pt x="25" y="6"/>
                  </a:moveTo>
                  <a:lnTo>
                    <a:pt x="0" y="46"/>
                  </a:lnTo>
                  <a:lnTo>
                    <a:pt x="0" y="160"/>
                  </a:lnTo>
                  <a:lnTo>
                    <a:pt x="21" y="257"/>
                  </a:lnTo>
                  <a:lnTo>
                    <a:pt x="25" y="275"/>
                  </a:lnTo>
                  <a:lnTo>
                    <a:pt x="29" y="293"/>
                  </a:lnTo>
                  <a:lnTo>
                    <a:pt x="35" y="309"/>
                  </a:lnTo>
                  <a:lnTo>
                    <a:pt x="43" y="322"/>
                  </a:lnTo>
                  <a:lnTo>
                    <a:pt x="53" y="336"/>
                  </a:lnTo>
                  <a:lnTo>
                    <a:pt x="65" y="345"/>
                  </a:lnTo>
                  <a:lnTo>
                    <a:pt x="80" y="352"/>
                  </a:lnTo>
                  <a:lnTo>
                    <a:pt x="98" y="354"/>
                  </a:lnTo>
                  <a:lnTo>
                    <a:pt x="136" y="354"/>
                  </a:lnTo>
                  <a:lnTo>
                    <a:pt x="167" y="354"/>
                  </a:lnTo>
                  <a:lnTo>
                    <a:pt x="191" y="351"/>
                  </a:lnTo>
                  <a:lnTo>
                    <a:pt x="211" y="346"/>
                  </a:lnTo>
                  <a:lnTo>
                    <a:pt x="226" y="337"/>
                  </a:lnTo>
                  <a:lnTo>
                    <a:pt x="241" y="325"/>
                  </a:lnTo>
                  <a:lnTo>
                    <a:pt x="253" y="306"/>
                  </a:lnTo>
                  <a:lnTo>
                    <a:pt x="266" y="281"/>
                  </a:lnTo>
                  <a:lnTo>
                    <a:pt x="238" y="256"/>
                  </a:lnTo>
                  <a:lnTo>
                    <a:pt x="222" y="223"/>
                  </a:lnTo>
                  <a:lnTo>
                    <a:pt x="222" y="102"/>
                  </a:lnTo>
                  <a:lnTo>
                    <a:pt x="217" y="0"/>
                  </a:lnTo>
                  <a:lnTo>
                    <a:pt x="130" y="6"/>
                  </a:lnTo>
                  <a:lnTo>
                    <a:pt x="25" y="6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4" name="28 Forma libre"/>
            <p:cNvSpPr>
              <a:spLocks/>
            </p:cNvSpPr>
            <p:nvPr/>
          </p:nvSpPr>
          <p:spPr bwMode="auto">
            <a:xfrm>
              <a:off x="155" y="452"/>
              <a:ext cx="62" cy="8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04" y="0"/>
                </a:cxn>
                <a:cxn ang="0">
                  <a:pos x="102" y="89"/>
                </a:cxn>
                <a:cxn ang="0">
                  <a:pos x="101" y="173"/>
                </a:cxn>
                <a:cxn ang="0">
                  <a:pos x="187" y="187"/>
                </a:cxn>
                <a:cxn ang="0">
                  <a:pos x="185" y="195"/>
                </a:cxn>
                <a:cxn ang="0">
                  <a:pos x="181" y="204"/>
                </a:cxn>
                <a:cxn ang="0">
                  <a:pos x="175" y="213"/>
                </a:cxn>
                <a:cxn ang="0">
                  <a:pos x="164" y="221"/>
                </a:cxn>
                <a:cxn ang="0">
                  <a:pos x="153" y="228"/>
                </a:cxn>
                <a:cxn ang="0">
                  <a:pos x="138" y="234"/>
                </a:cxn>
                <a:cxn ang="0">
                  <a:pos x="118" y="238"/>
                </a:cxn>
                <a:cxn ang="0">
                  <a:pos x="98" y="240"/>
                </a:cxn>
                <a:cxn ang="0">
                  <a:pos x="77" y="238"/>
                </a:cxn>
                <a:cxn ang="0">
                  <a:pos x="59" y="235"/>
                </a:cxn>
                <a:cxn ang="0">
                  <a:pos x="45" y="229"/>
                </a:cxn>
                <a:cxn ang="0">
                  <a:pos x="31" y="221"/>
                </a:cxn>
                <a:cxn ang="0">
                  <a:pos x="19" y="207"/>
                </a:cxn>
                <a:cxn ang="0">
                  <a:pos x="11" y="190"/>
                </a:cxn>
                <a:cxn ang="0">
                  <a:pos x="5" y="167"/>
                </a:cxn>
                <a:cxn ang="0">
                  <a:pos x="0" y="138"/>
                </a:cxn>
                <a:cxn ang="0">
                  <a:pos x="2" y="0"/>
                </a:cxn>
              </a:cxnLst>
              <a:rect l="0" t="0" r="r" b="b"/>
              <a:pathLst>
                <a:path w="187" h="240">
                  <a:moveTo>
                    <a:pt x="2" y="0"/>
                  </a:moveTo>
                  <a:lnTo>
                    <a:pt x="104" y="0"/>
                  </a:lnTo>
                  <a:lnTo>
                    <a:pt x="102" y="89"/>
                  </a:lnTo>
                  <a:lnTo>
                    <a:pt x="101" y="173"/>
                  </a:lnTo>
                  <a:lnTo>
                    <a:pt x="187" y="187"/>
                  </a:lnTo>
                  <a:lnTo>
                    <a:pt x="185" y="195"/>
                  </a:lnTo>
                  <a:lnTo>
                    <a:pt x="181" y="204"/>
                  </a:lnTo>
                  <a:lnTo>
                    <a:pt x="175" y="213"/>
                  </a:lnTo>
                  <a:lnTo>
                    <a:pt x="164" y="221"/>
                  </a:lnTo>
                  <a:lnTo>
                    <a:pt x="153" y="228"/>
                  </a:lnTo>
                  <a:lnTo>
                    <a:pt x="138" y="234"/>
                  </a:lnTo>
                  <a:lnTo>
                    <a:pt x="118" y="238"/>
                  </a:lnTo>
                  <a:lnTo>
                    <a:pt x="98" y="240"/>
                  </a:lnTo>
                  <a:lnTo>
                    <a:pt x="77" y="238"/>
                  </a:lnTo>
                  <a:lnTo>
                    <a:pt x="59" y="235"/>
                  </a:lnTo>
                  <a:lnTo>
                    <a:pt x="45" y="229"/>
                  </a:lnTo>
                  <a:lnTo>
                    <a:pt x="31" y="221"/>
                  </a:lnTo>
                  <a:lnTo>
                    <a:pt x="19" y="207"/>
                  </a:lnTo>
                  <a:lnTo>
                    <a:pt x="11" y="190"/>
                  </a:lnTo>
                  <a:lnTo>
                    <a:pt x="5" y="167"/>
                  </a:lnTo>
                  <a:lnTo>
                    <a:pt x="0" y="138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5" name="29 Forma libre"/>
            <p:cNvSpPr>
              <a:spLocks/>
            </p:cNvSpPr>
            <p:nvPr/>
          </p:nvSpPr>
          <p:spPr bwMode="auto">
            <a:xfrm>
              <a:off x="442" y="175"/>
              <a:ext cx="93" cy="158"/>
            </a:xfrm>
            <a:custGeom>
              <a:avLst/>
              <a:gdLst/>
              <a:ahLst/>
              <a:cxnLst>
                <a:cxn ang="0">
                  <a:pos x="275" y="0"/>
                </a:cxn>
                <a:cxn ang="0">
                  <a:pos x="278" y="472"/>
                </a:cxn>
                <a:cxn ang="0">
                  <a:pos x="102" y="426"/>
                </a:cxn>
                <a:cxn ang="0">
                  <a:pos x="0" y="444"/>
                </a:cxn>
                <a:cxn ang="0">
                  <a:pos x="0" y="78"/>
                </a:cxn>
                <a:cxn ang="0">
                  <a:pos x="275" y="0"/>
                </a:cxn>
              </a:cxnLst>
              <a:rect l="0" t="0" r="r" b="b"/>
              <a:pathLst>
                <a:path w="278" h="472">
                  <a:moveTo>
                    <a:pt x="275" y="0"/>
                  </a:moveTo>
                  <a:lnTo>
                    <a:pt x="278" y="472"/>
                  </a:lnTo>
                  <a:lnTo>
                    <a:pt x="102" y="426"/>
                  </a:lnTo>
                  <a:lnTo>
                    <a:pt x="0" y="444"/>
                  </a:lnTo>
                  <a:lnTo>
                    <a:pt x="0" y="78"/>
                  </a:lnTo>
                  <a:lnTo>
                    <a:pt x="275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6" name="30 Forma libre"/>
            <p:cNvSpPr>
              <a:spLocks/>
            </p:cNvSpPr>
            <p:nvPr/>
          </p:nvSpPr>
          <p:spPr bwMode="auto">
            <a:xfrm>
              <a:off x="359" y="207"/>
              <a:ext cx="72" cy="131"/>
            </a:xfrm>
            <a:custGeom>
              <a:avLst/>
              <a:gdLst/>
              <a:ahLst/>
              <a:cxnLst>
                <a:cxn ang="0">
                  <a:pos x="216" y="0"/>
                </a:cxn>
                <a:cxn ang="0">
                  <a:pos x="216" y="356"/>
                </a:cxn>
                <a:cxn ang="0">
                  <a:pos x="0" y="393"/>
                </a:cxn>
                <a:cxn ang="0">
                  <a:pos x="0" y="66"/>
                </a:cxn>
                <a:cxn ang="0">
                  <a:pos x="216" y="0"/>
                </a:cxn>
              </a:cxnLst>
              <a:rect l="0" t="0" r="r" b="b"/>
              <a:pathLst>
                <a:path w="216" h="393">
                  <a:moveTo>
                    <a:pt x="216" y="0"/>
                  </a:moveTo>
                  <a:lnTo>
                    <a:pt x="216" y="356"/>
                  </a:lnTo>
                  <a:lnTo>
                    <a:pt x="0" y="393"/>
                  </a:lnTo>
                  <a:lnTo>
                    <a:pt x="0" y="66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7" name="31 Forma libre"/>
            <p:cNvSpPr>
              <a:spLocks/>
            </p:cNvSpPr>
            <p:nvPr/>
          </p:nvSpPr>
          <p:spPr bwMode="auto">
            <a:xfrm>
              <a:off x="295" y="233"/>
              <a:ext cx="53" cy="116"/>
            </a:xfrm>
            <a:custGeom>
              <a:avLst/>
              <a:gdLst/>
              <a:ahLst/>
              <a:cxnLst>
                <a:cxn ang="0">
                  <a:pos x="159" y="0"/>
                </a:cxn>
                <a:cxn ang="0">
                  <a:pos x="159" y="324"/>
                </a:cxn>
                <a:cxn ang="0">
                  <a:pos x="0" y="350"/>
                </a:cxn>
                <a:cxn ang="0">
                  <a:pos x="0" y="54"/>
                </a:cxn>
                <a:cxn ang="0">
                  <a:pos x="159" y="0"/>
                </a:cxn>
              </a:cxnLst>
              <a:rect l="0" t="0" r="r" b="b"/>
              <a:pathLst>
                <a:path w="159" h="350">
                  <a:moveTo>
                    <a:pt x="159" y="0"/>
                  </a:moveTo>
                  <a:lnTo>
                    <a:pt x="159" y="324"/>
                  </a:lnTo>
                  <a:lnTo>
                    <a:pt x="0" y="350"/>
                  </a:lnTo>
                  <a:lnTo>
                    <a:pt x="0" y="54"/>
                  </a:lnTo>
                  <a:lnTo>
                    <a:pt x="159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8" name="32 Forma libre"/>
            <p:cNvSpPr>
              <a:spLocks/>
            </p:cNvSpPr>
            <p:nvPr/>
          </p:nvSpPr>
          <p:spPr bwMode="auto">
            <a:xfrm>
              <a:off x="231" y="256"/>
              <a:ext cx="51" cy="105"/>
            </a:xfrm>
            <a:custGeom>
              <a:avLst/>
              <a:gdLst/>
              <a:ahLst/>
              <a:cxnLst>
                <a:cxn ang="0">
                  <a:pos x="153" y="0"/>
                </a:cxn>
                <a:cxn ang="0">
                  <a:pos x="153" y="290"/>
                </a:cxn>
                <a:cxn ang="0">
                  <a:pos x="0" y="317"/>
                </a:cxn>
                <a:cxn ang="0">
                  <a:pos x="0" y="50"/>
                </a:cxn>
                <a:cxn ang="0">
                  <a:pos x="153" y="0"/>
                </a:cxn>
              </a:cxnLst>
              <a:rect l="0" t="0" r="r" b="b"/>
              <a:pathLst>
                <a:path w="153" h="317">
                  <a:moveTo>
                    <a:pt x="153" y="0"/>
                  </a:moveTo>
                  <a:lnTo>
                    <a:pt x="153" y="290"/>
                  </a:lnTo>
                  <a:lnTo>
                    <a:pt x="0" y="317"/>
                  </a:lnTo>
                  <a:lnTo>
                    <a:pt x="0" y="50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9" name="33 Forma libre"/>
            <p:cNvSpPr>
              <a:spLocks/>
            </p:cNvSpPr>
            <p:nvPr/>
          </p:nvSpPr>
          <p:spPr bwMode="auto">
            <a:xfrm>
              <a:off x="175" y="277"/>
              <a:ext cx="45" cy="94"/>
            </a:xfrm>
            <a:custGeom>
              <a:avLst/>
              <a:gdLst/>
              <a:ahLst/>
              <a:cxnLst>
                <a:cxn ang="0">
                  <a:pos x="133" y="0"/>
                </a:cxn>
                <a:cxn ang="0">
                  <a:pos x="133" y="257"/>
                </a:cxn>
                <a:cxn ang="0">
                  <a:pos x="0" y="281"/>
                </a:cxn>
                <a:cxn ang="0">
                  <a:pos x="0" y="41"/>
                </a:cxn>
                <a:cxn ang="0">
                  <a:pos x="133" y="0"/>
                </a:cxn>
              </a:cxnLst>
              <a:rect l="0" t="0" r="r" b="b"/>
              <a:pathLst>
                <a:path w="133" h="281">
                  <a:moveTo>
                    <a:pt x="133" y="0"/>
                  </a:moveTo>
                  <a:lnTo>
                    <a:pt x="133" y="257"/>
                  </a:lnTo>
                  <a:lnTo>
                    <a:pt x="0" y="281"/>
                  </a:lnTo>
                  <a:lnTo>
                    <a:pt x="0" y="41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0" name="34 Forma libre"/>
            <p:cNvSpPr>
              <a:spLocks/>
            </p:cNvSpPr>
            <p:nvPr/>
          </p:nvSpPr>
          <p:spPr bwMode="auto">
            <a:xfrm>
              <a:off x="131" y="294"/>
              <a:ext cx="36" cy="84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109" y="235"/>
                </a:cxn>
                <a:cxn ang="0">
                  <a:pos x="0" y="251"/>
                </a:cxn>
                <a:cxn ang="0">
                  <a:pos x="0" y="35"/>
                </a:cxn>
                <a:cxn ang="0">
                  <a:pos x="108" y="0"/>
                </a:cxn>
              </a:cxnLst>
              <a:rect l="0" t="0" r="r" b="b"/>
              <a:pathLst>
                <a:path w="109" h="251">
                  <a:moveTo>
                    <a:pt x="108" y="0"/>
                  </a:moveTo>
                  <a:lnTo>
                    <a:pt x="109" y="235"/>
                  </a:lnTo>
                  <a:lnTo>
                    <a:pt x="0" y="251"/>
                  </a:lnTo>
                  <a:lnTo>
                    <a:pt x="0" y="35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1" name="35 Forma libre"/>
            <p:cNvSpPr>
              <a:spLocks/>
            </p:cNvSpPr>
            <p:nvPr/>
          </p:nvSpPr>
          <p:spPr bwMode="auto">
            <a:xfrm>
              <a:off x="94" y="307"/>
              <a:ext cx="31" cy="78"/>
            </a:xfrm>
            <a:custGeom>
              <a:avLst/>
              <a:gdLst/>
              <a:ahLst/>
              <a:cxnLst>
                <a:cxn ang="0">
                  <a:pos x="0" y="38"/>
                </a:cxn>
                <a:cxn ang="0">
                  <a:pos x="92" y="0"/>
                </a:cxn>
                <a:cxn ang="0">
                  <a:pos x="92" y="217"/>
                </a:cxn>
                <a:cxn ang="0">
                  <a:pos x="0" y="236"/>
                </a:cxn>
                <a:cxn ang="0">
                  <a:pos x="0" y="38"/>
                </a:cxn>
              </a:cxnLst>
              <a:rect l="0" t="0" r="r" b="b"/>
              <a:pathLst>
                <a:path w="92" h="236">
                  <a:moveTo>
                    <a:pt x="0" y="38"/>
                  </a:moveTo>
                  <a:lnTo>
                    <a:pt x="92" y="0"/>
                  </a:lnTo>
                  <a:lnTo>
                    <a:pt x="92" y="217"/>
                  </a:lnTo>
                  <a:lnTo>
                    <a:pt x="0" y="236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2" name="36 Forma libre"/>
            <p:cNvSpPr>
              <a:spLocks/>
            </p:cNvSpPr>
            <p:nvPr/>
          </p:nvSpPr>
          <p:spPr bwMode="auto">
            <a:xfrm>
              <a:off x="706" y="131"/>
              <a:ext cx="91" cy="3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6" y="58"/>
                </a:cxn>
                <a:cxn ang="0">
                  <a:pos x="274" y="90"/>
                </a:cxn>
                <a:cxn ang="0">
                  <a:pos x="265" y="49"/>
                </a:cxn>
                <a:cxn ang="0">
                  <a:pos x="262" y="49"/>
                </a:cxn>
                <a:cxn ang="0">
                  <a:pos x="253" y="46"/>
                </a:cxn>
                <a:cxn ang="0">
                  <a:pos x="240" y="44"/>
                </a:cxn>
                <a:cxn ang="0">
                  <a:pos x="222" y="40"/>
                </a:cxn>
                <a:cxn ang="0">
                  <a:pos x="201" y="35"/>
                </a:cxn>
                <a:cxn ang="0">
                  <a:pos x="179" y="31"/>
                </a:cxn>
                <a:cxn ang="0">
                  <a:pos x="155" y="26"/>
                </a:cxn>
                <a:cxn ang="0">
                  <a:pos x="130" y="22"/>
                </a:cxn>
                <a:cxn ang="0">
                  <a:pos x="105" y="18"/>
                </a:cxn>
                <a:cxn ang="0">
                  <a:pos x="80" y="12"/>
                </a:cxn>
                <a:cxn ang="0">
                  <a:pos x="58" y="9"/>
                </a:cxn>
                <a:cxn ang="0">
                  <a:pos x="38" y="4"/>
                </a:cxn>
                <a:cxn ang="0">
                  <a:pos x="22" y="3"/>
                </a:cxn>
                <a:cxn ang="0">
                  <a:pos x="9" y="1"/>
                </a:cxn>
                <a:cxn ang="0">
                  <a:pos x="1" y="0"/>
                </a:cxn>
                <a:cxn ang="0">
                  <a:pos x="0" y="1"/>
                </a:cxn>
              </a:cxnLst>
              <a:rect l="0" t="0" r="r" b="b"/>
              <a:pathLst>
                <a:path w="274" h="90">
                  <a:moveTo>
                    <a:pt x="0" y="1"/>
                  </a:moveTo>
                  <a:lnTo>
                    <a:pt x="16" y="58"/>
                  </a:lnTo>
                  <a:lnTo>
                    <a:pt x="274" y="90"/>
                  </a:lnTo>
                  <a:lnTo>
                    <a:pt x="265" y="49"/>
                  </a:lnTo>
                  <a:lnTo>
                    <a:pt x="262" y="49"/>
                  </a:lnTo>
                  <a:lnTo>
                    <a:pt x="253" y="46"/>
                  </a:lnTo>
                  <a:lnTo>
                    <a:pt x="240" y="44"/>
                  </a:lnTo>
                  <a:lnTo>
                    <a:pt x="222" y="40"/>
                  </a:lnTo>
                  <a:lnTo>
                    <a:pt x="201" y="35"/>
                  </a:lnTo>
                  <a:lnTo>
                    <a:pt x="179" y="31"/>
                  </a:lnTo>
                  <a:lnTo>
                    <a:pt x="155" y="26"/>
                  </a:lnTo>
                  <a:lnTo>
                    <a:pt x="130" y="22"/>
                  </a:lnTo>
                  <a:lnTo>
                    <a:pt x="105" y="18"/>
                  </a:lnTo>
                  <a:lnTo>
                    <a:pt x="80" y="12"/>
                  </a:lnTo>
                  <a:lnTo>
                    <a:pt x="58" y="9"/>
                  </a:lnTo>
                  <a:lnTo>
                    <a:pt x="38" y="4"/>
                  </a:lnTo>
                  <a:lnTo>
                    <a:pt x="22" y="3"/>
                  </a:lnTo>
                  <a:lnTo>
                    <a:pt x="9" y="1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8928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3" name="37 Forma libre"/>
            <p:cNvSpPr>
              <a:spLocks/>
            </p:cNvSpPr>
            <p:nvPr/>
          </p:nvSpPr>
          <p:spPr bwMode="auto">
            <a:xfrm>
              <a:off x="684" y="433"/>
              <a:ext cx="31" cy="38"/>
            </a:xfrm>
            <a:custGeom>
              <a:avLst/>
              <a:gdLst/>
              <a:ahLst/>
              <a:cxnLst>
                <a:cxn ang="0">
                  <a:pos x="45" y="0"/>
                </a:cxn>
                <a:cxn ang="0">
                  <a:pos x="54" y="2"/>
                </a:cxn>
                <a:cxn ang="0">
                  <a:pos x="63" y="5"/>
                </a:cxn>
                <a:cxn ang="0">
                  <a:pos x="70" y="11"/>
                </a:cxn>
                <a:cxn ang="0">
                  <a:pos x="77" y="18"/>
                </a:cxn>
                <a:cxn ang="0">
                  <a:pos x="82" y="26"/>
                </a:cxn>
                <a:cxn ang="0">
                  <a:pos x="86" y="36"/>
                </a:cxn>
                <a:cxn ang="0">
                  <a:pos x="89" y="46"/>
                </a:cxn>
                <a:cxn ang="0">
                  <a:pos x="91" y="58"/>
                </a:cxn>
                <a:cxn ang="0">
                  <a:pos x="89" y="70"/>
                </a:cxn>
                <a:cxn ang="0">
                  <a:pos x="86" y="80"/>
                </a:cxn>
                <a:cxn ang="0">
                  <a:pos x="82" y="89"/>
                </a:cxn>
                <a:cxn ang="0">
                  <a:pos x="77" y="98"/>
                </a:cxn>
                <a:cxn ang="0">
                  <a:pos x="70" y="105"/>
                </a:cxn>
                <a:cxn ang="0">
                  <a:pos x="63" y="110"/>
                </a:cxn>
                <a:cxn ang="0">
                  <a:pos x="54" y="113"/>
                </a:cxn>
                <a:cxn ang="0">
                  <a:pos x="45" y="114"/>
                </a:cxn>
                <a:cxn ang="0">
                  <a:pos x="36" y="113"/>
                </a:cxn>
                <a:cxn ang="0">
                  <a:pos x="27" y="110"/>
                </a:cxn>
                <a:cxn ang="0">
                  <a:pos x="20" y="105"/>
                </a:cxn>
                <a:cxn ang="0">
                  <a:pos x="14" y="98"/>
                </a:cxn>
                <a:cxn ang="0">
                  <a:pos x="8" y="89"/>
                </a:cxn>
                <a:cxn ang="0">
                  <a:pos x="3" y="80"/>
                </a:cxn>
                <a:cxn ang="0">
                  <a:pos x="2" y="70"/>
                </a:cxn>
                <a:cxn ang="0">
                  <a:pos x="0" y="58"/>
                </a:cxn>
                <a:cxn ang="0">
                  <a:pos x="2" y="46"/>
                </a:cxn>
                <a:cxn ang="0">
                  <a:pos x="3" y="36"/>
                </a:cxn>
                <a:cxn ang="0">
                  <a:pos x="8" y="26"/>
                </a:cxn>
                <a:cxn ang="0">
                  <a:pos x="14" y="18"/>
                </a:cxn>
                <a:cxn ang="0">
                  <a:pos x="20" y="11"/>
                </a:cxn>
                <a:cxn ang="0">
                  <a:pos x="27" y="5"/>
                </a:cxn>
                <a:cxn ang="0">
                  <a:pos x="36" y="2"/>
                </a:cxn>
                <a:cxn ang="0">
                  <a:pos x="45" y="0"/>
                </a:cxn>
              </a:cxnLst>
              <a:rect l="0" t="0" r="r" b="b"/>
              <a:pathLst>
                <a:path w="91" h="114">
                  <a:moveTo>
                    <a:pt x="45" y="0"/>
                  </a:moveTo>
                  <a:lnTo>
                    <a:pt x="54" y="2"/>
                  </a:lnTo>
                  <a:lnTo>
                    <a:pt x="63" y="5"/>
                  </a:lnTo>
                  <a:lnTo>
                    <a:pt x="70" y="11"/>
                  </a:lnTo>
                  <a:lnTo>
                    <a:pt x="77" y="18"/>
                  </a:lnTo>
                  <a:lnTo>
                    <a:pt x="82" y="26"/>
                  </a:lnTo>
                  <a:lnTo>
                    <a:pt x="86" y="36"/>
                  </a:lnTo>
                  <a:lnTo>
                    <a:pt x="89" y="46"/>
                  </a:lnTo>
                  <a:lnTo>
                    <a:pt x="91" y="58"/>
                  </a:lnTo>
                  <a:lnTo>
                    <a:pt x="89" y="70"/>
                  </a:lnTo>
                  <a:lnTo>
                    <a:pt x="86" y="80"/>
                  </a:lnTo>
                  <a:lnTo>
                    <a:pt x="82" y="89"/>
                  </a:lnTo>
                  <a:lnTo>
                    <a:pt x="77" y="98"/>
                  </a:lnTo>
                  <a:lnTo>
                    <a:pt x="70" y="105"/>
                  </a:lnTo>
                  <a:lnTo>
                    <a:pt x="63" y="110"/>
                  </a:lnTo>
                  <a:lnTo>
                    <a:pt x="54" y="113"/>
                  </a:lnTo>
                  <a:lnTo>
                    <a:pt x="45" y="114"/>
                  </a:lnTo>
                  <a:lnTo>
                    <a:pt x="36" y="113"/>
                  </a:lnTo>
                  <a:lnTo>
                    <a:pt x="27" y="110"/>
                  </a:lnTo>
                  <a:lnTo>
                    <a:pt x="20" y="105"/>
                  </a:lnTo>
                  <a:lnTo>
                    <a:pt x="14" y="98"/>
                  </a:lnTo>
                  <a:lnTo>
                    <a:pt x="8" y="89"/>
                  </a:lnTo>
                  <a:lnTo>
                    <a:pt x="3" y="80"/>
                  </a:lnTo>
                  <a:lnTo>
                    <a:pt x="2" y="70"/>
                  </a:lnTo>
                  <a:lnTo>
                    <a:pt x="0" y="58"/>
                  </a:lnTo>
                  <a:lnTo>
                    <a:pt x="2" y="46"/>
                  </a:lnTo>
                  <a:lnTo>
                    <a:pt x="3" y="36"/>
                  </a:lnTo>
                  <a:lnTo>
                    <a:pt x="8" y="26"/>
                  </a:lnTo>
                  <a:lnTo>
                    <a:pt x="14" y="18"/>
                  </a:lnTo>
                  <a:lnTo>
                    <a:pt x="20" y="11"/>
                  </a:lnTo>
                  <a:lnTo>
                    <a:pt x="27" y="5"/>
                  </a:lnTo>
                  <a:lnTo>
                    <a:pt x="36" y="2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60441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4" name="38 Forma libre"/>
            <p:cNvSpPr>
              <a:spLocks/>
            </p:cNvSpPr>
            <p:nvPr/>
          </p:nvSpPr>
          <p:spPr bwMode="auto">
            <a:xfrm>
              <a:off x="850" y="430"/>
              <a:ext cx="21" cy="32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44" y="4"/>
                </a:cxn>
                <a:cxn ang="0">
                  <a:pos x="54" y="15"/>
                </a:cxn>
                <a:cxn ang="0">
                  <a:pos x="60" y="30"/>
                </a:cxn>
                <a:cxn ang="0">
                  <a:pos x="63" y="49"/>
                </a:cxn>
                <a:cxn ang="0">
                  <a:pos x="60" y="68"/>
                </a:cxn>
                <a:cxn ang="0">
                  <a:pos x="54" y="83"/>
                </a:cxn>
                <a:cxn ang="0">
                  <a:pos x="44" y="93"/>
                </a:cxn>
                <a:cxn ang="0">
                  <a:pos x="31" y="96"/>
                </a:cxn>
                <a:cxn ang="0">
                  <a:pos x="19" y="93"/>
                </a:cxn>
                <a:cxn ang="0">
                  <a:pos x="9" y="83"/>
                </a:cxn>
                <a:cxn ang="0">
                  <a:pos x="3" y="68"/>
                </a:cxn>
                <a:cxn ang="0">
                  <a:pos x="0" y="49"/>
                </a:cxn>
                <a:cxn ang="0">
                  <a:pos x="3" y="30"/>
                </a:cxn>
                <a:cxn ang="0">
                  <a:pos x="9" y="15"/>
                </a:cxn>
                <a:cxn ang="0">
                  <a:pos x="19" y="4"/>
                </a:cxn>
                <a:cxn ang="0">
                  <a:pos x="31" y="0"/>
                </a:cxn>
              </a:cxnLst>
              <a:rect l="0" t="0" r="r" b="b"/>
              <a:pathLst>
                <a:path w="63" h="96">
                  <a:moveTo>
                    <a:pt x="31" y="0"/>
                  </a:moveTo>
                  <a:lnTo>
                    <a:pt x="44" y="4"/>
                  </a:lnTo>
                  <a:lnTo>
                    <a:pt x="54" y="15"/>
                  </a:lnTo>
                  <a:lnTo>
                    <a:pt x="60" y="30"/>
                  </a:lnTo>
                  <a:lnTo>
                    <a:pt x="63" y="49"/>
                  </a:lnTo>
                  <a:lnTo>
                    <a:pt x="60" y="68"/>
                  </a:lnTo>
                  <a:lnTo>
                    <a:pt x="54" y="83"/>
                  </a:lnTo>
                  <a:lnTo>
                    <a:pt x="44" y="93"/>
                  </a:lnTo>
                  <a:lnTo>
                    <a:pt x="31" y="96"/>
                  </a:lnTo>
                  <a:lnTo>
                    <a:pt x="19" y="93"/>
                  </a:lnTo>
                  <a:lnTo>
                    <a:pt x="9" y="83"/>
                  </a:lnTo>
                  <a:lnTo>
                    <a:pt x="3" y="68"/>
                  </a:lnTo>
                  <a:lnTo>
                    <a:pt x="0" y="49"/>
                  </a:lnTo>
                  <a:lnTo>
                    <a:pt x="3" y="30"/>
                  </a:lnTo>
                  <a:lnTo>
                    <a:pt x="9" y="15"/>
                  </a:lnTo>
                  <a:lnTo>
                    <a:pt x="19" y="4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60441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5" name="39 Forma libre"/>
            <p:cNvSpPr>
              <a:spLocks/>
            </p:cNvSpPr>
            <p:nvPr/>
          </p:nvSpPr>
          <p:spPr bwMode="auto">
            <a:xfrm>
              <a:off x="644" y="493"/>
              <a:ext cx="264" cy="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14"/>
                </a:cxn>
                <a:cxn ang="0">
                  <a:pos x="44" y="150"/>
                </a:cxn>
                <a:cxn ang="0">
                  <a:pos x="769" y="132"/>
                </a:cxn>
                <a:cxn ang="0">
                  <a:pos x="791" y="97"/>
                </a:cxn>
                <a:cxn ang="0">
                  <a:pos x="792" y="2"/>
                </a:cxn>
                <a:cxn ang="0">
                  <a:pos x="0" y="0"/>
                </a:cxn>
              </a:cxnLst>
              <a:rect l="0" t="0" r="r" b="b"/>
              <a:pathLst>
                <a:path w="792" h="150">
                  <a:moveTo>
                    <a:pt x="0" y="0"/>
                  </a:moveTo>
                  <a:lnTo>
                    <a:pt x="0" y="114"/>
                  </a:lnTo>
                  <a:lnTo>
                    <a:pt x="44" y="150"/>
                  </a:lnTo>
                  <a:lnTo>
                    <a:pt x="769" y="132"/>
                  </a:lnTo>
                  <a:lnTo>
                    <a:pt x="791" y="97"/>
                  </a:lnTo>
                  <a:lnTo>
                    <a:pt x="79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D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6" name="40 Forma libre"/>
            <p:cNvSpPr>
              <a:spLocks/>
            </p:cNvSpPr>
            <p:nvPr/>
          </p:nvSpPr>
          <p:spPr bwMode="auto">
            <a:xfrm>
              <a:off x="164" y="464"/>
              <a:ext cx="17" cy="45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34" y="6"/>
                </a:cxn>
                <a:cxn ang="0">
                  <a:pos x="43" y="19"/>
                </a:cxn>
                <a:cxn ang="0">
                  <a:pos x="49" y="40"/>
                </a:cxn>
                <a:cxn ang="0">
                  <a:pos x="50" y="66"/>
                </a:cxn>
                <a:cxn ang="0">
                  <a:pos x="49" y="93"/>
                </a:cxn>
                <a:cxn ang="0">
                  <a:pos x="43" y="115"/>
                </a:cxn>
                <a:cxn ang="0">
                  <a:pos x="34" y="130"/>
                </a:cxn>
                <a:cxn ang="0">
                  <a:pos x="25" y="136"/>
                </a:cxn>
                <a:cxn ang="0">
                  <a:pos x="16" y="130"/>
                </a:cxn>
                <a:cxn ang="0">
                  <a:pos x="7" y="115"/>
                </a:cxn>
                <a:cxn ang="0">
                  <a:pos x="1" y="93"/>
                </a:cxn>
                <a:cxn ang="0">
                  <a:pos x="0" y="66"/>
                </a:cxn>
                <a:cxn ang="0">
                  <a:pos x="1" y="40"/>
                </a:cxn>
                <a:cxn ang="0">
                  <a:pos x="7" y="19"/>
                </a:cxn>
                <a:cxn ang="0">
                  <a:pos x="16" y="6"/>
                </a:cxn>
                <a:cxn ang="0">
                  <a:pos x="25" y="0"/>
                </a:cxn>
              </a:cxnLst>
              <a:rect l="0" t="0" r="r" b="b"/>
              <a:pathLst>
                <a:path w="50" h="136">
                  <a:moveTo>
                    <a:pt x="25" y="0"/>
                  </a:moveTo>
                  <a:lnTo>
                    <a:pt x="34" y="6"/>
                  </a:lnTo>
                  <a:lnTo>
                    <a:pt x="43" y="19"/>
                  </a:lnTo>
                  <a:lnTo>
                    <a:pt x="49" y="40"/>
                  </a:lnTo>
                  <a:lnTo>
                    <a:pt x="50" y="66"/>
                  </a:lnTo>
                  <a:lnTo>
                    <a:pt x="49" y="93"/>
                  </a:lnTo>
                  <a:lnTo>
                    <a:pt x="43" y="115"/>
                  </a:lnTo>
                  <a:lnTo>
                    <a:pt x="34" y="130"/>
                  </a:lnTo>
                  <a:lnTo>
                    <a:pt x="25" y="136"/>
                  </a:lnTo>
                  <a:lnTo>
                    <a:pt x="16" y="130"/>
                  </a:lnTo>
                  <a:lnTo>
                    <a:pt x="7" y="115"/>
                  </a:lnTo>
                  <a:lnTo>
                    <a:pt x="1" y="93"/>
                  </a:lnTo>
                  <a:lnTo>
                    <a:pt x="0" y="66"/>
                  </a:lnTo>
                  <a:lnTo>
                    <a:pt x="1" y="40"/>
                  </a:lnTo>
                  <a:lnTo>
                    <a:pt x="7" y="19"/>
                  </a:lnTo>
                  <a:lnTo>
                    <a:pt x="16" y="6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B5BAC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7" name="41 Forma libre"/>
            <p:cNvSpPr>
              <a:spLocks/>
            </p:cNvSpPr>
            <p:nvPr/>
          </p:nvSpPr>
          <p:spPr bwMode="auto">
            <a:xfrm>
              <a:off x="680" y="391"/>
              <a:ext cx="14" cy="19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31" y="3"/>
                </a:cxn>
                <a:cxn ang="0">
                  <a:pos x="38" y="9"/>
                </a:cxn>
                <a:cxn ang="0">
                  <a:pos x="42" y="18"/>
                </a:cxn>
                <a:cxn ang="0">
                  <a:pos x="44" y="28"/>
                </a:cxn>
                <a:cxn ang="0">
                  <a:pos x="42" y="39"/>
                </a:cxn>
                <a:cxn ang="0">
                  <a:pos x="38" y="47"/>
                </a:cxn>
                <a:cxn ang="0">
                  <a:pos x="31" y="53"/>
                </a:cxn>
                <a:cxn ang="0">
                  <a:pos x="22" y="55"/>
                </a:cxn>
                <a:cxn ang="0">
                  <a:pos x="13" y="53"/>
                </a:cxn>
                <a:cxn ang="0">
                  <a:pos x="7" y="47"/>
                </a:cxn>
                <a:cxn ang="0">
                  <a:pos x="1" y="39"/>
                </a:cxn>
                <a:cxn ang="0">
                  <a:pos x="0" y="28"/>
                </a:cxn>
                <a:cxn ang="0">
                  <a:pos x="1" y="18"/>
                </a:cxn>
                <a:cxn ang="0">
                  <a:pos x="7" y="9"/>
                </a:cxn>
                <a:cxn ang="0">
                  <a:pos x="13" y="3"/>
                </a:cxn>
                <a:cxn ang="0">
                  <a:pos x="22" y="0"/>
                </a:cxn>
              </a:cxnLst>
              <a:rect l="0" t="0" r="r" b="b"/>
              <a:pathLst>
                <a:path w="44" h="55">
                  <a:moveTo>
                    <a:pt x="22" y="0"/>
                  </a:moveTo>
                  <a:lnTo>
                    <a:pt x="31" y="3"/>
                  </a:lnTo>
                  <a:lnTo>
                    <a:pt x="38" y="9"/>
                  </a:lnTo>
                  <a:lnTo>
                    <a:pt x="42" y="18"/>
                  </a:lnTo>
                  <a:lnTo>
                    <a:pt x="44" y="28"/>
                  </a:lnTo>
                  <a:lnTo>
                    <a:pt x="42" y="39"/>
                  </a:lnTo>
                  <a:lnTo>
                    <a:pt x="38" y="47"/>
                  </a:lnTo>
                  <a:lnTo>
                    <a:pt x="31" y="53"/>
                  </a:lnTo>
                  <a:lnTo>
                    <a:pt x="22" y="55"/>
                  </a:lnTo>
                  <a:lnTo>
                    <a:pt x="13" y="53"/>
                  </a:lnTo>
                  <a:lnTo>
                    <a:pt x="7" y="47"/>
                  </a:lnTo>
                  <a:lnTo>
                    <a:pt x="1" y="39"/>
                  </a:lnTo>
                  <a:lnTo>
                    <a:pt x="0" y="28"/>
                  </a:lnTo>
                  <a:lnTo>
                    <a:pt x="1" y="18"/>
                  </a:lnTo>
                  <a:lnTo>
                    <a:pt x="7" y="9"/>
                  </a:lnTo>
                  <a:lnTo>
                    <a:pt x="13" y="3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8C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8" name="42 Forma libre"/>
            <p:cNvSpPr>
              <a:spLocks/>
            </p:cNvSpPr>
            <p:nvPr/>
          </p:nvSpPr>
          <p:spPr bwMode="auto">
            <a:xfrm>
              <a:off x="869" y="393"/>
              <a:ext cx="15" cy="18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30" y="1"/>
                </a:cxn>
                <a:cxn ang="0">
                  <a:pos x="37" y="7"/>
                </a:cxn>
                <a:cxn ang="0">
                  <a:pos x="41" y="16"/>
                </a:cxn>
                <a:cxn ang="0">
                  <a:pos x="43" y="28"/>
                </a:cxn>
                <a:cxn ang="0">
                  <a:pos x="41" y="38"/>
                </a:cxn>
                <a:cxn ang="0">
                  <a:pos x="37" y="47"/>
                </a:cxn>
                <a:cxn ang="0">
                  <a:pos x="30" y="53"/>
                </a:cxn>
                <a:cxn ang="0">
                  <a:pos x="21" y="54"/>
                </a:cxn>
                <a:cxn ang="0">
                  <a:pos x="12" y="53"/>
                </a:cxn>
                <a:cxn ang="0">
                  <a:pos x="6" y="47"/>
                </a:cxn>
                <a:cxn ang="0">
                  <a:pos x="1" y="38"/>
                </a:cxn>
                <a:cxn ang="0">
                  <a:pos x="0" y="28"/>
                </a:cxn>
                <a:cxn ang="0">
                  <a:pos x="1" y="16"/>
                </a:cxn>
                <a:cxn ang="0">
                  <a:pos x="6" y="7"/>
                </a:cxn>
                <a:cxn ang="0">
                  <a:pos x="12" y="1"/>
                </a:cxn>
                <a:cxn ang="0">
                  <a:pos x="21" y="0"/>
                </a:cxn>
              </a:cxnLst>
              <a:rect l="0" t="0" r="r" b="b"/>
              <a:pathLst>
                <a:path w="43" h="54">
                  <a:moveTo>
                    <a:pt x="21" y="0"/>
                  </a:moveTo>
                  <a:lnTo>
                    <a:pt x="30" y="1"/>
                  </a:lnTo>
                  <a:lnTo>
                    <a:pt x="37" y="7"/>
                  </a:lnTo>
                  <a:lnTo>
                    <a:pt x="41" y="16"/>
                  </a:lnTo>
                  <a:lnTo>
                    <a:pt x="43" y="28"/>
                  </a:lnTo>
                  <a:lnTo>
                    <a:pt x="41" y="38"/>
                  </a:lnTo>
                  <a:lnTo>
                    <a:pt x="37" y="47"/>
                  </a:lnTo>
                  <a:lnTo>
                    <a:pt x="30" y="53"/>
                  </a:lnTo>
                  <a:lnTo>
                    <a:pt x="21" y="54"/>
                  </a:lnTo>
                  <a:lnTo>
                    <a:pt x="12" y="53"/>
                  </a:lnTo>
                  <a:lnTo>
                    <a:pt x="6" y="47"/>
                  </a:lnTo>
                  <a:lnTo>
                    <a:pt x="1" y="38"/>
                  </a:lnTo>
                  <a:lnTo>
                    <a:pt x="0" y="28"/>
                  </a:lnTo>
                  <a:lnTo>
                    <a:pt x="1" y="16"/>
                  </a:lnTo>
                  <a:lnTo>
                    <a:pt x="6" y="7"/>
                  </a:lnTo>
                  <a:lnTo>
                    <a:pt x="12" y="1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8C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9" name="43 Forma libre"/>
            <p:cNvSpPr>
              <a:spLocks/>
            </p:cNvSpPr>
            <p:nvPr/>
          </p:nvSpPr>
          <p:spPr bwMode="auto">
            <a:xfrm>
              <a:off x="646" y="485"/>
              <a:ext cx="256" cy="10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0" y="4"/>
                </a:cxn>
                <a:cxn ang="0">
                  <a:pos x="769" y="0"/>
                </a:cxn>
                <a:cxn ang="0">
                  <a:pos x="769" y="18"/>
                </a:cxn>
                <a:cxn ang="0">
                  <a:pos x="0" y="32"/>
                </a:cxn>
              </a:cxnLst>
              <a:rect l="0" t="0" r="r" b="b"/>
              <a:pathLst>
                <a:path w="769" h="32">
                  <a:moveTo>
                    <a:pt x="0" y="32"/>
                  </a:moveTo>
                  <a:lnTo>
                    <a:pt x="0" y="4"/>
                  </a:lnTo>
                  <a:lnTo>
                    <a:pt x="769" y="0"/>
                  </a:lnTo>
                  <a:lnTo>
                    <a:pt x="769" y="18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75727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0" name="44 Forma libre"/>
            <p:cNvSpPr>
              <a:spLocks/>
            </p:cNvSpPr>
            <p:nvPr/>
          </p:nvSpPr>
          <p:spPr bwMode="auto">
            <a:xfrm>
              <a:off x="746" y="427"/>
              <a:ext cx="91" cy="10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272" y="0"/>
                </a:cxn>
                <a:cxn ang="0">
                  <a:pos x="272" y="24"/>
                </a:cxn>
                <a:cxn ang="0">
                  <a:pos x="0" y="30"/>
                </a:cxn>
                <a:cxn ang="0">
                  <a:pos x="3" y="0"/>
                </a:cxn>
              </a:cxnLst>
              <a:rect l="0" t="0" r="r" b="b"/>
              <a:pathLst>
                <a:path w="272" h="30">
                  <a:moveTo>
                    <a:pt x="3" y="0"/>
                  </a:moveTo>
                  <a:lnTo>
                    <a:pt x="272" y="0"/>
                  </a:lnTo>
                  <a:lnTo>
                    <a:pt x="272" y="24"/>
                  </a:lnTo>
                  <a:lnTo>
                    <a:pt x="0" y="3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2020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1" name="45 Forma libre"/>
            <p:cNvSpPr>
              <a:spLocks/>
            </p:cNvSpPr>
            <p:nvPr/>
          </p:nvSpPr>
          <p:spPr bwMode="auto">
            <a:xfrm>
              <a:off x="661" y="265"/>
              <a:ext cx="217" cy="113"/>
            </a:xfrm>
            <a:custGeom>
              <a:avLst/>
              <a:gdLst/>
              <a:ahLst/>
              <a:cxnLst>
                <a:cxn ang="0">
                  <a:pos x="623" y="231"/>
                </a:cxn>
                <a:cxn ang="0">
                  <a:pos x="499" y="231"/>
                </a:cxn>
                <a:cxn ang="0">
                  <a:pos x="499" y="164"/>
                </a:cxn>
                <a:cxn ang="0">
                  <a:pos x="471" y="105"/>
                </a:cxn>
                <a:cxn ang="0">
                  <a:pos x="383" y="105"/>
                </a:cxn>
                <a:cxn ang="0">
                  <a:pos x="336" y="183"/>
                </a:cxn>
                <a:cxn ang="0">
                  <a:pos x="326" y="29"/>
                </a:cxn>
                <a:cxn ang="0">
                  <a:pos x="202" y="0"/>
                </a:cxn>
                <a:cxn ang="0">
                  <a:pos x="144" y="58"/>
                </a:cxn>
                <a:cxn ang="0">
                  <a:pos x="95" y="10"/>
                </a:cxn>
                <a:cxn ang="0">
                  <a:pos x="0" y="10"/>
                </a:cxn>
                <a:cxn ang="0">
                  <a:pos x="67" y="328"/>
                </a:cxn>
                <a:cxn ang="0">
                  <a:pos x="259" y="319"/>
                </a:cxn>
                <a:cxn ang="0">
                  <a:pos x="653" y="339"/>
                </a:cxn>
                <a:cxn ang="0">
                  <a:pos x="623" y="231"/>
                </a:cxn>
              </a:cxnLst>
              <a:rect l="0" t="0" r="r" b="b"/>
              <a:pathLst>
                <a:path w="653" h="339">
                  <a:moveTo>
                    <a:pt x="623" y="231"/>
                  </a:moveTo>
                  <a:lnTo>
                    <a:pt x="499" y="231"/>
                  </a:lnTo>
                  <a:lnTo>
                    <a:pt x="499" y="164"/>
                  </a:lnTo>
                  <a:lnTo>
                    <a:pt x="471" y="105"/>
                  </a:lnTo>
                  <a:lnTo>
                    <a:pt x="383" y="105"/>
                  </a:lnTo>
                  <a:lnTo>
                    <a:pt x="336" y="183"/>
                  </a:lnTo>
                  <a:lnTo>
                    <a:pt x="326" y="29"/>
                  </a:lnTo>
                  <a:lnTo>
                    <a:pt x="202" y="0"/>
                  </a:lnTo>
                  <a:lnTo>
                    <a:pt x="144" y="58"/>
                  </a:lnTo>
                  <a:lnTo>
                    <a:pt x="95" y="10"/>
                  </a:lnTo>
                  <a:lnTo>
                    <a:pt x="0" y="10"/>
                  </a:lnTo>
                  <a:lnTo>
                    <a:pt x="67" y="328"/>
                  </a:lnTo>
                  <a:lnTo>
                    <a:pt x="259" y="319"/>
                  </a:lnTo>
                  <a:lnTo>
                    <a:pt x="653" y="339"/>
                  </a:lnTo>
                  <a:lnTo>
                    <a:pt x="623" y="231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" name="46 Forma libre"/>
            <p:cNvSpPr>
              <a:spLocks/>
            </p:cNvSpPr>
            <p:nvPr/>
          </p:nvSpPr>
          <p:spPr bwMode="auto">
            <a:xfrm>
              <a:off x="741" y="220"/>
              <a:ext cx="86" cy="64"/>
            </a:xfrm>
            <a:custGeom>
              <a:avLst/>
              <a:gdLst/>
              <a:ahLst/>
              <a:cxnLst>
                <a:cxn ang="0">
                  <a:pos x="182" y="0"/>
                </a:cxn>
                <a:cxn ang="0">
                  <a:pos x="0" y="154"/>
                </a:cxn>
                <a:cxn ang="0">
                  <a:pos x="78" y="145"/>
                </a:cxn>
                <a:cxn ang="0">
                  <a:pos x="38" y="193"/>
                </a:cxn>
                <a:cxn ang="0">
                  <a:pos x="259" y="0"/>
                </a:cxn>
                <a:cxn ang="0">
                  <a:pos x="182" y="0"/>
                </a:cxn>
              </a:cxnLst>
              <a:rect l="0" t="0" r="r" b="b"/>
              <a:pathLst>
                <a:path w="259" h="193">
                  <a:moveTo>
                    <a:pt x="182" y="0"/>
                  </a:moveTo>
                  <a:lnTo>
                    <a:pt x="0" y="154"/>
                  </a:lnTo>
                  <a:lnTo>
                    <a:pt x="78" y="145"/>
                  </a:lnTo>
                  <a:lnTo>
                    <a:pt x="38" y="193"/>
                  </a:lnTo>
                  <a:lnTo>
                    <a:pt x="259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007AD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3" name="47 Forma libre"/>
            <p:cNvSpPr>
              <a:spLocks/>
            </p:cNvSpPr>
            <p:nvPr/>
          </p:nvSpPr>
          <p:spPr bwMode="auto">
            <a:xfrm>
              <a:off x="750" y="284"/>
              <a:ext cx="90" cy="58"/>
            </a:xfrm>
            <a:custGeom>
              <a:avLst/>
              <a:gdLst/>
              <a:ahLst/>
              <a:cxnLst>
                <a:cxn ang="0">
                  <a:pos x="231" y="10"/>
                </a:cxn>
                <a:cxn ang="0">
                  <a:pos x="0" y="173"/>
                </a:cxn>
                <a:cxn ang="0">
                  <a:pos x="107" y="125"/>
                </a:cxn>
                <a:cxn ang="0">
                  <a:pos x="269" y="0"/>
                </a:cxn>
                <a:cxn ang="0">
                  <a:pos x="231" y="10"/>
                </a:cxn>
              </a:cxnLst>
              <a:rect l="0" t="0" r="r" b="b"/>
              <a:pathLst>
                <a:path w="269" h="173">
                  <a:moveTo>
                    <a:pt x="231" y="10"/>
                  </a:moveTo>
                  <a:lnTo>
                    <a:pt x="0" y="173"/>
                  </a:lnTo>
                  <a:lnTo>
                    <a:pt x="107" y="125"/>
                  </a:lnTo>
                  <a:lnTo>
                    <a:pt x="269" y="0"/>
                  </a:lnTo>
                  <a:lnTo>
                    <a:pt x="231" y="10"/>
                  </a:lnTo>
                  <a:close/>
                </a:path>
              </a:pathLst>
            </a:custGeom>
            <a:solidFill>
              <a:srgbClr val="007AD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4" name="48 Forma libre"/>
            <p:cNvSpPr>
              <a:spLocks/>
            </p:cNvSpPr>
            <p:nvPr/>
          </p:nvSpPr>
          <p:spPr bwMode="auto">
            <a:xfrm>
              <a:off x="446" y="187"/>
              <a:ext cx="53" cy="80"/>
            </a:xfrm>
            <a:custGeom>
              <a:avLst/>
              <a:gdLst/>
              <a:ahLst/>
              <a:cxnLst>
                <a:cxn ang="0">
                  <a:pos x="4" y="50"/>
                </a:cxn>
                <a:cxn ang="0">
                  <a:pos x="159" y="0"/>
                </a:cxn>
                <a:cxn ang="0">
                  <a:pos x="159" y="239"/>
                </a:cxn>
                <a:cxn ang="0">
                  <a:pos x="134" y="193"/>
                </a:cxn>
                <a:cxn ang="0">
                  <a:pos x="134" y="121"/>
                </a:cxn>
                <a:cxn ang="0">
                  <a:pos x="125" y="75"/>
                </a:cxn>
                <a:cxn ang="0">
                  <a:pos x="93" y="91"/>
                </a:cxn>
                <a:cxn ang="0">
                  <a:pos x="88" y="176"/>
                </a:cxn>
                <a:cxn ang="0">
                  <a:pos x="26" y="226"/>
                </a:cxn>
                <a:cxn ang="0">
                  <a:pos x="26" y="171"/>
                </a:cxn>
                <a:cxn ang="0">
                  <a:pos x="32" y="88"/>
                </a:cxn>
                <a:cxn ang="0">
                  <a:pos x="0" y="113"/>
                </a:cxn>
                <a:cxn ang="0">
                  <a:pos x="0" y="105"/>
                </a:cxn>
                <a:cxn ang="0">
                  <a:pos x="0" y="85"/>
                </a:cxn>
                <a:cxn ang="0">
                  <a:pos x="1" y="63"/>
                </a:cxn>
                <a:cxn ang="0">
                  <a:pos x="4" y="50"/>
                </a:cxn>
              </a:cxnLst>
              <a:rect l="0" t="0" r="r" b="b"/>
              <a:pathLst>
                <a:path w="159" h="239">
                  <a:moveTo>
                    <a:pt x="4" y="50"/>
                  </a:moveTo>
                  <a:lnTo>
                    <a:pt x="159" y="0"/>
                  </a:lnTo>
                  <a:lnTo>
                    <a:pt x="159" y="239"/>
                  </a:lnTo>
                  <a:lnTo>
                    <a:pt x="134" y="193"/>
                  </a:lnTo>
                  <a:lnTo>
                    <a:pt x="134" y="121"/>
                  </a:lnTo>
                  <a:lnTo>
                    <a:pt x="125" y="75"/>
                  </a:lnTo>
                  <a:lnTo>
                    <a:pt x="93" y="91"/>
                  </a:lnTo>
                  <a:lnTo>
                    <a:pt x="88" y="176"/>
                  </a:lnTo>
                  <a:lnTo>
                    <a:pt x="26" y="226"/>
                  </a:lnTo>
                  <a:lnTo>
                    <a:pt x="26" y="171"/>
                  </a:lnTo>
                  <a:lnTo>
                    <a:pt x="32" y="88"/>
                  </a:lnTo>
                  <a:lnTo>
                    <a:pt x="0" y="113"/>
                  </a:lnTo>
                  <a:lnTo>
                    <a:pt x="0" y="105"/>
                  </a:lnTo>
                  <a:lnTo>
                    <a:pt x="0" y="85"/>
                  </a:lnTo>
                  <a:lnTo>
                    <a:pt x="1" y="63"/>
                  </a:lnTo>
                  <a:lnTo>
                    <a:pt x="4" y="5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5" name="49 Forma libre"/>
            <p:cNvSpPr>
              <a:spLocks/>
            </p:cNvSpPr>
            <p:nvPr/>
          </p:nvSpPr>
          <p:spPr bwMode="auto">
            <a:xfrm>
              <a:off x="450" y="268"/>
              <a:ext cx="31" cy="42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127"/>
                </a:cxn>
                <a:cxn ang="0">
                  <a:pos x="50" y="114"/>
                </a:cxn>
                <a:cxn ang="0">
                  <a:pos x="92" y="0"/>
                </a:cxn>
                <a:cxn ang="0">
                  <a:pos x="50" y="9"/>
                </a:cxn>
                <a:cxn ang="0">
                  <a:pos x="25" y="72"/>
                </a:cxn>
                <a:cxn ang="0">
                  <a:pos x="0" y="4"/>
                </a:cxn>
              </a:cxnLst>
              <a:rect l="0" t="0" r="r" b="b"/>
              <a:pathLst>
                <a:path w="92" h="127">
                  <a:moveTo>
                    <a:pt x="0" y="4"/>
                  </a:moveTo>
                  <a:lnTo>
                    <a:pt x="0" y="127"/>
                  </a:lnTo>
                  <a:lnTo>
                    <a:pt x="50" y="114"/>
                  </a:lnTo>
                  <a:lnTo>
                    <a:pt x="92" y="0"/>
                  </a:lnTo>
                  <a:lnTo>
                    <a:pt x="50" y="9"/>
                  </a:lnTo>
                  <a:lnTo>
                    <a:pt x="25" y="7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6" name="50 Forma libre"/>
            <p:cNvSpPr>
              <a:spLocks/>
            </p:cNvSpPr>
            <p:nvPr/>
          </p:nvSpPr>
          <p:spPr bwMode="auto">
            <a:xfrm>
              <a:off x="470" y="227"/>
              <a:ext cx="9" cy="24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71"/>
                </a:cxn>
                <a:cxn ang="0">
                  <a:pos x="20" y="33"/>
                </a:cxn>
                <a:cxn ang="0">
                  <a:pos x="29" y="0"/>
                </a:cxn>
                <a:cxn ang="0">
                  <a:pos x="0" y="8"/>
                </a:cxn>
              </a:cxnLst>
              <a:rect l="0" t="0" r="r" b="b"/>
              <a:pathLst>
                <a:path w="29" h="71">
                  <a:moveTo>
                    <a:pt x="0" y="8"/>
                  </a:moveTo>
                  <a:lnTo>
                    <a:pt x="0" y="71"/>
                  </a:lnTo>
                  <a:lnTo>
                    <a:pt x="20" y="33"/>
                  </a:lnTo>
                  <a:lnTo>
                    <a:pt x="29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7AD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7" name="51 Forma libre"/>
            <p:cNvSpPr>
              <a:spLocks/>
            </p:cNvSpPr>
            <p:nvPr/>
          </p:nvSpPr>
          <p:spPr bwMode="auto">
            <a:xfrm>
              <a:off x="365" y="248"/>
              <a:ext cx="36" cy="89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265"/>
                </a:cxn>
                <a:cxn ang="0">
                  <a:pos x="54" y="247"/>
                </a:cxn>
                <a:cxn ang="0">
                  <a:pos x="87" y="148"/>
                </a:cxn>
                <a:cxn ang="0">
                  <a:pos x="109" y="44"/>
                </a:cxn>
                <a:cxn ang="0">
                  <a:pos x="77" y="44"/>
                </a:cxn>
                <a:cxn ang="0">
                  <a:pos x="16" y="144"/>
                </a:cxn>
                <a:cxn ang="0">
                  <a:pos x="38" y="12"/>
                </a:cxn>
                <a:cxn ang="0">
                  <a:pos x="6" y="0"/>
                </a:cxn>
              </a:cxnLst>
              <a:rect l="0" t="0" r="r" b="b"/>
              <a:pathLst>
                <a:path w="109" h="265">
                  <a:moveTo>
                    <a:pt x="6" y="0"/>
                  </a:moveTo>
                  <a:lnTo>
                    <a:pt x="0" y="265"/>
                  </a:lnTo>
                  <a:lnTo>
                    <a:pt x="54" y="247"/>
                  </a:lnTo>
                  <a:lnTo>
                    <a:pt x="87" y="148"/>
                  </a:lnTo>
                  <a:lnTo>
                    <a:pt x="109" y="44"/>
                  </a:lnTo>
                  <a:lnTo>
                    <a:pt x="77" y="44"/>
                  </a:lnTo>
                  <a:lnTo>
                    <a:pt x="16" y="144"/>
                  </a:lnTo>
                  <a:lnTo>
                    <a:pt x="38" y="12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8" name="52 Forma libre"/>
            <p:cNvSpPr>
              <a:spLocks/>
            </p:cNvSpPr>
            <p:nvPr/>
          </p:nvSpPr>
          <p:spPr bwMode="auto">
            <a:xfrm>
              <a:off x="369" y="287"/>
              <a:ext cx="14" cy="34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0" y="55"/>
                </a:cxn>
                <a:cxn ang="0">
                  <a:pos x="0" y="104"/>
                </a:cxn>
                <a:cxn ang="0">
                  <a:pos x="38" y="51"/>
                </a:cxn>
                <a:cxn ang="0">
                  <a:pos x="42" y="0"/>
                </a:cxn>
              </a:cxnLst>
              <a:rect l="0" t="0" r="r" b="b"/>
              <a:pathLst>
                <a:path w="42" h="104">
                  <a:moveTo>
                    <a:pt x="42" y="0"/>
                  </a:moveTo>
                  <a:lnTo>
                    <a:pt x="0" y="55"/>
                  </a:lnTo>
                  <a:lnTo>
                    <a:pt x="0" y="104"/>
                  </a:lnTo>
                  <a:lnTo>
                    <a:pt x="38" y="5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007AD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9" name="53 Forma libre"/>
            <p:cNvSpPr>
              <a:spLocks/>
            </p:cNvSpPr>
            <p:nvPr/>
          </p:nvSpPr>
          <p:spPr bwMode="auto">
            <a:xfrm>
              <a:off x="303" y="263"/>
              <a:ext cx="36" cy="53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109" y="0"/>
                </a:cxn>
                <a:cxn ang="0">
                  <a:pos x="109" y="48"/>
                </a:cxn>
                <a:cxn ang="0">
                  <a:pos x="109" y="110"/>
                </a:cxn>
                <a:cxn ang="0">
                  <a:pos x="55" y="48"/>
                </a:cxn>
                <a:cxn ang="0">
                  <a:pos x="32" y="77"/>
                </a:cxn>
                <a:cxn ang="0">
                  <a:pos x="38" y="142"/>
                </a:cxn>
                <a:cxn ang="0">
                  <a:pos x="10" y="160"/>
                </a:cxn>
                <a:cxn ang="0">
                  <a:pos x="0" y="23"/>
                </a:cxn>
              </a:cxnLst>
              <a:rect l="0" t="0" r="r" b="b"/>
              <a:pathLst>
                <a:path w="109" h="160">
                  <a:moveTo>
                    <a:pt x="0" y="23"/>
                  </a:moveTo>
                  <a:lnTo>
                    <a:pt x="109" y="0"/>
                  </a:lnTo>
                  <a:lnTo>
                    <a:pt x="109" y="48"/>
                  </a:lnTo>
                  <a:lnTo>
                    <a:pt x="109" y="110"/>
                  </a:lnTo>
                  <a:lnTo>
                    <a:pt x="55" y="48"/>
                  </a:lnTo>
                  <a:lnTo>
                    <a:pt x="32" y="77"/>
                  </a:lnTo>
                  <a:lnTo>
                    <a:pt x="38" y="142"/>
                  </a:lnTo>
                  <a:lnTo>
                    <a:pt x="10" y="16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0" name="54 Forma libre"/>
            <p:cNvSpPr>
              <a:spLocks/>
            </p:cNvSpPr>
            <p:nvPr/>
          </p:nvSpPr>
          <p:spPr bwMode="auto">
            <a:xfrm>
              <a:off x="241" y="273"/>
              <a:ext cx="11" cy="47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140"/>
                </a:cxn>
                <a:cxn ang="0">
                  <a:pos x="25" y="97"/>
                </a:cxn>
                <a:cxn ang="0">
                  <a:pos x="31" y="0"/>
                </a:cxn>
                <a:cxn ang="0">
                  <a:pos x="0" y="30"/>
                </a:cxn>
              </a:cxnLst>
              <a:rect l="0" t="0" r="r" b="b"/>
              <a:pathLst>
                <a:path w="31" h="140">
                  <a:moveTo>
                    <a:pt x="0" y="30"/>
                  </a:moveTo>
                  <a:lnTo>
                    <a:pt x="0" y="140"/>
                  </a:lnTo>
                  <a:lnTo>
                    <a:pt x="25" y="97"/>
                  </a:lnTo>
                  <a:lnTo>
                    <a:pt x="31" y="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1" name="55 Forma libre"/>
            <p:cNvSpPr>
              <a:spLocks/>
            </p:cNvSpPr>
            <p:nvPr/>
          </p:nvSpPr>
          <p:spPr bwMode="auto">
            <a:xfrm>
              <a:off x="586" y="178"/>
              <a:ext cx="24" cy="1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493"/>
                </a:cxn>
                <a:cxn ang="0">
                  <a:pos x="71" y="523"/>
                </a:cxn>
                <a:cxn ang="0">
                  <a:pos x="71" y="469"/>
                </a:cxn>
                <a:cxn ang="0">
                  <a:pos x="71" y="370"/>
                </a:cxn>
                <a:cxn ang="0">
                  <a:pos x="61" y="191"/>
                </a:cxn>
                <a:cxn ang="0">
                  <a:pos x="0" y="0"/>
                </a:cxn>
              </a:cxnLst>
              <a:rect l="0" t="0" r="r" b="b"/>
              <a:pathLst>
                <a:path w="71" h="523">
                  <a:moveTo>
                    <a:pt x="0" y="0"/>
                  </a:moveTo>
                  <a:lnTo>
                    <a:pt x="10" y="493"/>
                  </a:lnTo>
                  <a:lnTo>
                    <a:pt x="71" y="523"/>
                  </a:lnTo>
                  <a:lnTo>
                    <a:pt x="71" y="469"/>
                  </a:lnTo>
                  <a:lnTo>
                    <a:pt x="71" y="370"/>
                  </a:lnTo>
                  <a:lnTo>
                    <a:pt x="61" y="1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2" name="56 Forma libre"/>
            <p:cNvSpPr>
              <a:spLocks/>
            </p:cNvSpPr>
            <p:nvPr/>
          </p:nvSpPr>
          <p:spPr bwMode="auto">
            <a:xfrm>
              <a:off x="745" y="451"/>
              <a:ext cx="93" cy="30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278" y="0"/>
                </a:cxn>
                <a:cxn ang="0">
                  <a:pos x="278" y="89"/>
                </a:cxn>
                <a:cxn ang="0">
                  <a:pos x="0" y="89"/>
                </a:cxn>
                <a:cxn ang="0">
                  <a:pos x="0" y="3"/>
                </a:cxn>
              </a:cxnLst>
              <a:rect l="0" t="0" r="r" b="b"/>
              <a:pathLst>
                <a:path w="278" h="89">
                  <a:moveTo>
                    <a:pt x="0" y="3"/>
                  </a:moveTo>
                  <a:lnTo>
                    <a:pt x="278" y="0"/>
                  </a:lnTo>
                  <a:lnTo>
                    <a:pt x="278" y="89"/>
                  </a:lnTo>
                  <a:lnTo>
                    <a:pt x="0" y="89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2020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3" name="57 Forma libre"/>
            <p:cNvSpPr>
              <a:spLocks/>
            </p:cNvSpPr>
            <p:nvPr/>
          </p:nvSpPr>
          <p:spPr bwMode="auto">
            <a:xfrm>
              <a:off x="99" y="317"/>
              <a:ext cx="9" cy="6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2"/>
                </a:cxn>
                <a:cxn ang="0">
                  <a:pos x="21" y="188"/>
                </a:cxn>
                <a:cxn ang="0">
                  <a:pos x="25" y="149"/>
                </a:cxn>
                <a:cxn ang="0">
                  <a:pos x="25" y="3"/>
                </a:cxn>
                <a:cxn ang="0">
                  <a:pos x="0" y="0"/>
                </a:cxn>
              </a:cxnLst>
              <a:rect l="0" t="0" r="r" b="b"/>
              <a:pathLst>
                <a:path w="25" h="192">
                  <a:moveTo>
                    <a:pt x="0" y="0"/>
                  </a:moveTo>
                  <a:lnTo>
                    <a:pt x="0" y="192"/>
                  </a:lnTo>
                  <a:lnTo>
                    <a:pt x="21" y="188"/>
                  </a:lnTo>
                  <a:lnTo>
                    <a:pt x="25" y="149"/>
                  </a:lnTo>
                  <a:lnTo>
                    <a:pt x="2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4" name="58 Forma libre"/>
            <p:cNvSpPr>
              <a:spLocks/>
            </p:cNvSpPr>
            <p:nvPr/>
          </p:nvSpPr>
          <p:spPr bwMode="auto">
            <a:xfrm>
              <a:off x="151" y="311"/>
              <a:ext cx="9" cy="49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0" y="148"/>
                </a:cxn>
                <a:cxn ang="0">
                  <a:pos x="16" y="132"/>
                </a:cxn>
                <a:cxn ang="0">
                  <a:pos x="9" y="68"/>
                </a:cxn>
                <a:cxn ang="0">
                  <a:pos x="27" y="103"/>
                </a:cxn>
                <a:cxn ang="0">
                  <a:pos x="24" y="0"/>
                </a:cxn>
                <a:cxn ang="0">
                  <a:pos x="19" y="1"/>
                </a:cxn>
                <a:cxn ang="0">
                  <a:pos x="12" y="6"/>
                </a:cxn>
                <a:cxn ang="0">
                  <a:pos x="3" y="9"/>
                </a:cxn>
                <a:cxn ang="0">
                  <a:pos x="0" y="9"/>
                </a:cxn>
              </a:cxnLst>
              <a:rect l="0" t="0" r="r" b="b"/>
              <a:pathLst>
                <a:path w="27" h="148">
                  <a:moveTo>
                    <a:pt x="0" y="9"/>
                  </a:moveTo>
                  <a:lnTo>
                    <a:pt x="0" y="148"/>
                  </a:lnTo>
                  <a:lnTo>
                    <a:pt x="16" y="132"/>
                  </a:lnTo>
                  <a:lnTo>
                    <a:pt x="9" y="68"/>
                  </a:lnTo>
                  <a:lnTo>
                    <a:pt x="27" y="103"/>
                  </a:lnTo>
                  <a:lnTo>
                    <a:pt x="24" y="0"/>
                  </a:lnTo>
                  <a:lnTo>
                    <a:pt x="19" y="1"/>
                  </a:lnTo>
                  <a:lnTo>
                    <a:pt x="12" y="6"/>
                  </a:lnTo>
                  <a:lnTo>
                    <a:pt x="3" y="9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5" name="59 Forma libre"/>
            <p:cNvSpPr>
              <a:spLocks/>
            </p:cNvSpPr>
            <p:nvPr/>
          </p:nvSpPr>
          <p:spPr bwMode="auto">
            <a:xfrm>
              <a:off x="185" y="320"/>
              <a:ext cx="13" cy="47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0" y="65"/>
                </a:cxn>
                <a:cxn ang="0">
                  <a:pos x="12" y="50"/>
                </a:cxn>
                <a:cxn ang="0">
                  <a:pos x="0" y="90"/>
                </a:cxn>
                <a:cxn ang="0">
                  <a:pos x="3" y="141"/>
                </a:cxn>
                <a:cxn ang="0">
                  <a:pos x="37" y="138"/>
                </a:cxn>
                <a:cxn ang="0">
                  <a:pos x="39" y="21"/>
                </a:cxn>
                <a:cxn ang="0">
                  <a:pos x="31" y="0"/>
                </a:cxn>
              </a:cxnLst>
              <a:rect l="0" t="0" r="r" b="b"/>
              <a:pathLst>
                <a:path w="39" h="141">
                  <a:moveTo>
                    <a:pt x="31" y="0"/>
                  </a:moveTo>
                  <a:lnTo>
                    <a:pt x="30" y="65"/>
                  </a:lnTo>
                  <a:lnTo>
                    <a:pt x="12" y="50"/>
                  </a:lnTo>
                  <a:lnTo>
                    <a:pt x="0" y="90"/>
                  </a:lnTo>
                  <a:lnTo>
                    <a:pt x="3" y="141"/>
                  </a:lnTo>
                  <a:lnTo>
                    <a:pt x="37" y="138"/>
                  </a:lnTo>
                  <a:lnTo>
                    <a:pt x="39" y="21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42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6" name="60 Forma libre"/>
            <p:cNvSpPr>
              <a:spLocks/>
            </p:cNvSpPr>
            <p:nvPr/>
          </p:nvSpPr>
          <p:spPr bwMode="auto">
            <a:xfrm>
              <a:off x="650" y="189"/>
              <a:ext cx="145" cy="46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166" y="0"/>
                </a:cxn>
                <a:cxn ang="0">
                  <a:pos x="435" y="37"/>
                </a:cxn>
                <a:cxn ang="0">
                  <a:pos x="362" y="83"/>
                </a:cxn>
                <a:cxn ang="0">
                  <a:pos x="290" y="92"/>
                </a:cxn>
                <a:cxn ang="0">
                  <a:pos x="100" y="92"/>
                </a:cxn>
                <a:cxn ang="0">
                  <a:pos x="46" y="138"/>
                </a:cxn>
                <a:cxn ang="0">
                  <a:pos x="0" y="0"/>
                </a:cxn>
                <a:cxn ang="0">
                  <a:pos x="46" y="0"/>
                </a:cxn>
              </a:cxnLst>
              <a:rect l="0" t="0" r="r" b="b"/>
              <a:pathLst>
                <a:path w="435" h="138">
                  <a:moveTo>
                    <a:pt x="46" y="0"/>
                  </a:moveTo>
                  <a:lnTo>
                    <a:pt x="166" y="0"/>
                  </a:lnTo>
                  <a:lnTo>
                    <a:pt x="435" y="37"/>
                  </a:lnTo>
                  <a:lnTo>
                    <a:pt x="362" y="83"/>
                  </a:lnTo>
                  <a:lnTo>
                    <a:pt x="290" y="92"/>
                  </a:lnTo>
                  <a:lnTo>
                    <a:pt x="100" y="92"/>
                  </a:lnTo>
                  <a:lnTo>
                    <a:pt x="46" y="138"/>
                  </a:lnTo>
                  <a:lnTo>
                    <a:pt x="0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7" name="61 Forma libre"/>
            <p:cNvSpPr>
              <a:spLocks/>
            </p:cNvSpPr>
            <p:nvPr/>
          </p:nvSpPr>
          <p:spPr bwMode="auto">
            <a:xfrm>
              <a:off x="141" y="411"/>
              <a:ext cx="403" cy="94"/>
            </a:xfrm>
            <a:custGeom>
              <a:avLst/>
              <a:gdLst/>
              <a:ahLst/>
              <a:cxnLst>
                <a:cxn ang="0">
                  <a:pos x="1202" y="0"/>
                </a:cxn>
                <a:cxn ang="0">
                  <a:pos x="1" y="96"/>
                </a:cxn>
                <a:cxn ang="0">
                  <a:pos x="0" y="281"/>
                </a:cxn>
                <a:cxn ang="0">
                  <a:pos x="10" y="284"/>
                </a:cxn>
                <a:cxn ang="0">
                  <a:pos x="12" y="105"/>
                </a:cxn>
                <a:cxn ang="0">
                  <a:pos x="1209" y="10"/>
                </a:cxn>
                <a:cxn ang="0">
                  <a:pos x="1208" y="9"/>
                </a:cxn>
                <a:cxn ang="0">
                  <a:pos x="1204" y="4"/>
                </a:cxn>
                <a:cxn ang="0">
                  <a:pos x="1201" y="1"/>
                </a:cxn>
                <a:cxn ang="0">
                  <a:pos x="1202" y="0"/>
                </a:cxn>
              </a:cxnLst>
              <a:rect l="0" t="0" r="r" b="b"/>
              <a:pathLst>
                <a:path w="1209" h="284">
                  <a:moveTo>
                    <a:pt x="1202" y="0"/>
                  </a:moveTo>
                  <a:lnTo>
                    <a:pt x="1" y="96"/>
                  </a:lnTo>
                  <a:lnTo>
                    <a:pt x="0" y="281"/>
                  </a:lnTo>
                  <a:lnTo>
                    <a:pt x="10" y="284"/>
                  </a:lnTo>
                  <a:lnTo>
                    <a:pt x="12" y="105"/>
                  </a:lnTo>
                  <a:lnTo>
                    <a:pt x="1209" y="10"/>
                  </a:lnTo>
                  <a:lnTo>
                    <a:pt x="1208" y="9"/>
                  </a:lnTo>
                  <a:lnTo>
                    <a:pt x="1204" y="4"/>
                  </a:lnTo>
                  <a:lnTo>
                    <a:pt x="1201" y="1"/>
                  </a:lnTo>
                  <a:lnTo>
                    <a:pt x="1202" y="0"/>
                  </a:lnTo>
                  <a:close/>
                </a:path>
              </a:pathLst>
            </a:custGeom>
            <a:solidFill>
              <a:srgbClr val="4751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8" name="62 Rectángulo"/>
            <p:cNvSpPr>
              <a:spLocks noChangeArrowheads="1"/>
            </p:cNvSpPr>
            <p:nvPr/>
          </p:nvSpPr>
          <p:spPr bwMode="auto">
            <a:xfrm>
              <a:off x="240" y="436"/>
              <a:ext cx="4" cy="80"/>
            </a:xfrm>
            <a:prstGeom prst="rect">
              <a:avLst/>
            </a:prstGeom>
            <a:solidFill>
              <a:srgbClr val="47516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9" name="63 Rectángulo"/>
            <p:cNvSpPr>
              <a:spLocks noChangeArrowheads="1"/>
            </p:cNvSpPr>
            <p:nvPr/>
          </p:nvSpPr>
          <p:spPr bwMode="auto">
            <a:xfrm>
              <a:off x="343" y="431"/>
              <a:ext cx="4" cy="98"/>
            </a:xfrm>
            <a:prstGeom prst="rect">
              <a:avLst/>
            </a:prstGeom>
            <a:solidFill>
              <a:srgbClr val="47516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0" name="64 Forma libre"/>
            <p:cNvSpPr>
              <a:spLocks/>
            </p:cNvSpPr>
            <p:nvPr/>
          </p:nvSpPr>
          <p:spPr bwMode="auto">
            <a:xfrm>
              <a:off x="818" y="174"/>
              <a:ext cx="10" cy="13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0" y="1"/>
                </a:cxn>
                <a:cxn ang="0">
                  <a:pos x="4" y="4"/>
                </a:cxn>
                <a:cxn ang="0">
                  <a:pos x="1" y="11"/>
                </a:cxn>
                <a:cxn ang="0">
                  <a:pos x="0" y="19"/>
                </a:cxn>
                <a:cxn ang="0">
                  <a:pos x="1" y="26"/>
                </a:cxn>
                <a:cxn ang="0">
                  <a:pos x="4" y="32"/>
                </a:cxn>
                <a:cxn ang="0">
                  <a:pos x="10" y="37"/>
                </a:cxn>
                <a:cxn ang="0">
                  <a:pos x="16" y="38"/>
                </a:cxn>
                <a:cxn ang="0">
                  <a:pos x="22" y="37"/>
                </a:cxn>
                <a:cxn ang="0">
                  <a:pos x="28" y="32"/>
                </a:cxn>
                <a:cxn ang="0">
                  <a:pos x="31" y="26"/>
                </a:cxn>
                <a:cxn ang="0">
                  <a:pos x="32" y="19"/>
                </a:cxn>
                <a:cxn ang="0">
                  <a:pos x="31" y="11"/>
                </a:cxn>
                <a:cxn ang="0">
                  <a:pos x="28" y="4"/>
                </a:cxn>
                <a:cxn ang="0">
                  <a:pos x="22" y="1"/>
                </a:cxn>
                <a:cxn ang="0">
                  <a:pos x="16" y="0"/>
                </a:cxn>
              </a:cxnLst>
              <a:rect l="0" t="0" r="r" b="b"/>
              <a:pathLst>
                <a:path w="32" h="38">
                  <a:moveTo>
                    <a:pt x="16" y="0"/>
                  </a:moveTo>
                  <a:lnTo>
                    <a:pt x="10" y="1"/>
                  </a:lnTo>
                  <a:lnTo>
                    <a:pt x="4" y="4"/>
                  </a:lnTo>
                  <a:lnTo>
                    <a:pt x="1" y="11"/>
                  </a:lnTo>
                  <a:lnTo>
                    <a:pt x="0" y="19"/>
                  </a:lnTo>
                  <a:lnTo>
                    <a:pt x="1" y="26"/>
                  </a:lnTo>
                  <a:lnTo>
                    <a:pt x="4" y="32"/>
                  </a:lnTo>
                  <a:lnTo>
                    <a:pt x="10" y="37"/>
                  </a:lnTo>
                  <a:lnTo>
                    <a:pt x="16" y="38"/>
                  </a:lnTo>
                  <a:lnTo>
                    <a:pt x="22" y="37"/>
                  </a:lnTo>
                  <a:lnTo>
                    <a:pt x="28" y="32"/>
                  </a:lnTo>
                  <a:lnTo>
                    <a:pt x="31" y="26"/>
                  </a:lnTo>
                  <a:lnTo>
                    <a:pt x="32" y="19"/>
                  </a:lnTo>
                  <a:lnTo>
                    <a:pt x="31" y="11"/>
                  </a:lnTo>
                  <a:lnTo>
                    <a:pt x="28" y="4"/>
                  </a:lnTo>
                  <a:lnTo>
                    <a:pt x="22" y="1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1" name="65 Forma libre"/>
            <p:cNvSpPr>
              <a:spLocks/>
            </p:cNvSpPr>
            <p:nvPr/>
          </p:nvSpPr>
          <p:spPr bwMode="auto">
            <a:xfrm>
              <a:off x="759" y="165"/>
              <a:ext cx="11" cy="13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0" y="2"/>
                </a:cxn>
                <a:cxn ang="0">
                  <a:pos x="4" y="5"/>
                </a:cxn>
                <a:cxn ang="0">
                  <a:pos x="1" y="12"/>
                </a:cxn>
                <a:cxn ang="0">
                  <a:pos x="0" y="20"/>
                </a:cxn>
                <a:cxn ang="0">
                  <a:pos x="1" y="27"/>
                </a:cxn>
                <a:cxn ang="0">
                  <a:pos x="4" y="33"/>
                </a:cxn>
                <a:cxn ang="0">
                  <a:pos x="10" y="36"/>
                </a:cxn>
                <a:cxn ang="0">
                  <a:pos x="16" y="37"/>
                </a:cxn>
                <a:cxn ang="0">
                  <a:pos x="22" y="36"/>
                </a:cxn>
                <a:cxn ang="0">
                  <a:pos x="28" y="33"/>
                </a:cxn>
                <a:cxn ang="0">
                  <a:pos x="31" y="27"/>
                </a:cxn>
                <a:cxn ang="0">
                  <a:pos x="32" y="20"/>
                </a:cxn>
                <a:cxn ang="0">
                  <a:pos x="31" y="12"/>
                </a:cxn>
                <a:cxn ang="0">
                  <a:pos x="28" y="5"/>
                </a:cxn>
                <a:cxn ang="0">
                  <a:pos x="22" y="2"/>
                </a:cxn>
                <a:cxn ang="0">
                  <a:pos x="16" y="0"/>
                </a:cxn>
              </a:cxnLst>
              <a:rect l="0" t="0" r="r" b="b"/>
              <a:pathLst>
                <a:path w="32" h="37">
                  <a:moveTo>
                    <a:pt x="16" y="0"/>
                  </a:moveTo>
                  <a:lnTo>
                    <a:pt x="10" y="2"/>
                  </a:lnTo>
                  <a:lnTo>
                    <a:pt x="4" y="5"/>
                  </a:lnTo>
                  <a:lnTo>
                    <a:pt x="1" y="12"/>
                  </a:lnTo>
                  <a:lnTo>
                    <a:pt x="0" y="20"/>
                  </a:lnTo>
                  <a:lnTo>
                    <a:pt x="1" y="27"/>
                  </a:lnTo>
                  <a:lnTo>
                    <a:pt x="4" y="33"/>
                  </a:lnTo>
                  <a:lnTo>
                    <a:pt x="10" y="36"/>
                  </a:lnTo>
                  <a:lnTo>
                    <a:pt x="16" y="37"/>
                  </a:lnTo>
                  <a:lnTo>
                    <a:pt x="22" y="36"/>
                  </a:lnTo>
                  <a:lnTo>
                    <a:pt x="28" y="33"/>
                  </a:lnTo>
                  <a:lnTo>
                    <a:pt x="31" y="27"/>
                  </a:lnTo>
                  <a:lnTo>
                    <a:pt x="32" y="20"/>
                  </a:lnTo>
                  <a:lnTo>
                    <a:pt x="31" y="12"/>
                  </a:lnTo>
                  <a:lnTo>
                    <a:pt x="28" y="5"/>
                  </a:lnTo>
                  <a:lnTo>
                    <a:pt x="22" y="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2" name="66 Forma libre"/>
            <p:cNvSpPr>
              <a:spLocks/>
            </p:cNvSpPr>
            <p:nvPr/>
          </p:nvSpPr>
          <p:spPr bwMode="auto">
            <a:xfrm>
              <a:off x="691" y="156"/>
              <a:ext cx="10" cy="13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8" y="2"/>
                </a:cxn>
                <a:cxn ang="0">
                  <a:pos x="4" y="6"/>
                </a:cxn>
                <a:cxn ang="0">
                  <a:pos x="1" y="14"/>
                </a:cxn>
                <a:cxn ang="0">
                  <a:pos x="0" y="21"/>
                </a:cxn>
                <a:cxn ang="0">
                  <a:pos x="1" y="28"/>
                </a:cxn>
                <a:cxn ang="0">
                  <a:pos x="4" y="34"/>
                </a:cxn>
                <a:cxn ang="0">
                  <a:pos x="8" y="39"/>
                </a:cxn>
                <a:cxn ang="0">
                  <a:pos x="14" y="40"/>
                </a:cxn>
                <a:cxn ang="0">
                  <a:pos x="20" y="39"/>
                </a:cxn>
                <a:cxn ang="0">
                  <a:pos x="26" y="34"/>
                </a:cxn>
                <a:cxn ang="0">
                  <a:pos x="29" y="28"/>
                </a:cxn>
                <a:cxn ang="0">
                  <a:pos x="31" y="21"/>
                </a:cxn>
                <a:cxn ang="0">
                  <a:pos x="29" y="14"/>
                </a:cxn>
                <a:cxn ang="0">
                  <a:pos x="26" y="6"/>
                </a:cxn>
                <a:cxn ang="0">
                  <a:pos x="20" y="2"/>
                </a:cxn>
                <a:cxn ang="0">
                  <a:pos x="14" y="0"/>
                </a:cxn>
              </a:cxnLst>
              <a:rect l="0" t="0" r="r" b="b"/>
              <a:pathLst>
                <a:path w="31" h="40">
                  <a:moveTo>
                    <a:pt x="14" y="0"/>
                  </a:moveTo>
                  <a:lnTo>
                    <a:pt x="8" y="2"/>
                  </a:lnTo>
                  <a:lnTo>
                    <a:pt x="4" y="6"/>
                  </a:lnTo>
                  <a:lnTo>
                    <a:pt x="1" y="14"/>
                  </a:lnTo>
                  <a:lnTo>
                    <a:pt x="0" y="21"/>
                  </a:lnTo>
                  <a:lnTo>
                    <a:pt x="1" y="28"/>
                  </a:lnTo>
                  <a:lnTo>
                    <a:pt x="4" y="34"/>
                  </a:lnTo>
                  <a:lnTo>
                    <a:pt x="8" y="39"/>
                  </a:lnTo>
                  <a:lnTo>
                    <a:pt x="14" y="40"/>
                  </a:lnTo>
                  <a:lnTo>
                    <a:pt x="20" y="39"/>
                  </a:lnTo>
                  <a:lnTo>
                    <a:pt x="26" y="34"/>
                  </a:lnTo>
                  <a:lnTo>
                    <a:pt x="29" y="28"/>
                  </a:lnTo>
                  <a:lnTo>
                    <a:pt x="31" y="21"/>
                  </a:lnTo>
                  <a:lnTo>
                    <a:pt x="29" y="14"/>
                  </a:lnTo>
                  <a:lnTo>
                    <a:pt x="26" y="6"/>
                  </a:lnTo>
                  <a:lnTo>
                    <a:pt x="20" y="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3" name="67 Forma libre"/>
            <p:cNvSpPr>
              <a:spLocks/>
            </p:cNvSpPr>
            <p:nvPr/>
          </p:nvSpPr>
          <p:spPr bwMode="auto">
            <a:xfrm>
              <a:off x="384" y="447"/>
              <a:ext cx="65" cy="115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117" y="3"/>
                </a:cxn>
                <a:cxn ang="0">
                  <a:pos x="136" y="14"/>
                </a:cxn>
                <a:cxn ang="0">
                  <a:pos x="153" y="30"/>
                </a:cxn>
                <a:cxn ang="0">
                  <a:pos x="167" y="51"/>
                </a:cxn>
                <a:cxn ang="0">
                  <a:pos x="179" y="76"/>
                </a:cxn>
                <a:cxn ang="0">
                  <a:pos x="188" y="105"/>
                </a:cxn>
                <a:cxn ang="0">
                  <a:pos x="194" y="138"/>
                </a:cxn>
                <a:cxn ang="0">
                  <a:pos x="196" y="172"/>
                </a:cxn>
                <a:cxn ang="0">
                  <a:pos x="194" y="206"/>
                </a:cxn>
                <a:cxn ang="0">
                  <a:pos x="188" y="239"/>
                </a:cxn>
                <a:cxn ang="0">
                  <a:pos x="179" y="268"/>
                </a:cxn>
                <a:cxn ang="0">
                  <a:pos x="167" y="293"/>
                </a:cxn>
                <a:cxn ang="0">
                  <a:pos x="153" y="315"/>
                </a:cxn>
                <a:cxn ang="0">
                  <a:pos x="136" y="332"/>
                </a:cxn>
                <a:cxn ang="0">
                  <a:pos x="117" y="342"/>
                </a:cxn>
                <a:cxn ang="0">
                  <a:pos x="98" y="345"/>
                </a:cxn>
                <a:cxn ang="0">
                  <a:pos x="79" y="342"/>
                </a:cxn>
                <a:cxn ang="0">
                  <a:pos x="61" y="332"/>
                </a:cxn>
                <a:cxn ang="0">
                  <a:pos x="43" y="315"/>
                </a:cxn>
                <a:cxn ang="0">
                  <a:pos x="30" y="293"/>
                </a:cxn>
                <a:cxn ang="0">
                  <a:pos x="17" y="268"/>
                </a:cxn>
                <a:cxn ang="0">
                  <a:pos x="8" y="239"/>
                </a:cxn>
                <a:cxn ang="0">
                  <a:pos x="2" y="206"/>
                </a:cxn>
                <a:cxn ang="0">
                  <a:pos x="0" y="172"/>
                </a:cxn>
                <a:cxn ang="0">
                  <a:pos x="2" y="138"/>
                </a:cxn>
                <a:cxn ang="0">
                  <a:pos x="8" y="105"/>
                </a:cxn>
                <a:cxn ang="0">
                  <a:pos x="17" y="76"/>
                </a:cxn>
                <a:cxn ang="0">
                  <a:pos x="30" y="51"/>
                </a:cxn>
                <a:cxn ang="0">
                  <a:pos x="43" y="30"/>
                </a:cxn>
                <a:cxn ang="0">
                  <a:pos x="61" y="14"/>
                </a:cxn>
                <a:cxn ang="0">
                  <a:pos x="79" y="3"/>
                </a:cxn>
                <a:cxn ang="0">
                  <a:pos x="98" y="0"/>
                </a:cxn>
              </a:cxnLst>
              <a:rect l="0" t="0" r="r" b="b"/>
              <a:pathLst>
                <a:path w="196" h="345">
                  <a:moveTo>
                    <a:pt x="98" y="0"/>
                  </a:moveTo>
                  <a:lnTo>
                    <a:pt x="117" y="3"/>
                  </a:lnTo>
                  <a:lnTo>
                    <a:pt x="136" y="14"/>
                  </a:lnTo>
                  <a:lnTo>
                    <a:pt x="153" y="30"/>
                  </a:lnTo>
                  <a:lnTo>
                    <a:pt x="167" y="51"/>
                  </a:lnTo>
                  <a:lnTo>
                    <a:pt x="179" y="76"/>
                  </a:lnTo>
                  <a:lnTo>
                    <a:pt x="188" y="105"/>
                  </a:lnTo>
                  <a:lnTo>
                    <a:pt x="194" y="138"/>
                  </a:lnTo>
                  <a:lnTo>
                    <a:pt x="196" y="172"/>
                  </a:lnTo>
                  <a:lnTo>
                    <a:pt x="194" y="206"/>
                  </a:lnTo>
                  <a:lnTo>
                    <a:pt x="188" y="239"/>
                  </a:lnTo>
                  <a:lnTo>
                    <a:pt x="179" y="268"/>
                  </a:lnTo>
                  <a:lnTo>
                    <a:pt x="167" y="293"/>
                  </a:lnTo>
                  <a:lnTo>
                    <a:pt x="153" y="315"/>
                  </a:lnTo>
                  <a:lnTo>
                    <a:pt x="136" y="332"/>
                  </a:lnTo>
                  <a:lnTo>
                    <a:pt x="117" y="342"/>
                  </a:lnTo>
                  <a:lnTo>
                    <a:pt x="98" y="345"/>
                  </a:lnTo>
                  <a:lnTo>
                    <a:pt x="79" y="342"/>
                  </a:lnTo>
                  <a:lnTo>
                    <a:pt x="61" y="332"/>
                  </a:lnTo>
                  <a:lnTo>
                    <a:pt x="43" y="315"/>
                  </a:lnTo>
                  <a:lnTo>
                    <a:pt x="30" y="293"/>
                  </a:lnTo>
                  <a:lnTo>
                    <a:pt x="17" y="268"/>
                  </a:lnTo>
                  <a:lnTo>
                    <a:pt x="8" y="239"/>
                  </a:lnTo>
                  <a:lnTo>
                    <a:pt x="2" y="206"/>
                  </a:lnTo>
                  <a:lnTo>
                    <a:pt x="0" y="172"/>
                  </a:lnTo>
                  <a:lnTo>
                    <a:pt x="2" y="138"/>
                  </a:lnTo>
                  <a:lnTo>
                    <a:pt x="8" y="105"/>
                  </a:lnTo>
                  <a:lnTo>
                    <a:pt x="17" y="76"/>
                  </a:lnTo>
                  <a:lnTo>
                    <a:pt x="30" y="51"/>
                  </a:lnTo>
                  <a:lnTo>
                    <a:pt x="43" y="30"/>
                  </a:lnTo>
                  <a:lnTo>
                    <a:pt x="61" y="14"/>
                  </a:lnTo>
                  <a:lnTo>
                    <a:pt x="79" y="3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473D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4" name="68 Forma libre"/>
            <p:cNvSpPr>
              <a:spLocks/>
            </p:cNvSpPr>
            <p:nvPr/>
          </p:nvSpPr>
          <p:spPr bwMode="auto">
            <a:xfrm>
              <a:off x="403" y="476"/>
              <a:ext cx="21" cy="52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44" y="6"/>
                </a:cxn>
                <a:cxn ang="0">
                  <a:pos x="55" y="23"/>
                </a:cxn>
                <a:cxn ang="0">
                  <a:pos x="61" y="47"/>
                </a:cxn>
                <a:cxn ang="0">
                  <a:pos x="64" y="78"/>
                </a:cxn>
                <a:cxn ang="0">
                  <a:pos x="61" y="108"/>
                </a:cxn>
                <a:cxn ang="0">
                  <a:pos x="55" y="133"/>
                </a:cxn>
                <a:cxn ang="0">
                  <a:pos x="44" y="149"/>
                </a:cxn>
                <a:cxn ang="0">
                  <a:pos x="31" y="155"/>
                </a:cxn>
                <a:cxn ang="0">
                  <a:pos x="19" y="149"/>
                </a:cxn>
                <a:cxn ang="0">
                  <a:pos x="9" y="133"/>
                </a:cxn>
                <a:cxn ang="0">
                  <a:pos x="3" y="108"/>
                </a:cxn>
                <a:cxn ang="0">
                  <a:pos x="0" y="78"/>
                </a:cxn>
                <a:cxn ang="0">
                  <a:pos x="3" y="47"/>
                </a:cxn>
                <a:cxn ang="0">
                  <a:pos x="9" y="23"/>
                </a:cxn>
                <a:cxn ang="0">
                  <a:pos x="19" y="6"/>
                </a:cxn>
                <a:cxn ang="0">
                  <a:pos x="31" y="0"/>
                </a:cxn>
              </a:cxnLst>
              <a:rect l="0" t="0" r="r" b="b"/>
              <a:pathLst>
                <a:path w="64" h="155">
                  <a:moveTo>
                    <a:pt x="31" y="0"/>
                  </a:moveTo>
                  <a:lnTo>
                    <a:pt x="44" y="6"/>
                  </a:lnTo>
                  <a:lnTo>
                    <a:pt x="55" y="23"/>
                  </a:lnTo>
                  <a:lnTo>
                    <a:pt x="61" y="47"/>
                  </a:lnTo>
                  <a:lnTo>
                    <a:pt x="64" y="78"/>
                  </a:lnTo>
                  <a:lnTo>
                    <a:pt x="61" y="108"/>
                  </a:lnTo>
                  <a:lnTo>
                    <a:pt x="55" y="133"/>
                  </a:lnTo>
                  <a:lnTo>
                    <a:pt x="44" y="149"/>
                  </a:lnTo>
                  <a:lnTo>
                    <a:pt x="31" y="155"/>
                  </a:lnTo>
                  <a:lnTo>
                    <a:pt x="19" y="149"/>
                  </a:lnTo>
                  <a:lnTo>
                    <a:pt x="9" y="133"/>
                  </a:lnTo>
                  <a:lnTo>
                    <a:pt x="3" y="108"/>
                  </a:lnTo>
                  <a:lnTo>
                    <a:pt x="0" y="78"/>
                  </a:lnTo>
                  <a:lnTo>
                    <a:pt x="3" y="47"/>
                  </a:lnTo>
                  <a:lnTo>
                    <a:pt x="9" y="23"/>
                  </a:lnTo>
                  <a:lnTo>
                    <a:pt x="19" y="6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B5BAC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5" name="69 Forma libre"/>
            <p:cNvSpPr>
              <a:spLocks/>
            </p:cNvSpPr>
            <p:nvPr/>
          </p:nvSpPr>
          <p:spPr bwMode="auto">
            <a:xfrm>
              <a:off x="882" y="288"/>
              <a:ext cx="50" cy="59"/>
            </a:xfrm>
            <a:custGeom>
              <a:avLst/>
              <a:gdLst/>
              <a:ahLst/>
              <a:cxnLst>
                <a:cxn ang="0">
                  <a:pos x="11" y="124"/>
                </a:cxn>
                <a:cxn ang="0">
                  <a:pos x="30" y="99"/>
                </a:cxn>
                <a:cxn ang="0">
                  <a:pos x="30" y="68"/>
                </a:cxn>
                <a:cxn ang="0">
                  <a:pos x="34" y="41"/>
                </a:cxn>
                <a:cxn ang="0">
                  <a:pos x="43" y="22"/>
                </a:cxn>
                <a:cxn ang="0">
                  <a:pos x="55" y="7"/>
                </a:cxn>
                <a:cxn ang="0">
                  <a:pos x="71" y="0"/>
                </a:cxn>
                <a:cxn ang="0">
                  <a:pos x="91" y="0"/>
                </a:cxn>
                <a:cxn ang="0">
                  <a:pos x="113" y="6"/>
                </a:cxn>
                <a:cxn ang="0">
                  <a:pos x="138" y="21"/>
                </a:cxn>
                <a:cxn ang="0">
                  <a:pos x="147" y="53"/>
                </a:cxn>
                <a:cxn ang="0">
                  <a:pos x="150" y="81"/>
                </a:cxn>
                <a:cxn ang="0">
                  <a:pos x="147" y="103"/>
                </a:cxn>
                <a:cxn ang="0">
                  <a:pos x="138" y="121"/>
                </a:cxn>
                <a:cxn ang="0">
                  <a:pos x="126" y="134"/>
                </a:cxn>
                <a:cxn ang="0">
                  <a:pos x="111" y="142"/>
                </a:cxn>
                <a:cxn ang="0">
                  <a:pos x="95" y="146"/>
                </a:cxn>
                <a:cxn ang="0">
                  <a:pos x="77" y="145"/>
                </a:cxn>
                <a:cxn ang="0">
                  <a:pos x="46" y="118"/>
                </a:cxn>
                <a:cxn ang="0">
                  <a:pos x="0" y="176"/>
                </a:cxn>
                <a:cxn ang="0">
                  <a:pos x="2" y="170"/>
                </a:cxn>
                <a:cxn ang="0">
                  <a:pos x="3" y="154"/>
                </a:cxn>
                <a:cxn ang="0">
                  <a:pos x="6" y="136"/>
                </a:cxn>
                <a:cxn ang="0">
                  <a:pos x="11" y="124"/>
                </a:cxn>
              </a:cxnLst>
              <a:rect l="0" t="0" r="r" b="b"/>
              <a:pathLst>
                <a:path w="150" h="176">
                  <a:moveTo>
                    <a:pt x="11" y="124"/>
                  </a:moveTo>
                  <a:lnTo>
                    <a:pt x="30" y="99"/>
                  </a:lnTo>
                  <a:lnTo>
                    <a:pt x="30" y="68"/>
                  </a:lnTo>
                  <a:lnTo>
                    <a:pt x="34" y="41"/>
                  </a:lnTo>
                  <a:lnTo>
                    <a:pt x="43" y="22"/>
                  </a:lnTo>
                  <a:lnTo>
                    <a:pt x="55" y="7"/>
                  </a:lnTo>
                  <a:lnTo>
                    <a:pt x="71" y="0"/>
                  </a:lnTo>
                  <a:lnTo>
                    <a:pt x="91" y="0"/>
                  </a:lnTo>
                  <a:lnTo>
                    <a:pt x="113" y="6"/>
                  </a:lnTo>
                  <a:lnTo>
                    <a:pt x="138" y="21"/>
                  </a:lnTo>
                  <a:lnTo>
                    <a:pt x="147" y="53"/>
                  </a:lnTo>
                  <a:lnTo>
                    <a:pt x="150" y="81"/>
                  </a:lnTo>
                  <a:lnTo>
                    <a:pt x="147" y="103"/>
                  </a:lnTo>
                  <a:lnTo>
                    <a:pt x="138" y="121"/>
                  </a:lnTo>
                  <a:lnTo>
                    <a:pt x="126" y="134"/>
                  </a:lnTo>
                  <a:lnTo>
                    <a:pt x="111" y="142"/>
                  </a:lnTo>
                  <a:lnTo>
                    <a:pt x="95" y="146"/>
                  </a:lnTo>
                  <a:lnTo>
                    <a:pt x="77" y="145"/>
                  </a:lnTo>
                  <a:lnTo>
                    <a:pt x="46" y="118"/>
                  </a:lnTo>
                  <a:lnTo>
                    <a:pt x="0" y="176"/>
                  </a:lnTo>
                  <a:lnTo>
                    <a:pt x="2" y="170"/>
                  </a:lnTo>
                  <a:lnTo>
                    <a:pt x="3" y="154"/>
                  </a:lnTo>
                  <a:lnTo>
                    <a:pt x="6" y="136"/>
                  </a:lnTo>
                  <a:lnTo>
                    <a:pt x="11" y="124"/>
                  </a:lnTo>
                  <a:close/>
                </a:path>
              </a:pathLst>
            </a:custGeom>
            <a:solidFill>
              <a:srgbClr val="002D4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2531429702"/>
      </p:ext>
    </p:extLst>
  </p:cSld>
  <p:clrMapOvr>
    <a:masterClrMapping/>
  </p:clrMapOvr>
  <p:transition spd="slow">
    <p:blinds dir="vert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la de reuniones Ion">
  <a:themeElements>
    <a:clrScheme name="Sala de reuniones Ion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Sala de reuniones 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ala de reuniones 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tint val="100000"/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A3AB87EF-B655-4FFF-8D05-F333AD7F278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0</TotalTime>
  <Words>50</Words>
  <Application>Microsoft Office PowerPoint</Application>
  <PresentationFormat>Presentación en pantalla (4:3)</PresentationFormat>
  <Paragraphs>17</Paragraphs>
  <Slides>10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6" baseType="lpstr">
      <vt:lpstr>Arial</vt:lpstr>
      <vt:lpstr>Calibri</vt:lpstr>
      <vt:lpstr>Century Gothic</vt:lpstr>
      <vt:lpstr>Lucida Handwriting</vt:lpstr>
      <vt:lpstr>Wingdings 3</vt:lpstr>
      <vt:lpstr>Sala de reuniones Ion</vt:lpstr>
      <vt:lpstr>Presentación de PowerPoint</vt:lpstr>
      <vt:lpstr>Elija su destino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Circuitos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ENI</dc:creator>
  <cp:lastModifiedBy>Silvia Diaz Lopez</cp:lastModifiedBy>
  <cp:revision>5</cp:revision>
  <dcterms:created xsi:type="dcterms:W3CDTF">2016-12-05T08:40:47Z</dcterms:created>
  <dcterms:modified xsi:type="dcterms:W3CDTF">2024-12-17T09:58:08Z</dcterms:modified>
</cp:coreProperties>
</file>