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B64EF5-E519-4782-8713-4931703A7B47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2493D-EFC6-4718-B81E-ED03C75083A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676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noProof="0" dirty="0" err="1"/>
              <a:t>Pour</a:t>
            </a:r>
            <a:r>
              <a:rPr lang="es-ES" noProof="0" dirty="0"/>
              <a:t> </a:t>
            </a:r>
            <a:r>
              <a:rPr lang="es-ES" noProof="0" dirty="0" err="1"/>
              <a:t>l’étranger</a:t>
            </a:r>
            <a:r>
              <a:rPr lang="es-ES" noProof="0" dirty="0"/>
              <a:t> : </a:t>
            </a:r>
            <a:r>
              <a:rPr lang="es-ES" noProof="0" dirty="0" err="1"/>
              <a:t>passeports</a:t>
            </a:r>
            <a:r>
              <a:rPr lang="es-ES" noProof="0" dirty="0"/>
              <a:t>, visas, </a:t>
            </a:r>
            <a:r>
              <a:rPr lang="es-ES" noProof="0" dirty="0" err="1"/>
              <a:t>vaccins</a:t>
            </a:r>
            <a:endParaRPr lang="es-E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F474F-3863-4290-B7EF-54E83523BAF5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0643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F474F-3863-4290-B7EF-54E83523BAF5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9208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9F474F-3863-4290-B7EF-54E83523BAF5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6970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5CB2-9DE4-4AEE-BE6F-F9EECCC61BF5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562CD206-251D-49F6-A237-B67E3505BE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1898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5CB2-9DE4-4AEE-BE6F-F9EECCC61BF5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D206-251D-49F6-A237-B67E3505BE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4886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5CB2-9DE4-4AEE-BE6F-F9EECCC61BF5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D206-251D-49F6-A237-B67E3505BE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0357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5CB2-9DE4-4AEE-BE6F-F9EECCC61BF5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D206-251D-49F6-A237-B67E3505BE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8181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7A25CB2-9DE4-4AEE-BE6F-F9EECCC61BF5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s-E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562CD206-251D-49F6-A237-B67E3505BE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9254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5CB2-9DE4-4AEE-BE6F-F9EECCC61BF5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D206-251D-49F6-A237-B67E3505BE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4024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5CB2-9DE4-4AEE-BE6F-F9EECCC61BF5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D206-251D-49F6-A237-B67E3505BE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8677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7A25CB2-9DE4-4AEE-BE6F-F9EECCC61BF5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D206-251D-49F6-A237-B67E3505BE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519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5CB2-9DE4-4AEE-BE6F-F9EECCC61BF5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D206-251D-49F6-A237-B67E3505BE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911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5CB2-9DE4-4AEE-BE6F-F9EECCC61BF5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D206-251D-49F6-A237-B67E3505BE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0641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25CB2-9DE4-4AEE-BE6F-F9EECCC61BF5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CD206-251D-49F6-A237-B67E3505BE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4876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7A25CB2-9DE4-4AEE-BE6F-F9EECCC61BF5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562CD206-251D-49F6-A237-B67E3505BE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7496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Listar </a:t>
            </a:r>
            <a:r>
              <a:rPr lang="es-ES" dirty="0"/>
              <a:t>los interventores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/>
              <a:t>Proveedores</a:t>
            </a:r>
            <a:endParaRPr lang="es-ES" dirty="0"/>
          </a:p>
          <a:p>
            <a:pPr lvl="1"/>
            <a:r>
              <a:rPr lang="es-ES" dirty="0"/>
              <a:t>Instaladores de stands</a:t>
            </a:r>
          </a:p>
          <a:p>
            <a:pPr lvl="1"/>
            <a:r>
              <a:rPr lang="es-ES" dirty="0"/>
              <a:t>Transportistas</a:t>
            </a:r>
          </a:p>
          <a:p>
            <a:pPr lvl="1"/>
            <a:r>
              <a:rPr lang="es-ES" dirty="0"/>
              <a:t>Intérpretes</a:t>
            </a:r>
          </a:p>
          <a:p>
            <a:pPr lvl="1"/>
            <a:r>
              <a:rPr lang="es-ES" dirty="0"/>
              <a:t>Azafatas</a:t>
            </a:r>
          </a:p>
          <a:p>
            <a:pPr lvl="1"/>
            <a:r>
              <a:rPr lang="es-ES" dirty="0"/>
              <a:t>Comidas de encargo</a:t>
            </a:r>
          </a:p>
          <a:p>
            <a:r>
              <a:rPr lang="es-ES" dirty="0"/>
              <a:t>Creación gráfica (visuales, tótems…)</a:t>
            </a:r>
          </a:p>
          <a:p>
            <a:r>
              <a:rPr lang="es-ES" dirty="0"/>
              <a:t>Creación terminal interactivo</a:t>
            </a:r>
            <a:r>
              <a:rPr lang="fr-FR" dirty="0"/>
              <a:t>				</a:t>
            </a:r>
          </a:p>
        </p:txBody>
      </p:sp>
    </p:spTree>
    <p:extLst>
      <p:ext uri="{BB962C8B-B14F-4D97-AF65-F5344CB8AC3E}">
        <p14:creationId xmlns:p14="http://schemas.microsoft.com/office/powerpoint/2010/main" val="2259869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Prever la comunicación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3200" dirty="0">
                <a:latin typeface="Tahoma" pitchFamily="34" charset="0"/>
                <a:cs typeface="Tahoma" pitchFamily="34" charset="0"/>
              </a:rPr>
              <a:t>Prospección de los visitantes:</a:t>
            </a:r>
          </a:p>
          <a:p>
            <a:pPr lvl="1"/>
            <a:r>
              <a:rPr lang="es-ES" dirty="0"/>
              <a:t>Invitaciones</a:t>
            </a:r>
          </a:p>
          <a:p>
            <a:pPr lvl="1"/>
            <a:r>
              <a:rPr lang="es-ES" dirty="0"/>
              <a:t>Llamadas telefónicas</a:t>
            </a:r>
          </a:p>
          <a:p>
            <a:pPr lvl="1"/>
            <a:r>
              <a:rPr lang="es-ES" dirty="0"/>
              <a:t>C. Correspondencia de invitaciones</a:t>
            </a:r>
          </a:p>
          <a:p>
            <a:pPr lvl="1"/>
            <a:r>
              <a:rPr lang="es-ES" dirty="0"/>
              <a:t>Entradas gratuitas</a:t>
            </a:r>
          </a:p>
          <a:p>
            <a:pPr lvl="1"/>
            <a:r>
              <a:rPr lang="es-ES" dirty="0"/>
              <a:t>Anuncios diversos</a:t>
            </a:r>
          </a:p>
        </p:txBody>
      </p:sp>
    </p:spTree>
    <p:extLst>
      <p:ext uri="{BB962C8B-B14F-4D97-AF65-F5344CB8AC3E}">
        <p14:creationId xmlns:p14="http://schemas.microsoft.com/office/powerpoint/2010/main" val="3941962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Definir un retro-planning</a:t>
            </a:r>
          </a:p>
        </p:txBody>
      </p:sp>
      <p:sp>
        <p:nvSpPr>
          <p:cNvPr id="3" name="2 Subtítul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tabLst>
                <a:tab pos="1800000" algn="l"/>
              </a:tabLst>
            </a:pPr>
            <a:r>
              <a:rPr lang="es-ES" dirty="0">
                <a:latin typeface="Tahoma" pitchFamily="34" charset="0"/>
                <a:cs typeface="Tahoma" pitchFamily="34" charset="0"/>
              </a:rPr>
              <a:t>D-12 meses:	reservar el stand</a:t>
            </a:r>
          </a:p>
          <a:p>
            <a:pPr>
              <a:tabLst>
                <a:tab pos="1800000" algn="l"/>
              </a:tabLst>
            </a:pPr>
            <a:r>
              <a:rPr lang="es-ES" dirty="0">
                <a:latin typeface="Tahoma" pitchFamily="34" charset="0"/>
                <a:cs typeface="Tahoma" pitchFamily="34" charset="0"/>
              </a:rPr>
              <a:t>D-8 meses: 	seleccionar productos, preparar el material</a:t>
            </a:r>
          </a:p>
          <a:p>
            <a:pPr>
              <a:tabLst>
                <a:tab pos="1800000" algn="l"/>
              </a:tabLst>
            </a:pPr>
            <a:r>
              <a:rPr lang="es-ES" dirty="0">
                <a:latin typeface="Tahoma" pitchFamily="34" charset="0"/>
                <a:cs typeface="Tahoma" pitchFamily="34" charset="0"/>
              </a:rPr>
              <a:t>D- 6 meses: 	elegir los interventores</a:t>
            </a:r>
          </a:p>
          <a:p>
            <a:pPr>
              <a:tabLst>
                <a:tab pos="1800000" algn="l"/>
              </a:tabLst>
            </a:pPr>
            <a:r>
              <a:rPr lang="es-ES" dirty="0">
                <a:latin typeface="Tahoma" pitchFamily="34" charset="0"/>
                <a:cs typeface="Tahoma" pitchFamily="34" charset="0"/>
              </a:rPr>
              <a:t>D-4 meses: 	preparar la documentación</a:t>
            </a:r>
          </a:p>
          <a:p>
            <a:pPr>
              <a:tabLst>
                <a:tab pos="1800000" algn="l"/>
              </a:tabLst>
            </a:pPr>
            <a:r>
              <a:rPr lang="es-ES" dirty="0">
                <a:latin typeface="Tahoma" pitchFamily="34" charset="0"/>
                <a:cs typeface="Tahoma" pitchFamily="34" charset="0"/>
              </a:rPr>
              <a:t>D-1 mes: 	enviar invitaciones</a:t>
            </a:r>
          </a:p>
        </p:txBody>
      </p:sp>
    </p:spTree>
    <p:extLst>
      <p:ext uri="{BB962C8B-B14F-4D97-AF65-F5344CB8AC3E}">
        <p14:creationId xmlns:p14="http://schemas.microsoft.com/office/powerpoint/2010/main" val="25297327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po de madera">
  <a:themeElements>
    <a:clrScheme name="Tipo de madera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Tipo de madera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ipo de madera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TM03090434[[fn=Madera]]</Template>
  <TotalTime>0</TotalTime>
  <Words>99</Words>
  <Application>Microsoft Office PowerPoint</Application>
  <PresentationFormat>Presentación en pantalla (4:3)</PresentationFormat>
  <Paragraphs>26</Paragraphs>
  <Slides>3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9" baseType="lpstr">
      <vt:lpstr>Calibri</vt:lpstr>
      <vt:lpstr>Rockwell</vt:lpstr>
      <vt:lpstr>Rockwell Condensed</vt:lpstr>
      <vt:lpstr>Tahoma</vt:lpstr>
      <vt:lpstr>Wingdings</vt:lpstr>
      <vt:lpstr>Tipo de madera</vt:lpstr>
      <vt:lpstr>Listar los interventores</vt:lpstr>
      <vt:lpstr>Prever la comunicación</vt:lpstr>
      <vt:lpstr>Definir un retro-planning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Listar los interventores</dc:title>
  <dc:creator>ENI</dc:creator>
  <cp:lastModifiedBy>Silvia Diaz Lopez</cp:lastModifiedBy>
  <cp:revision>6</cp:revision>
  <dcterms:created xsi:type="dcterms:W3CDTF">2016-12-05T12:10:46Z</dcterms:created>
  <dcterms:modified xsi:type="dcterms:W3CDTF">2024-12-17T09:45:21Z</dcterms:modified>
</cp:coreProperties>
</file>