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60" r:id="rId5"/>
    <p:sldId id="261" r:id="rId6"/>
    <p:sldId id="262" r:id="rId7"/>
  </p:sldIdLst>
  <p:sldSz cx="9144000" cy="6858000" type="screen4x3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25" autoAdjust="0"/>
    <p:restoredTop sz="94660"/>
  </p:normalViewPr>
  <p:slideViewPr>
    <p:cSldViewPr snapToGrid="0">
      <p:cViewPr varScale="1">
        <p:scale>
          <a:sx n="86" d="100"/>
          <a:sy n="86" d="100"/>
        </p:scale>
        <p:origin x="1291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editar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2341E3-42ED-431D-8B31-7B9208F85644}" type="datetimeFigureOut">
              <a:rPr lang="es-ES" smtClean="0"/>
              <a:t>17/12/2024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C2DAC9-2EB8-4C2F-9684-38C918C1FBF9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3944051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2341E3-42ED-431D-8B31-7B9208F85644}" type="datetimeFigureOut">
              <a:rPr lang="es-ES" smtClean="0"/>
              <a:t>17/12/2024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C2DAC9-2EB8-4C2F-9684-38C918C1FBF9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749300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2341E3-42ED-431D-8B31-7B9208F85644}" type="datetimeFigureOut">
              <a:rPr lang="es-ES" smtClean="0"/>
              <a:t>17/12/2024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C2DAC9-2EB8-4C2F-9684-38C918C1FBF9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16545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2341E3-42ED-431D-8B31-7B9208F85644}" type="datetimeFigureOut">
              <a:rPr lang="es-ES" smtClean="0"/>
              <a:t>17/12/2024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C2DAC9-2EB8-4C2F-9684-38C918C1FBF9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1726831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2341E3-42ED-431D-8B31-7B9208F85644}" type="datetimeFigureOut">
              <a:rPr lang="es-ES" smtClean="0"/>
              <a:t>17/12/2024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C2DAC9-2EB8-4C2F-9684-38C918C1FBF9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3386026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2341E3-42ED-431D-8B31-7B9208F85644}" type="datetimeFigureOut">
              <a:rPr lang="es-ES" smtClean="0"/>
              <a:t>17/12/2024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C2DAC9-2EB8-4C2F-9684-38C918C1FBF9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0804024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2341E3-42ED-431D-8B31-7B9208F85644}" type="datetimeFigureOut">
              <a:rPr lang="es-ES" smtClean="0"/>
              <a:t>17/12/2024</a:t>
            </a:fld>
            <a:endParaRPr lang="es-E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C2DAC9-2EB8-4C2F-9684-38C918C1FBF9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376687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2341E3-42ED-431D-8B31-7B9208F85644}" type="datetimeFigureOut">
              <a:rPr lang="es-ES" smtClean="0"/>
              <a:t>17/12/2024</a:t>
            </a:fld>
            <a:endParaRPr lang="es-E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C2DAC9-2EB8-4C2F-9684-38C918C1FBF9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3835672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2341E3-42ED-431D-8B31-7B9208F85644}" type="datetimeFigureOut">
              <a:rPr lang="es-ES" smtClean="0"/>
              <a:t>17/12/2024</a:t>
            </a:fld>
            <a:endParaRPr lang="es-E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C2DAC9-2EB8-4C2F-9684-38C918C1FBF9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2508904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2341E3-42ED-431D-8B31-7B9208F85644}" type="datetimeFigureOut">
              <a:rPr lang="es-ES" smtClean="0"/>
              <a:t>17/12/2024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C2DAC9-2EB8-4C2F-9684-38C918C1FBF9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6234531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2341E3-42ED-431D-8B31-7B9208F85644}" type="datetimeFigureOut">
              <a:rPr lang="es-ES" smtClean="0"/>
              <a:t>17/12/2024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C2DAC9-2EB8-4C2F-9684-38C918C1FBF9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590192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2341E3-42ED-431D-8B31-7B9208F85644}" type="datetimeFigureOut">
              <a:rPr lang="es-ES" smtClean="0"/>
              <a:t>17/12/2024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C2DAC9-2EB8-4C2F-9684-38C918C1FBF9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3298022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google.es/maps/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ES" b="1">
                <a:solidFill>
                  <a:srgbClr val="002060"/>
                </a:solidFill>
              </a:rPr>
              <a:t>Planos </a:t>
            </a:r>
            <a:r>
              <a:rPr lang="es-ES" b="1" dirty="0">
                <a:solidFill>
                  <a:srgbClr val="002060"/>
                </a:solidFill>
              </a:rPr>
              <a:t>de las salas</a:t>
            </a: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s-ES" dirty="0">
                <a:solidFill>
                  <a:schemeClr val="tx1"/>
                </a:solidFill>
              </a:rPr>
              <a:t>Siga este vínculo para localizarnos:</a:t>
            </a:r>
            <a:br>
              <a:rPr lang="es-ES" dirty="0">
                <a:solidFill>
                  <a:schemeClr val="tx1"/>
                </a:solidFill>
              </a:rPr>
            </a:br>
            <a:r>
              <a:rPr lang="es-ES" sz="1500">
                <a:hlinkClick r:id="rId2"/>
              </a:rPr>
              <a:t>Acceso al espacio </a:t>
            </a:r>
            <a:r>
              <a:rPr lang="es-ES" sz="1500" dirty="0">
                <a:hlinkClick r:id="rId2"/>
              </a:rPr>
              <a:t>Conferencias</a:t>
            </a:r>
            <a:endParaRPr lang="es-ES" sz="1500" dirty="0"/>
          </a:p>
        </p:txBody>
      </p:sp>
    </p:spTree>
    <p:extLst>
      <p:ext uri="{BB962C8B-B14F-4D97-AF65-F5344CB8AC3E}">
        <p14:creationId xmlns:p14="http://schemas.microsoft.com/office/powerpoint/2010/main" val="22625470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2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b="1" dirty="0">
                <a:solidFill>
                  <a:srgbClr val="002060"/>
                </a:solidFill>
              </a:rPr>
              <a:t>Plano del edificio</a:t>
            </a:r>
          </a:p>
        </p:txBody>
      </p:sp>
      <p:grpSp>
        <p:nvGrpSpPr>
          <p:cNvPr id="30" name="29 Grupo"/>
          <p:cNvGrpSpPr/>
          <p:nvPr/>
        </p:nvGrpSpPr>
        <p:grpSpPr>
          <a:xfrm>
            <a:off x="693726" y="1142984"/>
            <a:ext cx="8235992" cy="5500726"/>
            <a:chOff x="693726" y="1142984"/>
            <a:chExt cx="8235992" cy="5500726"/>
          </a:xfrm>
          <a:solidFill>
            <a:srgbClr val="0070C0"/>
          </a:solidFill>
        </p:grpSpPr>
        <p:sp>
          <p:nvSpPr>
            <p:cNvPr id="13" name="12 Hexágono"/>
            <p:cNvSpPr/>
            <p:nvPr/>
          </p:nvSpPr>
          <p:spPr>
            <a:xfrm>
              <a:off x="2571736" y="1214422"/>
              <a:ext cx="2571768" cy="2214578"/>
            </a:xfrm>
            <a:prstGeom prst="hexagon">
              <a:avLst/>
            </a:prstGeom>
            <a:solidFill>
              <a:srgbClr val="CC3399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ES" dirty="0"/>
                <a:t>Vestíbulo</a:t>
              </a:r>
            </a:p>
          </p:txBody>
        </p:sp>
        <p:sp>
          <p:nvSpPr>
            <p:cNvPr id="14" name="13 Hexágono"/>
            <p:cNvSpPr/>
            <p:nvPr/>
          </p:nvSpPr>
          <p:spPr>
            <a:xfrm rot="3180135">
              <a:off x="4647861" y="2229454"/>
              <a:ext cx="2571768" cy="2214578"/>
            </a:xfrm>
            <a:prstGeom prst="hexagon">
              <a:avLst/>
            </a:prstGeom>
            <a:solidFill>
              <a:srgbClr val="FFC00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ES" dirty="0"/>
                <a:t>Bloque</a:t>
              </a:r>
              <a:r>
                <a:rPr lang="fr-FR" dirty="0"/>
                <a:t> B</a:t>
              </a:r>
            </a:p>
          </p:txBody>
        </p:sp>
        <p:sp>
          <p:nvSpPr>
            <p:cNvPr id="16" name="15 Arco de bloque"/>
            <p:cNvSpPr/>
            <p:nvPr/>
          </p:nvSpPr>
          <p:spPr>
            <a:xfrm flipV="1">
              <a:off x="3357554" y="1142984"/>
              <a:ext cx="1071570" cy="857256"/>
            </a:xfrm>
            <a:prstGeom prst="blockArc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rtlCol="0" anchor="ctr">
              <a:prstTxWarp prst="textArchDown">
                <a:avLst/>
              </a:prstTxWarp>
              <a:scene3d>
                <a:camera prst="orthographicFront">
                  <a:rot lat="10200000" lon="0" rev="0"/>
                </a:camera>
                <a:lightRig rig="threePt" dir="t"/>
              </a:scene3d>
              <a:sp3d/>
            </a:bodyPr>
            <a:lstStyle/>
            <a:p>
              <a:pPr algn="ctr"/>
              <a:r>
                <a:rPr lang="es-ES" dirty="0">
                  <a:solidFill>
                    <a:schemeClr val="tx1"/>
                  </a:solidFill>
                </a:rPr>
                <a:t>Recepción</a:t>
              </a:r>
            </a:p>
          </p:txBody>
        </p:sp>
        <p:sp>
          <p:nvSpPr>
            <p:cNvPr id="19" name="18 Rectángulo"/>
            <p:cNvSpPr/>
            <p:nvPr/>
          </p:nvSpPr>
          <p:spPr>
            <a:xfrm>
              <a:off x="4857752" y="5214950"/>
              <a:ext cx="4071966" cy="1428760"/>
            </a:xfrm>
            <a:prstGeom prst="rect">
              <a:avLst/>
            </a:prstGeom>
            <a:solidFill>
              <a:srgbClr val="00206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anchorCtr="1"/>
            <a:lstStyle/>
            <a:p>
              <a:pPr algn="ctr"/>
              <a:r>
                <a:rPr lang="es-ES" dirty="0"/>
                <a:t>Aparcamiento visitantes</a:t>
              </a:r>
            </a:p>
          </p:txBody>
        </p:sp>
        <p:sp>
          <p:nvSpPr>
            <p:cNvPr id="20" name="19 Rectángulo"/>
            <p:cNvSpPr/>
            <p:nvPr/>
          </p:nvSpPr>
          <p:spPr>
            <a:xfrm rot="3205452">
              <a:off x="6680038" y="1527289"/>
              <a:ext cx="1428760" cy="1428760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ES" dirty="0"/>
                <a:t>Bloque</a:t>
              </a:r>
              <a:r>
                <a:rPr lang="fr-FR" dirty="0"/>
                <a:t> C</a:t>
              </a:r>
            </a:p>
          </p:txBody>
        </p:sp>
        <p:sp>
          <p:nvSpPr>
            <p:cNvPr id="25" name="24 Hexágono"/>
            <p:cNvSpPr/>
            <p:nvPr/>
          </p:nvSpPr>
          <p:spPr>
            <a:xfrm rot="18419865" flipH="1">
              <a:off x="515131" y="2229093"/>
              <a:ext cx="2571768" cy="2214578"/>
            </a:xfrm>
            <a:prstGeom prst="hexagon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ES" dirty="0"/>
                <a:t>Bloque</a:t>
              </a:r>
              <a:r>
                <a:rPr lang="fr-FR" dirty="0"/>
                <a:t> A</a:t>
              </a:r>
            </a:p>
          </p:txBody>
        </p:sp>
      </p:grpSp>
      <p:sp>
        <p:nvSpPr>
          <p:cNvPr id="26" name="25 Elipse"/>
          <p:cNvSpPr/>
          <p:nvPr/>
        </p:nvSpPr>
        <p:spPr>
          <a:xfrm>
            <a:off x="7472960" y="1785926"/>
            <a:ext cx="313750" cy="315076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297179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b="1" dirty="0">
                <a:solidFill>
                  <a:srgbClr val="002060"/>
                </a:solidFill>
              </a:rPr>
              <a:t>Plano Bloque C</a:t>
            </a:r>
          </a:p>
        </p:txBody>
      </p:sp>
      <p:sp>
        <p:nvSpPr>
          <p:cNvPr id="20" name="19 Rectángulo"/>
          <p:cNvSpPr/>
          <p:nvPr/>
        </p:nvSpPr>
        <p:spPr>
          <a:xfrm>
            <a:off x="2285984" y="1785926"/>
            <a:ext cx="4572032" cy="4572032"/>
          </a:xfrm>
          <a:prstGeom prst="rect">
            <a:avLst/>
          </a:prstGeom>
          <a:solidFill>
            <a:srgbClr val="0070C0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1" name="20 Rectángulo"/>
          <p:cNvSpPr/>
          <p:nvPr/>
        </p:nvSpPr>
        <p:spPr>
          <a:xfrm>
            <a:off x="2285984" y="1785926"/>
            <a:ext cx="2714644" cy="2428892"/>
          </a:xfrm>
          <a:prstGeom prst="rect">
            <a:avLst/>
          </a:prstGeom>
          <a:solidFill>
            <a:srgbClr val="33CC33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/>
              <a:t>Sala C21</a:t>
            </a:r>
          </a:p>
        </p:txBody>
      </p:sp>
      <p:sp>
        <p:nvSpPr>
          <p:cNvPr id="22" name="21 Rectángulo"/>
          <p:cNvSpPr/>
          <p:nvPr/>
        </p:nvSpPr>
        <p:spPr>
          <a:xfrm>
            <a:off x="5000628" y="1785926"/>
            <a:ext cx="1857388" cy="1785950"/>
          </a:xfrm>
          <a:prstGeom prst="rect">
            <a:avLst/>
          </a:prstGeom>
          <a:solidFill>
            <a:srgbClr val="C00000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/>
              <a:t>Dirección</a:t>
            </a:r>
          </a:p>
        </p:txBody>
      </p:sp>
      <p:sp>
        <p:nvSpPr>
          <p:cNvPr id="24" name="23 Rectángulo"/>
          <p:cNvSpPr/>
          <p:nvPr/>
        </p:nvSpPr>
        <p:spPr>
          <a:xfrm>
            <a:off x="5572132" y="3571876"/>
            <a:ext cx="1285884" cy="2786082"/>
          </a:xfrm>
          <a:prstGeom prst="rect">
            <a:avLst/>
          </a:prstGeom>
          <a:solidFill>
            <a:srgbClr val="CC66FF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/>
              <a:t>Sala C23</a:t>
            </a:r>
          </a:p>
        </p:txBody>
      </p:sp>
      <p:sp>
        <p:nvSpPr>
          <p:cNvPr id="25" name="24 Rectángulo"/>
          <p:cNvSpPr/>
          <p:nvPr/>
        </p:nvSpPr>
        <p:spPr>
          <a:xfrm>
            <a:off x="2285984" y="4214818"/>
            <a:ext cx="2143140" cy="2143140"/>
          </a:xfrm>
          <a:prstGeom prst="rect">
            <a:avLst/>
          </a:prstGeom>
          <a:solidFill>
            <a:srgbClr val="FF6600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/>
              <a:t>Sala C22</a:t>
            </a:r>
          </a:p>
        </p:txBody>
      </p:sp>
    </p:spTree>
    <p:extLst>
      <p:ext uri="{BB962C8B-B14F-4D97-AF65-F5344CB8AC3E}">
        <p14:creationId xmlns:p14="http://schemas.microsoft.com/office/powerpoint/2010/main" val="13596692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b="1" dirty="0">
                <a:solidFill>
                  <a:srgbClr val="002060"/>
                </a:solidFill>
              </a:rPr>
              <a:t>Plano de la sala C21</a:t>
            </a:r>
          </a:p>
        </p:txBody>
      </p:sp>
      <p:grpSp>
        <p:nvGrpSpPr>
          <p:cNvPr id="38" name="37 Grupo"/>
          <p:cNvGrpSpPr/>
          <p:nvPr/>
        </p:nvGrpSpPr>
        <p:grpSpPr>
          <a:xfrm>
            <a:off x="2428860" y="2000240"/>
            <a:ext cx="4303140" cy="3214710"/>
            <a:chOff x="2428860" y="2000240"/>
            <a:chExt cx="4303140" cy="3214710"/>
          </a:xfrm>
        </p:grpSpPr>
        <p:sp>
          <p:nvSpPr>
            <p:cNvPr id="7" name="6 Rectángulo"/>
            <p:cNvSpPr/>
            <p:nvPr/>
          </p:nvSpPr>
          <p:spPr>
            <a:xfrm>
              <a:off x="3508860" y="2000240"/>
              <a:ext cx="2143140" cy="1080000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8" name="7 Rectángulo"/>
            <p:cNvSpPr/>
            <p:nvPr/>
          </p:nvSpPr>
          <p:spPr>
            <a:xfrm rot="5400000">
              <a:off x="4584645" y="3067595"/>
              <a:ext cx="3214710" cy="1080000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0" name="9 Rectángulo"/>
            <p:cNvSpPr/>
            <p:nvPr/>
          </p:nvSpPr>
          <p:spPr>
            <a:xfrm rot="5400000">
              <a:off x="1361505" y="3067595"/>
              <a:ext cx="3214710" cy="1080000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sp>
        <p:nvSpPr>
          <p:cNvPr id="12" name="11 Trapezoide"/>
          <p:cNvSpPr/>
          <p:nvPr/>
        </p:nvSpPr>
        <p:spPr>
          <a:xfrm rot="5400000">
            <a:off x="6822297" y="2321711"/>
            <a:ext cx="428628" cy="357190"/>
          </a:xfrm>
          <a:prstGeom prst="trapezoi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s-ES">
                <a:solidFill>
                  <a:srgbClr val="002060"/>
                </a:solidFill>
              </a:rPr>
              <a:t>12</a:t>
            </a:r>
          </a:p>
        </p:txBody>
      </p:sp>
      <p:sp>
        <p:nvSpPr>
          <p:cNvPr id="16" name="15 Trapezoide"/>
          <p:cNvSpPr/>
          <p:nvPr/>
        </p:nvSpPr>
        <p:spPr>
          <a:xfrm>
            <a:off x="5429256" y="1500174"/>
            <a:ext cx="428628" cy="357190"/>
          </a:xfrm>
          <a:prstGeom prst="trapezoi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>
                <a:solidFill>
                  <a:srgbClr val="002060"/>
                </a:solidFill>
              </a:rPr>
              <a:t>5</a:t>
            </a:r>
          </a:p>
        </p:txBody>
      </p:sp>
      <p:sp>
        <p:nvSpPr>
          <p:cNvPr id="17" name="16 Trapezoide"/>
          <p:cNvSpPr/>
          <p:nvPr/>
        </p:nvSpPr>
        <p:spPr>
          <a:xfrm>
            <a:off x="4714876" y="1500174"/>
            <a:ext cx="428628" cy="357190"/>
          </a:xfrm>
          <a:prstGeom prst="trapezoi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>
                <a:solidFill>
                  <a:srgbClr val="002060"/>
                </a:solidFill>
              </a:rPr>
              <a:t>4</a:t>
            </a:r>
          </a:p>
        </p:txBody>
      </p:sp>
      <p:sp>
        <p:nvSpPr>
          <p:cNvPr id="18" name="17 Trapezoide"/>
          <p:cNvSpPr/>
          <p:nvPr/>
        </p:nvSpPr>
        <p:spPr>
          <a:xfrm>
            <a:off x="4000496" y="1500174"/>
            <a:ext cx="428628" cy="357190"/>
          </a:xfrm>
          <a:prstGeom prst="trapezoi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>
                <a:solidFill>
                  <a:srgbClr val="002060"/>
                </a:solidFill>
              </a:rPr>
              <a:t>3</a:t>
            </a:r>
          </a:p>
        </p:txBody>
      </p:sp>
      <p:sp>
        <p:nvSpPr>
          <p:cNvPr id="19" name="18 Trapezoide"/>
          <p:cNvSpPr/>
          <p:nvPr/>
        </p:nvSpPr>
        <p:spPr>
          <a:xfrm>
            <a:off x="6143636" y="1500174"/>
            <a:ext cx="428628" cy="357190"/>
          </a:xfrm>
          <a:prstGeom prst="trapezoi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>
                <a:solidFill>
                  <a:srgbClr val="002060"/>
                </a:solidFill>
              </a:rPr>
              <a:t>6</a:t>
            </a:r>
          </a:p>
        </p:txBody>
      </p:sp>
      <p:sp>
        <p:nvSpPr>
          <p:cNvPr id="20" name="19 Trapezoide"/>
          <p:cNvSpPr/>
          <p:nvPr/>
        </p:nvSpPr>
        <p:spPr>
          <a:xfrm>
            <a:off x="3286116" y="1500174"/>
            <a:ext cx="428628" cy="357190"/>
          </a:xfrm>
          <a:prstGeom prst="trapezoi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>
                <a:solidFill>
                  <a:srgbClr val="002060"/>
                </a:solidFill>
              </a:rPr>
              <a:t>2</a:t>
            </a:r>
          </a:p>
        </p:txBody>
      </p:sp>
      <p:sp>
        <p:nvSpPr>
          <p:cNvPr id="22" name="21 Trapezoide"/>
          <p:cNvSpPr/>
          <p:nvPr/>
        </p:nvSpPr>
        <p:spPr>
          <a:xfrm rot="16200000">
            <a:off x="1893075" y="2928934"/>
            <a:ext cx="428628" cy="357190"/>
          </a:xfrm>
          <a:prstGeom prst="trapezoi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>
                <a:solidFill>
                  <a:srgbClr val="002060"/>
                </a:solidFill>
              </a:rPr>
              <a:t>8</a:t>
            </a:r>
          </a:p>
        </p:txBody>
      </p:sp>
      <p:sp>
        <p:nvSpPr>
          <p:cNvPr id="23" name="22 Trapezoide"/>
          <p:cNvSpPr/>
          <p:nvPr/>
        </p:nvSpPr>
        <p:spPr>
          <a:xfrm rot="16200000">
            <a:off x="1893075" y="3536157"/>
            <a:ext cx="428628" cy="357190"/>
          </a:xfrm>
          <a:prstGeom prst="trapezoi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>
                <a:solidFill>
                  <a:srgbClr val="002060"/>
                </a:solidFill>
              </a:rPr>
              <a:t>9</a:t>
            </a:r>
          </a:p>
        </p:txBody>
      </p:sp>
      <p:sp>
        <p:nvSpPr>
          <p:cNvPr id="24" name="23 Trapezoide"/>
          <p:cNvSpPr/>
          <p:nvPr/>
        </p:nvSpPr>
        <p:spPr>
          <a:xfrm rot="16200000">
            <a:off x="1893075" y="4143380"/>
            <a:ext cx="428628" cy="357190"/>
          </a:xfrm>
          <a:prstGeom prst="trapezoid">
            <a:avLst/>
          </a:prstGeom>
          <a:solidFill>
            <a:schemeClr val="bg1"/>
          </a:solidFill>
          <a:scene3d>
            <a:camera prst="orthographicFront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s-ES">
                <a:solidFill>
                  <a:srgbClr val="002060"/>
                </a:solidFill>
              </a:rPr>
              <a:t>10</a:t>
            </a:r>
          </a:p>
        </p:txBody>
      </p:sp>
      <p:sp>
        <p:nvSpPr>
          <p:cNvPr id="25" name="24 Trapezoide"/>
          <p:cNvSpPr/>
          <p:nvPr/>
        </p:nvSpPr>
        <p:spPr>
          <a:xfrm rot="16200000">
            <a:off x="1893075" y="4750603"/>
            <a:ext cx="428628" cy="357190"/>
          </a:xfrm>
          <a:prstGeom prst="trapezoid">
            <a:avLst/>
          </a:prstGeom>
          <a:solidFill>
            <a:schemeClr val="bg1"/>
          </a:solidFill>
          <a:scene3d>
            <a:camera prst="orthographicFront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s-ES">
                <a:solidFill>
                  <a:srgbClr val="002060"/>
                </a:solidFill>
              </a:rPr>
              <a:t>11</a:t>
            </a:r>
          </a:p>
        </p:txBody>
      </p:sp>
      <p:sp>
        <p:nvSpPr>
          <p:cNvPr id="26" name="25 Trapezoide"/>
          <p:cNvSpPr/>
          <p:nvPr/>
        </p:nvSpPr>
        <p:spPr>
          <a:xfrm rot="16200000">
            <a:off x="1893075" y="2321711"/>
            <a:ext cx="428628" cy="357190"/>
          </a:xfrm>
          <a:prstGeom prst="trapezoi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>
                <a:solidFill>
                  <a:srgbClr val="002060"/>
                </a:solidFill>
              </a:rPr>
              <a:t>7</a:t>
            </a:r>
          </a:p>
        </p:txBody>
      </p:sp>
      <p:sp>
        <p:nvSpPr>
          <p:cNvPr id="27" name="26 Trapezoide"/>
          <p:cNvSpPr/>
          <p:nvPr/>
        </p:nvSpPr>
        <p:spPr>
          <a:xfrm rot="5400000">
            <a:off x="6822297" y="2928934"/>
            <a:ext cx="428628" cy="357190"/>
          </a:xfrm>
          <a:prstGeom prst="trapezoi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s-ES">
                <a:solidFill>
                  <a:srgbClr val="002060"/>
                </a:solidFill>
              </a:rPr>
              <a:t>13</a:t>
            </a:r>
          </a:p>
        </p:txBody>
      </p:sp>
      <p:sp>
        <p:nvSpPr>
          <p:cNvPr id="28" name="27 Trapezoide"/>
          <p:cNvSpPr/>
          <p:nvPr/>
        </p:nvSpPr>
        <p:spPr>
          <a:xfrm rot="5400000">
            <a:off x="6822297" y="3536157"/>
            <a:ext cx="428628" cy="357190"/>
          </a:xfrm>
          <a:prstGeom prst="trapezoi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s-ES">
                <a:solidFill>
                  <a:srgbClr val="002060"/>
                </a:solidFill>
              </a:rPr>
              <a:t>14</a:t>
            </a:r>
          </a:p>
        </p:txBody>
      </p:sp>
      <p:sp>
        <p:nvSpPr>
          <p:cNvPr id="29" name="28 Trapezoide"/>
          <p:cNvSpPr/>
          <p:nvPr/>
        </p:nvSpPr>
        <p:spPr>
          <a:xfrm rot="5400000">
            <a:off x="6822297" y="4143380"/>
            <a:ext cx="428628" cy="357190"/>
          </a:xfrm>
          <a:prstGeom prst="trapezoi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s-ES">
                <a:solidFill>
                  <a:srgbClr val="002060"/>
                </a:solidFill>
              </a:rPr>
              <a:t>15</a:t>
            </a:r>
          </a:p>
        </p:txBody>
      </p:sp>
      <p:sp>
        <p:nvSpPr>
          <p:cNvPr id="30" name="29 Trapezoide"/>
          <p:cNvSpPr/>
          <p:nvPr/>
        </p:nvSpPr>
        <p:spPr>
          <a:xfrm rot="5400000">
            <a:off x="6822297" y="4750603"/>
            <a:ext cx="428628" cy="357190"/>
          </a:xfrm>
          <a:prstGeom prst="trapezoi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s-ES">
                <a:solidFill>
                  <a:srgbClr val="002060"/>
                </a:solidFill>
              </a:rPr>
              <a:t>16</a:t>
            </a:r>
          </a:p>
        </p:txBody>
      </p:sp>
      <p:sp>
        <p:nvSpPr>
          <p:cNvPr id="31" name="30 Trapezoide"/>
          <p:cNvSpPr/>
          <p:nvPr/>
        </p:nvSpPr>
        <p:spPr>
          <a:xfrm rot="5400000">
            <a:off x="3607587" y="4607727"/>
            <a:ext cx="428628" cy="357190"/>
          </a:xfrm>
          <a:prstGeom prst="trapezoi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s-ES">
                <a:solidFill>
                  <a:srgbClr val="002060"/>
                </a:solidFill>
              </a:rPr>
              <a:t>19</a:t>
            </a:r>
          </a:p>
        </p:txBody>
      </p:sp>
      <p:sp>
        <p:nvSpPr>
          <p:cNvPr id="32" name="31 Trapezoide"/>
          <p:cNvSpPr/>
          <p:nvPr/>
        </p:nvSpPr>
        <p:spPr>
          <a:xfrm rot="5400000">
            <a:off x="3607587" y="3964785"/>
            <a:ext cx="428628" cy="357190"/>
          </a:xfrm>
          <a:prstGeom prst="trapezoi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s-ES">
                <a:solidFill>
                  <a:srgbClr val="002060"/>
                </a:solidFill>
              </a:rPr>
              <a:t>18</a:t>
            </a:r>
          </a:p>
        </p:txBody>
      </p:sp>
      <p:sp>
        <p:nvSpPr>
          <p:cNvPr id="33" name="32 Trapezoide"/>
          <p:cNvSpPr/>
          <p:nvPr/>
        </p:nvSpPr>
        <p:spPr>
          <a:xfrm rot="5400000">
            <a:off x="3607587" y="3321843"/>
            <a:ext cx="428628" cy="357190"/>
          </a:xfrm>
          <a:prstGeom prst="trapezoi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s-ES">
                <a:solidFill>
                  <a:srgbClr val="002060"/>
                </a:solidFill>
              </a:rPr>
              <a:t>17</a:t>
            </a:r>
          </a:p>
        </p:txBody>
      </p:sp>
      <p:sp>
        <p:nvSpPr>
          <p:cNvPr id="34" name="33 Trapezoide"/>
          <p:cNvSpPr/>
          <p:nvPr/>
        </p:nvSpPr>
        <p:spPr>
          <a:xfrm rot="16200000">
            <a:off x="5107785" y="4607727"/>
            <a:ext cx="428628" cy="357190"/>
          </a:xfrm>
          <a:prstGeom prst="trapezoid">
            <a:avLst/>
          </a:prstGeom>
          <a:solidFill>
            <a:schemeClr val="bg1"/>
          </a:solidFill>
          <a:scene3d>
            <a:camera prst="orthographicFront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s-ES">
                <a:solidFill>
                  <a:srgbClr val="002060"/>
                </a:solidFill>
              </a:rPr>
              <a:t>22</a:t>
            </a:r>
          </a:p>
        </p:txBody>
      </p:sp>
      <p:sp>
        <p:nvSpPr>
          <p:cNvPr id="35" name="34 Trapezoide"/>
          <p:cNvSpPr/>
          <p:nvPr/>
        </p:nvSpPr>
        <p:spPr>
          <a:xfrm rot="16200000">
            <a:off x="5107785" y="3964785"/>
            <a:ext cx="428628" cy="357190"/>
          </a:xfrm>
          <a:prstGeom prst="trapezoid">
            <a:avLst/>
          </a:prstGeom>
          <a:solidFill>
            <a:schemeClr val="bg1"/>
          </a:solidFill>
          <a:scene3d>
            <a:camera prst="orthographicFront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s-ES">
                <a:solidFill>
                  <a:srgbClr val="002060"/>
                </a:solidFill>
              </a:rPr>
              <a:t>21</a:t>
            </a:r>
          </a:p>
        </p:txBody>
      </p:sp>
      <p:sp>
        <p:nvSpPr>
          <p:cNvPr id="36" name="35 Trapezoide"/>
          <p:cNvSpPr/>
          <p:nvPr/>
        </p:nvSpPr>
        <p:spPr>
          <a:xfrm rot="16200000">
            <a:off x="5107785" y="3321843"/>
            <a:ext cx="428628" cy="357190"/>
          </a:xfrm>
          <a:prstGeom prst="trapezoid">
            <a:avLst/>
          </a:prstGeom>
          <a:solidFill>
            <a:schemeClr val="bg1"/>
          </a:solidFill>
          <a:scene3d>
            <a:camera prst="orthographicFront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s-ES">
                <a:solidFill>
                  <a:srgbClr val="002060"/>
                </a:solidFill>
              </a:rPr>
              <a:t>20</a:t>
            </a:r>
          </a:p>
        </p:txBody>
      </p:sp>
      <p:sp>
        <p:nvSpPr>
          <p:cNvPr id="37" name="36 Trapezoide"/>
          <p:cNvSpPr/>
          <p:nvPr/>
        </p:nvSpPr>
        <p:spPr>
          <a:xfrm>
            <a:off x="2571736" y="1500174"/>
            <a:ext cx="428628" cy="357190"/>
          </a:xfrm>
          <a:prstGeom prst="trapezoi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ES" dirty="0">
                <a:solidFill>
                  <a:srgbClr val="002060"/>
                </a:solidFill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36023694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b="1" dirty="0">
                <a:solidFill>
                  <a:srgbClr val="002060"/>
                </a:solidFill>
              </a:rPr>
              <a:t>Plano de la sala C22</a:t>
            </a:r>
          </a:p>
        </p:txBody>
      </p:sp>
      <p:grpSp>
        <p:nvGrpSpPr>
          <p:cNvPr id="3" name="10 Grupo"/>
          <p:cNvGrpSpPr/>
          <p:nvPr/>
        </p:nvGrpSpPr>
        <p:grpSpPr>
          <a:xfrm>
            <a:off x="2428860" y="2000240"/>
            <a:ext cx="3794644" cy="3214710"/>
            <a:chOff x="2991934" y="2000240"/>
            <a:chExt cx="3794644" cy="3214710"/>
          </a:xfrm>
          <a:solidFill>
            <a:schemeClr val="accent6">
              <a:lumMod val="75000"/>
            </a:schemeClr>
          </a:solidFill>
        </p:grpSpPr>
        <p:sp>
          <p:nvSpPr>
            <p:cNvPr id="7" name="6 Rectángulo"/>
            <p:cNvSpPr/>
            <p:nvPr/>
          </p:nvSpPr>
          <p:spPr>
            <a:xfrm>
              <a:off x="4071934" y="2000240"/>
              <a:ext cx="1634644" cy="1080000"/>
            </a:xfrm>
            <a:prstGeom prst="rect">
              <a:avLst/>
            </a:prstGeom>
            <a:grp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8" name="7 Rectángulo"/>
            <p:cNvSpPr/>
            <p:nvPr/>
          </p:nvSpPr>
          <p:spPr>
            <a:xfrm rot="5400000">
              <a:off x="4639223" y="3067595"/>
              <a:ext cx="3214710" cy="1080000"/>
            </a:xfrm>
            <a:prstGeom prst="rect">
              <a:avLst/>
            </a:prstGeom>
            <a:grp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0" name="9 Rectángulo"/>
            <p:cNvSpPr/>
            <p:nvPr/>
          </p:nvSpPr>
          <p:spPr>
            <a:xfrm rot="5400000">
              <a:off x="1924579" y="3067595"/>
              <a:ext cx="3214710" cy="1080000"/>
            </a:xfrm>
            <a:prstGeom prst="rect">
              <a:avLst/>
            </a:prstGeom>
            <a:grp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sp>
        <p:nvSpPr>
          <p:cNvPr id="12" name="11 Trapezoide"/>
          <p:cNvSpPr/>
          <p:nvPr/>
        </p:nvSpPr>
        <p:spPr>
          <a:xfrm rot="5400000">
            <a:off x="6322231" y="2321711"/>
            <a:ext cx="428628" cy="357190"/>
          </a:xfrm>
          <a:prstGeom prst="trapezoid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s-ES">
                <a:solidFill>
                  <a:srgbClr val="002060"/>
                </a:solidFill>
              </a:rPr>
              <a:t>11</a:t>
            </a:r>
          </a:p>
        </p:txBody>
      </p:sp>
      <p:sp>
        <p:nvSpPr>
          <p:cNvPr id="16" name="15 Trapezoide"/>
          <p:cNvSpPr/>
          <p:nvPr/>
        </p:nvSpPr>
        <p:spPr>
          <a:xfrm>
            <a:off x="5429256" y="1500174"/>
            <a:ext cx="428628" cy="357190"/>
          </a:xfrm>
          <a:prstGeom prst="trapezoid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>
                <a:solidFill>
                  <a:srgbClr val="002060"/>
                </a:solidFill>
              </a:rPr>
              <a:t>5</a:t>
            </a:r>
          </a:p>
        </p:txBody>
      </p:sp>
      <p:sp>
        <p:nvSpPr>
          <p:cNvPr id="17" name="16 Trapezoide"/>
          <p:cNvSpPr/>
          <p:nvPr/>
        </p:nvSpPr>
        <p:spPr>
          <a:xfrm>
            <a:off x="4714876" y="1500174"/>
            <a:ext cx="428628" cy="357190"/>
          </a:xfrm>
          <a:prstGeom prst="trapezoid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>
                <a:solidFill>
                  <a:srgbClr val="002060"/>
                </a:solidFill>
              </a:rPr>
              <a:t>4</a:t>
            </a:r>
          </a:p>
        </p:txBody>
      </p:sp>
      <p:sp>
        <p:nvSpPr>
          <p:cNvPr id="18" name="17 Trapezoide"/>
          <p:cNvSpPr/>
          <p:nvPr/>
        </p:nvSpPr>
        <p:spPr>
          <a:xfrm>
            <a:off x="4000496" y="1500174"/>
            <a:ext cx="428628" cy="357190"/>
          </a:xfrm>
          <a:prstGeom prst="trapezoid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>
                <a:solidFill>
                  <a:srgbClr val="002060"/>
                </a:solidFill>
              </a:rPr>
              <a:t>3</a:t>
            </a:r>
          </a:p>
        </p:txBody>
      </p:sp>
      <p:sp>
        <p:nvSpPr>
          <p:cNvPr id="20" name="19 Trapezoide"/>
          <p:cNvSpPr/>
          <p:nvPr/>
        </p:nvSpPr>
        <p:spPr>
          <a:xfrm>
            <a:off x="3286116" y="1500174"/>
            <a:ext cx="428628" cy="357190"/>
          </a:xfrm>
          <a:prstGeom prst="trapezoid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>
                <a:solidFill>
                  <a:srgbClr val="002060"/>
                </a:solidFill>
              </a:rPr>
              <a:t>2</a:t>
            </a:r>
          </a:p>
        </p:txBody>
      </p:sp>
      <p:sp>
        <p:nvSpPr>
          <p:cNvPr id="22" name="21 Trapezoide"/>
          <p:cNvSpPr/>
          <p:nvPr/>
        </p:nvSpPr>
        <p:spPr>
          <a:xfrm rot="16200000">
            <a:off x="1893075" y="2928934"/>
            <a:ext cx="428628" cy="357190"/>
          </a:xfrm>
          <a:prstGeom prst="trapezoid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>
                <a:solidFill>
                  <a:srgbClr val="002060"/>
                </a:solidFill>
              </a:rPr>
              <a:t>7</a:t>
            </a:r>
          </a:p>
        </p:txBody>
      </p:sp>
      <p:sp>
        <p:nvSpPr>
          <p:cNvPr id="23" name="22 Trapezoide"/>
          <p:cNvSpPr/>
          <p:nvPr/>
        </p:nvSpPr>
        <p:spPr>
          <a:xfrm rot="16200000">
            <a:off x="1893075" y="3536157"/>
            <a:ext cx="428628" cy="357190"/>
          </a:xfrm>
          <a:prstGeom prst="trapezoid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>
                <a:solidFill>
                  <a:srgbClr val="002060"/>
                </a:solidFill>
              </a:rPr>
              <a:t>8</a:t>
            </a:r>
          </a:p>
        </p:txBody>
      </p:sp>
      <p:sp>
        <p:nvSpPr>
          <p:cNvPr id="24" name="23 Trapezoide"/>
          <p:cNvSpPr/>
          <p:nvPr/>
        </p:nvSpPr>
        <p:spPr>
          <a:xfrm rot="16200000">
            <a:off x="1893075" y="4143380"/>
            <a:ext cx="428628" cy="357190"/>
          </a:xfrm>
          <a:prstGeom prst="trapezoid">
            <a:avLst/>
          </a:prstGeom>
          <a:solidFill>
            <a:schemeClr val="bg1"/>
          </a:solidFill>
          <a:ln>
            <a:solidFill>
              <a:srgbClr val="002060"/>
            </a:solidFill>
          </a:ln>
          <a:scene3d>
            <a:camera prst="orthographicFront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s-ES">
                <a:solidFill>
                  <a:srgbClr val="002060"/>
                </a:solidFill>
              </a:rPr>
              <a:t>9</a:t>
            </a:r>
          </a:p>
        </p:txBody>
      </p:sp>
      <p:sp>
        <p:nvSpPr>
          <p:cNvPr id="25" name="24 Trapezoide"/>
          <p:cNvSpPr/>
          <p:nvPr/>
        </p:nvSpPr>
        <p:spPr>
          <a:xfrm rot="16200000">
            <a:off x="1893075" y="4750603"/>
            <a:ext cx="428628" cy="357190"/>
          </a:xfrm>
          <a:prstGeom prst="trapezoid">
            <a:avLst/>
          </a:prstGeom>
          <a:solidFill>
            <a:schemeClr val="bg1"/>
          </a:solidFill>
          <a:ln>
            <a:solidFill>
              <a:srgbClr val="002060"/>
            </a:solidFill>
          </a:ln>
          <a:scene3d>
            <a:camera prst="orthographicFront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s-ES">
                <a:solidFill>
                  <a:srgbClr val="002060"/>
                </a:solidFill>
              </a:rPr>
              <a:t>10</a:t>
            </a:r>
          </a:p>
        </p:txBody>
      </p:sp>
      <p:sp>
        <p:nvSpPr>
          <p:cNvPr id="26" name="25 Trapezoide"/>
          <p:cNvSpPr/>
          <p:nvPr/>
        </p:nvSpPr>
        <p:spPr>
          <a:xfrm rot="16200000">
            <a:off x="1893075" y="2321711"/>
            <a:ext cx="428628" cy="357190"/>
          </a:xfrm>
          <a:prstGeom prst="trapezoid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>
                <a:solidFill>
                  <a:srgbClr val="002060"/>
                </a:solidFill>
              </a:rPr>
              <a:t>6</a:t>
            </a:r>
          </a:p>
        </p:txBody>
      </p:sp>
      <p:sp>
        <p:nvSpPr>
          <p:cNvPr id="27" name="26 Trapezoide"/>
          <p:cNvSpPr/>
          <p:nvPr/>
        </p:nvSpPr>
        <p:spPr>
          <a:xfrm rot="5400000">
            <a:off x="6322231" y="2928934"/>
            <a:ext cx="428628" cy="357190"/>
          </a:xfrm>
          <a:prstGeom prst="trapezoid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s-ES">
                <a:solidFill>
                  <a:srgbClr val="002060"/>
                </a:solidFill>
              </a:rPr>
              <a:t>12</a:t>
            </a:r>
          </a:p>
        </p:txBody>
      </p:sp>
      <p:sp>
        <p:nvSpPr>
          <p:cNvPr id="28" name="27 Trapezoide"/>
          <p:cNvSpPr/>
          <p:nvPr/>
        </p:nvSpPr>
        <p:spPr>
          <a:xfrm rot="5400000">
            <a:off x="6322231" y="3536157"/>
            <a:ext cx="428628" cy="357190"/>
          </a:xfrm>
          <a:prstGeom prst="trapezoid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s-ES">
                <a:solidFill>
                  <a:srgbClr val="002060"/>
                </a:solidFill>
              </a:rPr>
              <a:t>13</a:t>
            </a:r>
          </a:p>
        </p:txBody>
      </p:sp>
      <p:sp>
        <p:nvSpPr>
          <p:cNvPr id="29" name="28 Trapezoide"/>
          <p:cNvSpPr/>
          <p:nvPr/>
        </p:nvSpPr>
        <p:spPr>
          <a:xfrm rot="5400000">
            <a:off x="6322231" y="4143380"/>
            <a:ext cx="428628" cy="357190"/>
          </a:xfrm>
          <a:prstGeom prst="trapezoid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s-ES">
                <a:solidFill>
                  <a:srgbClr val="002060"/>
                </a:solidFill>
              </a:rPr>
              <a:t>14</a:t>
            </a:r>
          </a:p>
        </p:txBody>
      </p:sp>
      <p:sp>
        <p:nvSpPr>
          <p:cNvPr id="30" name="29 Trapezoide"/>
          <p:cNvSpPr/>
          <p:nvPr/>
        </p:nvSpPr>
        <p:spPr>
          <a:xfrm rot="5400000">
            <a:off x="6322231" y="4750603"/>
            <a:ext cx="428628" cy="357190"/>
          </a:xfrm>
          <a:prstGeom prst="trapezoid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s-ES">
                <a:solidFill>
                  <a:srgbClr val="002060"/>
                </a:solidFill>
              </a:rPr>
              <a:t>15</a:t>
            </a:r>
          </a:p>
        </p:txBody>
      </p:sp>
      <p:sp>
        <p:nvSpPr>
          <p:cNvPr id="37" name="36 Trapezoide"/>
          <p:cNvSpPr/>
          <p:nvPr/>
        </p:nvSpPr>
        <p:spPr>
          <a:xfrm>
            <a:off x="2571736" y="1500174"/>
            <a:ext cx="428628" cy="357190"/>
          </a:xfrm>
          <a:prstGeom prst="trapezoid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>
                <a:solidFill>
                  <a:srgbClr val="002060"/>
                </a:solidFill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2412398449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b="1" dirty="0">
                <a:solidFill>
                  <a:srgbClr val="002060"/>
                </a:solidFill>
              </a:rPr>
              <a:t>Plano de la sala C23</a:t>
            </a:r>
          </a:p>
        </p:txBody>
      </p:sp>
      <p:sp>
        <p:nvSpPr>
          <p:cNvPr id="10" name="9 Trapezoide"/>
          <p:cNvSpPr/>
          <p:nvPr/>
        </p:nvSpPr>
        <p:spPr>
          <a:xfrm rot="5400000">
            <a:off x="3004579" y="3281909"/>
            <a:ext cx="3214710" cy="10800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2" name="11 Trapezoide"/>
          <p:cNvSpPr/>
          <p:nvPr/>
        </p:nvSpPr>
        <p:spPr>
          <a:xfrm rot="5400000">
            <a:off x="5250661" y="2536025"/>
            <a:ext cx="428628" cy="357190"/>
          </a:xfrm>
          <a:prstGeom prst="trapezoid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s-ES">
                <a:solidFill>
                  <a:srgbClr val="002060"/>
                </a:solidFill>
              </a:rPr>
              <a:t>2</a:t>
            </a:r>
          </a:p>
        </p:txBody>
      </p:sp>
      <p:sp>
        <p:nvSpPr>
          <p:cNvPr id="22" name="21 Trapezoide"/>
          <p:cNvSpPr/>
          <p:nvPr/>
        </p:nvSpPr>
        <p:spPr>
          <a:xfrm rot="16200000">
            <a:off x="3536149" y="3143248"/>
            <a:ext cx="428628" cy="357190"/>
          </a:xfrm>
          <a:prstGeom prst="trapezoid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>
                <a:solidFill>
                  <a:srgbClr val="002060"/>
                </a:solidFill>
              </a:rPr>
              <a:t>8</a:t>
            </a:r>
          </a:p>
        </p:txBody>
      </p:sp>
      <p:sp>
        <p:nvSpPr>
          <p:cNvPr id="23" name="22 Trapezoide"/>
          <p:cNvSpPr/>
          <p:nvPr/>
        </p:nvSpPr>
        <p:spPr>
          <a:xfrm rot="16200000">
            <a:off x="3536149" y="3750471"/>
            <a:ext cx="428628" cy="357190"/>
          </a:xfrm>
          <a:prstGeom prst="trapezoid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>
                <a:solidFill>
                  <a:srgbClr val="002060"/>
                </a:solidFill>
              </a:rPr>
              <a:t>9</a:t>
            </a:r>
          </a:p>
        </p:txBody>
      </p:sp>
      <p:sp>
        <p:nvSpPr>
          <p:cNvPr id="24" name="23 Trapezoide"/>
          <p:cNvSpPr/>
          <p:nvPr/>
        </p:nvSpPr>
        <p:spPr>
          <a:xfrm rot="16200000">
            <a:off x="3536149" y="4357694"/>
            <a:ext cx="428628" cy="357190"/>
          </a:xfrm>
          <a:prstGeom prst="trapezoid">
            <a:avLst/>
          </a:prstGeom>
          <a:solidFill>
            <a:schemeClr val="bg1"/>
          </a:solidFill>
          <a:ln>
            <a:solidFill>
              <a:srgbClr val="002060"/>
            </a:solidFill>
          </a:ln>
          <a:scene3d>
            <a:camera prst="orthographicFront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s-ES">
                <a:solidFill>
                  <a:srgbClr val="002060"/>
                </a:solidFill>
              </a:rPr>
              <a:t>10</a:t>
            </a:r>
          </a:p>
        </p:txBody>
      </p:sp>
      <p:sp>
        <p:nvSpPr>
          <p:cNvPr id="25" name="24 Trapezoide"/>
          <p:cNvSpPr/>
          <p:nvPr/>
        </p:nvSpPr>
        <p:spPr>
          <a:xfrm rot="16200000">
            <a:off x="3536149" y="4964917"/>
            <a:ext cx="428628" cy="357190"/>
          </a:xfrm>
          <a:prstGeom prst="trapezoid">
            <a:avLst/>
          </a:prstGeom>
          <a:solidFill>
            <a:schemeClr val="bg1"/>
          </a:solidFill>
          <a:ln>
            <a:solidFill>
              <a:srgbClr val="002060"/>
            </a:solidFill>
          </a:ln>
          <a:scene3d>
            <a:camera prst="orthographicFront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s-ES">
                <a:solidFill>
                  <a:srgbClr val="002060"/>
                </a:solidFill>
              </a:rPr>
              <a:t>11</a:t>
            </a:r>
          </a:p>
        </p:txBody>
      </p:sp>
      <p:sp>
        <p:nvSpPr>
          <p:cNvPr id="26" name="25 Trapezoide"/>
          <p:cNvSpPr/>
          <p:nvPr/>
        </p:nvSpPr>
        <p:spPr>
          <a:xfrm rot="16200000">
            <a:off x="3536149" y="2536025"/>
            <a:ext cx="428628" cy="357190"/>
          </a:xfrm>
          <a:prstGeom prst="trapezoid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>
                <a:solidFill>
                  <a:srgbClr val="002060"/>
                </a:solidFill>
              </a:rPr>
              <a:t>7</a:t>
            </a:r>
          </a:p>
        </p:txBody>
      </p:sp>
      <p:sp>
        <p:nvSpPr>
          <p:cNvPr id="27" name="26 Trapezoide"/>
          <p:cNvSpPr/>
          <p:nvPr/>
        </p:nvSpPr>
        <p:spPr>
          <a:xfrm rot="5400000">
            <a:off x="5250661" y="3143248"/>
            <a:ext cx="428628" cy="357190"/>
          </a:xfrm>
          <a:prstGeom prst="trapezoid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s-ES">
                <a:solidFill>
                  <a:srgbClr val="002060"/>
                </a:solidFill>
              </a:rPr>
              <a:t>3</a:t>
            </a:r>
          </a:p>
        </p:txBody>
      </p:sp>
      <p:sp>
        <p:nvSpPr>
          <p:cNvPr id="28" name="27 Trapezoide"/>
          <p:cNvSpPr/>
          <p:nvPr/>
        </p:nvSpPr>
        <p:spPr>
          <a:xfrm rot="5400000">
            <a:off x="5250661" y="3750471"/>
            <a:ext cx="428628" cy="357190"/>
          </a:xfrm>
          <a:prstGeom prst="trapezoid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s-ES">
                <a:solidFill>
                  <a:srgbClr val="002060"/>
                </a:solidFill>
              </a:rPr>
              <a:t>4</a:t>
            </a:r>
          </a:p>
        </p:txBody>
      </p:sp>
      <p:sp>
        <p:nvSpPr>
          <p:cNvPr id="29" name="28 Trapezoide"/>
          <p:cNvSpPr/>
          <p:nvPr/>
        </p:nvSpPr>
        <p:spPr>
          <a:xfrm rot="5400000">
            <a:off x="5250661" y="4357694"/>
            <a:ext cx="428628" cy="357190"/>
          </a:xfrm>
          <a:prstGeom prst="trapezoid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s-ES">
                <a:solidFill>
                  <a:srgbClr val="002060"/>
                </a:solidFill>
              </a:rPr>
              <a:t>5</a:t>
            </a:r>
          </a:p>
        </p:txBody>
      </p:sp>
      <p:sp>
        <p:nvSpPr>
          <p:cNvPr id="30" name="29 Trapezoide"/>
          <p:cNvSpPr/>
          <p:nvPr/>
        </p:nvSpPr>
        <p:spPr>
          <a:xfrm rot="5400000">
            <a:off x="5250661" y="4964917"/>
            <a:ext cx="428628" cy="357190"/>
          </a:xfrm>
          <a:prstGeom prst="trapezoid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s-ES">
                <a:solidFill>
                  <a:srgbClr val="002060"/>
                </a:solidFill>
              </a:rPr>
              <a:t>6</a:t>
            </a:r>
          </a:p>
        </p:txBody>
      </p:sp>
      <p:sp>
        <p:nvSpPr>
          <p:cNvPr id="37" name="36 Trapezoide"/>
          <p:cNvSpPr/>
          <p:nvPr/>
        </p:nvSpPr>
        <p:spPr>
          <a:xfrm>
            <a:off x="4429124" y="1714488"/>
            <a:ext cx="428628" cy="357190"/>
          </a:xfrm>
          <a:prstGeom prst="trapezoid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solidFill>
                  <a:srgbClr val="002060"/>
                </a:solidFill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1358500956"/>
      </p:ext>
    </p:extLst>
  </p:cSld>
  <p:clrMapOvr>
    <a:masterClrMapping/>
  </p:clrMapOvr>
  <p:transition/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101</Words>
  <Application>Microsoft Office PowerPoint</Application>
  <PresentationFormat>Presentación en pantalla (4:3)</PresentationFormat>
  <Paragraphs>65</Paragraphs>
  <Slides>6</Slides>
  <Notes>0</Notes>
  <HiddenSlides>2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Tema de Office</vt:lpstr>
      <vt:lpstr>Planos de las salas</vt:lpstr>
      <vt:lpstr>Plano del edificio</vt:lpstr>
      <vt:lpstr>Plano Bloque C</vt:lpstr>
      <vt:lpstr>Plano de la sala C21</vt:lpstr>
      <vt:lpstr>Plano de la sala C22</vt:lpstr>
      <vt:lpstr>Plano de la sala C23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Planos de las salas</dc:title>
  <dc:creator>ENI</dc:creator>
  <cp:lastModifiedBy>Silvia Diaz Lopez</cp:lastModifiedBy>
  <cp:revision>5</cp:revision>
  <dcterms:created xsi:type="dcterms:W3CDTF">2016-12-07T08:04:45Z</dcterms:created>
  <dcterms:modified xsi:type="dcterms:W3CDTF">2024-12-17T09:43:10Z</dcterms:modified>
</cp:coreProperties>
</file>