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7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A16612-8626-5A5B-728F-465B06FD9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9A74579-F292-C7E3-3EC1-9A8615808D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F7C2A0-C733-487B-0DE5-84D783DA2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AFE68E-2168-1D39-F4E1-AE4AF00E4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6839EF-5008-8BAA-128F-C81E92A32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080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7227C4-8F32-6EAD-EB20-8F8A98BD6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FA78695-8EF1-D633-5146-1C53A8B99B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721362-68C5-3E76-5DB7-EE3FE104A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99B52C-CF46-C395-839E-FCAB1C3D6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98588E-A7AE-D0DB-0CA5-9570C26CA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7235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6D17169-8070-6F82-A689-42E750D76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8EF6420-3BFA-B9A9-8860-CBADE120B6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80F60F-5377-483F-BE6C-E50987A21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11D55D5-2C5C-2A2E-2423-556A28F57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9772504-0753-5B4E-6FE1-1038E3349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9287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E55E1F-F141-3200-A1B5-4496E2510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3ABD45-DDB3-B589-C0A7-9C11B1558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D55225-D56D-6897-2EC7-D2DBB5D29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14F86FB-AFF7-164B-B794-E68329330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350207-9689-EABE-60EA-C66452F38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5522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A11202-A274-FC2D-C395-DC38B1663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1C52FA1-C57D-2325-FD74-2CCF5CBCC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062CA9-2707-4834-469C-3B3253B4A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331B43-6737-68EC-D040-4E78A4157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1710D5-B68D-488E-8385-2E509DD4E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8378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21A87E-2BD9-102E-AD82-E25E9F0C1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952E9DB-33D7-E07A-EC10-6C3170F028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ADFD5BA-AC20-15EE-8BF9-2804633C3B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00F49F-07C4-28B7-28C6-D68BB933E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FD69A94-6CC8-91B6-9814-6216C2E69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8B1311-DB8F-8AE6-9954-9BA987CD9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517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69DDE-645C-DCD7-D7AF-CFF3BD9F5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243787-EA99-3612-FD54-696D982F7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680E9AE-A2FC-F2C8-104B-B1749348AE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A7647D7-3F52-93EA-E7F5-57B9F20676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29D6FA-7F44-7786-E18D-0A429F3F11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D306E27-1060-2B6F-D285-2FFA047D9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F588910-63C5-E1FD-0037-A2E2AF92D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63893C4-B180-0F43-268F-F94CEB089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4342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6866DA-654D-1006-74D1-5A673BA7D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18B9486-CB2B-3D32-9722-38A4C3E5E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6E4A6E5-A95D-A5C5-8F03-B6B6D461C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407FA80-B48C-3EA1-14B9-738FE7EEC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4651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E7E45A5-65CF-C89F-6790-ABD811156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2FFCCCC-74B9-6308-C33F-2EC96A7A4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959810-57ED-FF40-1D95-FDEA8469D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226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A3422B-6609-E8D3-C5D6-2A49FA831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43C113-F07D-AD66-AAF3-B70EB937A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04DDFBE-8B22-3BD3-89C8-53FBC0ABE4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5540947-7D0F-781A-EF75-47FD29208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47329E7-90EB-9544-E781-1778698A1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4FE6EEB-8F8E-7ED6-EC95-D1D68BC2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96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3D7965-8F8F-DF15-0218-C93E73462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DA61F5A-11B1-1B37-41F6-9113001457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54A945F-A3FD-6FCC-84F4-69AA344D4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527F4F-228F-F2CD-3EE5-320EA6063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2EBD753-0216-709C-377A-D24B5D3E5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E63300F-5262-2206-3F55-BE27774AA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7810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134E932-0958-9042-F08D-5CE0F98C8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624FBD-BB33-BC85-C909-5C8CAA670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600CA9-4DF9-3F8B-3257-4E38B9FBF4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515F7-F535-44B8-914E-065951049D3F}" type="datetimeFigureOut">
              <a:rPr lang="es-ES" smtClean="0"/>
              <a:t>03/09/2023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E3CF87-F62D-1FE1-694F-5631504521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AA2C36-B953-66D1-8373-3B0B191AE6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D0246-ED09-43EE-8D16-6E6DB4B3DEE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7183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4A644D1-F8BD-FF5D-EBE2-E2AF39AC568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4572000" cy="2667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85386DF-5F1A-4378-F0F1-B8C06CFB9A75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91000"/>
            <a:ext cx="4572000" cy="2667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9D01E41-C75B-D2A4-A25E-E273BDF44BB4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524000"/>
            <a:ext cx="4572000" cy="2667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8F0C5F4-6F93-5F41-1F94-17501F20B526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4191000"/>
            <a:ext cx="4572000" cy="2667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0741A5B-FD27-141C-2726-A28C1407AF5C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762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C4D8334-E9E8-8E9C-92BF-6BE1CA1E737A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762000"/>
            <a:ext cx="4572000" cy="762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097E486-FF6E-050F-C248-863422F4A6B7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762000"/>
            <a:ext cx="457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124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Anna Sánchez</dc:creator>
  <cp:lastModifiedBy>Anna Sánchez</cp:lastModifiedBy>
  <cp:revision>1</cp:revision>
  <dcterms:created xsi:type="dcterms:W3CDTF">2023-09-03T15:47:47Z</dcterms:created>
  <dcterms:modified xsi:type="dcterms:W3CDTF">2023-09-03T15:47:47Z</dcterms:modified>
</cp:coreProperties>
</file>